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257" r:id="rId5"/>
    <p:sldId id="258" r:id="rId6"/>
    <p:sldId id="259" r:id="rId7"/>
    <p:sldId id="320" r:id="rId8"/>
    <p:sldId id="314" r:id="rId9"/>
    <p:sldId id="321" r:id="rId10"/>
    <p:sldId id="322" r:id="rId11"/>
    <p:sldId id="324" r:id="rId12"/>
    <p:sldId id="307" r:id="rId13"/>
    <p:sldId id="325" r:id="rId14"/>
    <p:sldId id="326" r:id="rId15"/>
    <p:sldId id="309" r:id="rId16"/>
    <p:sldId id="310" r:id="rId17"/>
    <p:sldId id="327" r:id="rId18"/>
    <p:sldId id="328" r:id="rId19"/>
    <p:sldId id="32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FD415C-2C1A-443F-84A2-FED49FA74954}" v="1" dt="2019-08-09T07:37:24.3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077" autoAdjust="0"/>
  </p:normalViewPr>
  <p:slideViewPr>
    <p:cSldViewPr snapToGrid="0" showGuides="1">
      <p:cViewPr varScale="1">
        <p:scale>
          <a:sx n="48" d="100"/>
          <a:sy n="48" d="100"/>
        </p:scale>
        <p:origin x="1930" y="2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etsch, Elisa" userId="9323b830-3f71-4f8a-b257-39eb54b85973" providerId="ADAL" clId="{3AE24BC6-5374-484F-9AAB-D7239BB955D0}"/>
    <pc:docChg chg="undo custSel addSld delSld modSld">
      <pc:chgData name="Pietsch, Elisa" userId="9323b830-3f71-4f8a-b257-39eb54b85973" providerId="ADAL" clId="{3AE24BC6-5374-484F-9AAB-D7239BB955D0}" dt="2019-08-06T11:41:55.652" v="432" actId="20577"/>
      <pc:docMkLst>
        <pc:docMk/>
      </pc:docMkLst>
      <pc:sldChg chg="addSp delSp modSp">
        <pc:chgData name="Pietsch, Elisa" userId="9323b830-3f71-4f8a-b257-39eb54b85973" providerId="ADAL" clId="{3AE24BC6-5374-484F-9AAB-D7239BB955D0}" dt="2019-08-06T09:29:23.392" v="65" actId="167"/>
        <pc:sldMkLst>
          <pc:docMk/>
          <pc:sldMk cId="1537618845" sldId="257"/>
        </pc:sldMkLst>
        <pc:spChg chg="del">
          <ac:chgData name="Pietsch, Elisa" userId="9323b830-3f71-4f8a-b257-39eb54b85973" providerId="ADAL" clId="{3AE24BC6-5374-484F-9AAB-D7239BB955D0}" dt="2019-08-06T09:29:21.419" v="64"/>
          <ac:spMkLst>
            <pc:docMk/>
            <pc:sldMk cId="1537618845" sldId="257"/>
            <ac:spMk id="2" creationId="{B1BC3009-D71D-4D07-9506-8ED46461AB8E}"/>
          </ac:spMkLst>
        </pc:spChg>
        <pc:spChg chg="mod">
          <ac:chgData name="Pietsch, Elisa" userId="9323b830-3f71-4f8a-b257-39eb54b85973" providerId="ADAL" clId="{3AE24BC6-5374-484F-9AAB-D7239BB955D0}" dt="2019-08-06T09:28:48.407" v="58" actId="948"/>
          <ac:spMkLst>
            <pc:docMk/>
            <pc:sldMk cId="1537618845" sldId="257"/>
            <ac:spMk id="3" creationId="{72E57BDD-E868-40B9-9F63-BFB4995D4067}"/>
          </ac:spMkLst>
        </pc:spChg>
        <pc:spChg chg="del">
          <ac:chgData name="Pietsch, Elisa" userId="9323b830-3f71-4f8a-b257-39eb54b85973" providerId="ADAL" clId="{3AE24BC6-5374-484F-9AAB-D7239BB955D0}" dt="2019-08-06T09:29:17.660" v="63" actId="478"/>
          <ac:spMkLst>
            <pc:docMk/>
            <pc:sldMk cId="1537618845" sldId="257"/>
            <ac:spMk id="4" creationId="{77D7349E-F0D5-47B2-A92C-D0CF68C25F2A}"/>
          </ac:spMkLst>
        </pc:spChg>
        <pc:spChg chg="del">
          <ac:chgData name="Pietsch, Elisa" userId="9323b830-3f71-4f8a-b257-39eb54b85973" providerId="ADAL" clId="{3AE24BC6-5374-484F-9AAB-D7239BB955D0}" dt="2019-08-06T09:29:17.660" v="63" actId="478"/>
          <ac:spMkLst>
            <pc:docMk/>
            <pc:sldMk cId="1537618845" sldId="257"/>
            <ac:spMk id="5" creationId="{1DBA66FF-E886-4AF2-9718-9CDB18F1B1FA}"/>
          </ac:spMkLst>
        </pc:spChg>
        <pc:spChg chg="add mod">
          <ac:chgData name="Pietsch, Elisa" userId="9323b830-3f71-4f8a-b257-39eb54b85973" providerId="ADAL" clId="{3AE24BC6-5374-484F-9AAB-D7239BB955D0}" dt="2019-08-06T09:28:08.442" v="49" actId="571"/>
          <ac:spMkLst>
            <pc:docMk/>
            <pc:sldMk cId="1537618845" sldId="257"/>
            <ac:spMk id="6" creationId="{A27C5352-B0AA-4A9B-8B91-FF091C9E5EE3}"/>
          </ac:spMkLst>
        </pc:spChg>
        <pc:spChg chg="add mod">
          <ac:chgData name="Pietsch, Elisa" userId="9323b830-3f71-4f8a-b257-39eb54b85973" providerId="ADAL" clId="{3AE24BC6-5374-484F-9AAB-D7239BB955D0}" dt="2019-08-06T09:29:04.608" v="62" actId="1036"/>
          <ac:spMkLst>
            <pc:docMk/>
            <pc:sldMk cId="1537618845" sldId="257"/>
            <ac:spMk id="7" creationId="{A54ADC41-E49A-4152-AAC2-C8FFE2C7AA84}"/>
          </ac:spMkLst>
        </pc:spChg>
        <pc:picChg chg="add ord">
          <ac:chgData name="Pietsch, Elisa" userId="9323b830-3f71-4f8a-b257-39eb54b85973" providerId="ADAL" clId="{3AE24BC6-5374-484F-9AAB-D7239BB955D0}" dt="2019-08-06T09:29:23.392" v="65" actId="167"/>
          <ac:picMkLst>
            <pc:docMk/>
            <pc:sldMk cId="1537618845" sldId="257"/>
            <ac:picMk id="8" creationId="{934C7E50-6E97-4517-8E76-9C01954D4BCF}"/>
          </ac:picMkLst>
        </pc:picChg>
      </pc:sldChg>
      <pc:sldChg chg="addSp delSp modSp add modNotesTx">
        <pc:chgData name="Pietsch, Elisa" userId="9323b830-3f71-4f8a-b257-39eb54b85973" providerId="ADAL" clId="{3AE24BC6-5374-484F-9AAB-D7239BB955D0}" dt="2019-08-06T09:33:46.390" v="86" actId="20577"/>
        <pc:sldMkLst>
          <pc:docMk/>
          <pc:sldMk cId="3948042400" sldId="258"/>
        </pc:sldMkLst>
        <pc:spChg chg="mod">
          <ac:chgData name="Pietsch, Elisa" userId="9323b830-3f71-4f8a-b257-39eb54b85973" providerId="ADAL" clId="{3AE24BC6-5374-484F-9AAB-D7239BB955D0}" dt="2019-08-06T09:29:47.439" v="68"/>
          <ac:spMkLst>
            <pc:docMk/>
            <pc:sldMk cId="3948042400" sldId="258"/>
            <ac:spMk id="2" creationId="{F7030E01-1B19-4782-ADD0-17FB1520C5C1}"/>
          </ac:spMkLst>
        </pc:spChg>
        <pc:spChg chg="mod">
          <ac:chgData name="Pietsch, Elisa" userId="9323b830-3f71-4f8a-b257-39eb54b85973" providerId="ADAL" clId="{3AE24BC6-5374-484F-9AAB-D7239BB955D0}" dt="2019-08-06T09:29:51.225" v="70"/>
          <ac:spMkLst>
            <pc:docMk/>
            <pc:sldMk cId="3948042400" sldId="258"/>
            <ac:spMk id="3" creationId="{08D2F929-2F7D-4111-89DA-0291EA17328C}"/>
          </ac:spMkLst>
        </pc:spChg>
        <pc:spChg chg="mod">
          <ac:chgData name="Pietsch, Elisa" userId="9323b830-3f71-4f8a-b257-39eb54b85973" providerId="ADAL" clId="{3AE24BC6-5374-484F-9AAB-D7239BB955D0}" dt="2019-08-06T09:31:50.349" v="74"/>
          <ac:spMkLst>
            <pc:docMk/>
            <pc:sldMk cId="3948042400" sldId="258"/>
            <ac:spMk id="8" creationId="{37660F56-BD67-425A-A7EA-421A529C19B1}"/>
          </ac:spMkLst>
        </pc:spChg>
        <pc:spChg chg="mod">
          <ac:chgData name="Pietsch, Elisa" userId="9323b830-3f71-4f8a-b257-39eb54b85973" providerId="ADAL" clId="{3AE24BC6-5374-484F-9AAB-D7239BB955D0}" dt="2019-08-06T09:31:54.210" v="76"/>
          <ac:spMkLst>
            <pc:docMk/>
            <pc:sldMk cId="3948042400" sldId="258"/>
            <ac:spMk id="14" creationId="{FB5C4D45-2909-4462-863B-B98985ABA2CC}"/>
          </ac:spMkLst>
        </pc:spChg>
        <pc:spChg chg="mod">
          <ac:chgData name="Pietsch, Elisa" userId="9323b830-3f71-4f8a-b257-39eb54b85973" providerId="ADAL" clId="{3AE24BC6-5374-484F-9AAB-D7239BB955D0}" dt="2019-08-06T09:31:57.525" v="78"/>
          <ac:spMkLst>
            <pc:docMk/>
            <pc:sldMk cId="3948042400" sldId="258"/>
            <ac:spMk id="20" creationId="{0D206B7D-0139-4512-A68A-0BB312D54AB9}"/>
          </ac:spMkLst>
        </pc:spChg>
        <pc:grpChg chg="add mod topLvl">
          <ac:chgData name="Pietsch, Elisa" userId="9323b830-3f71-4f8a-b257-39eb54b85973" providerId="ADAL" clId="{3AE24BC6-5374-484F-9AAB-D7239BB955D0}" dt="2019-08-06T09:32:26.380" v="84" actId="408"/>
          <ac:grpSpMkLst>
            <pc:docMk/>
            <pc:sldMk cId="3948042400" sldId="258"/>
            <ac:grpSpMk id="4" creationId="{4401B076-0517-46E7-8837-98B8F7B64C7C}"/>
          </ac:grpSpMkLst>
        </pc:grpChg>
        <pc:grpChg chg="add mod topLvl">
          <ac:chgData name="Pietsch, Elisa" userId="9323b830-3f71-4f8a-b257-39eb54b85973" providerId="ADAL" clId="{3AE24BC6-5374-484F-9AAB-D7239BB955D0}" dt="2019-08-06T09:32:26.380" v="84" actId="408"/>
          <ac:grpSpMkLst>
            <pc:docMk/>
            <pc:sldMk cId="3948042400" sldId="258"/>
            <ac:grpSpMk id="10" creationId="{341EDFE2-D355-493D-8870-DC3204B6F8B6}"/>
          </ac:grpSpMkLst>
        </pc:grpChg>
        <pc:grpChg chg="add mod topLvl">
          <ac:chgData name="Pietsch, Elisa" userId="9323b830-3f71-4f8a-b257-39eb54b85973" providerId="ADAL" clId="{3AE24BC6-5374-484F-9AAB-D7239BB955D0}" dt="2019-08-06T09:32:26.380" v="84" actId="408"/>
          <ac:grpSpMkLst>
            <pc:docMk/>
            <pc:sldMk cId="3948042400" sldId="258"/>
            <ac:grpSpMk id="16" creationId="{70A27C2F-A683-4CDC-B4D8-FD186807D450}"/>
          </ac:grpSpMkLst>
        </pc:grpChg>
        <pc:grpChg chg="add del mod">
          <ac:chgData name="Pietsch, Elisa" userId="9323b830-3f71-4f8a-b257-39eb54b85973" providerId="ADAL" clId="{3AE24BC6-5374-484F-9AAB-D7239BB955D0}" dt="2019-08-06T09:32:15.959" v="82" actId="165"/>
          <ac:grpSpMkLst>
            <pc:docMk/>
            <pc:sldMk cId="3948042400" sldId="258"/>
            <ac:grpSpMk id="22" creationId="{BA34F871-14AE-44BF-BB84-46F462E194D5}"/>
          </ac:grpSpMkLst>
        </pc:grpChg>
      </pc:sldChg>
      <pc:sldChg chg="modSp add">
        <pc:chgData name="Pietsch, Elisa" userId="9323b830-3f71-4f8a-b257-39eb54b85973" providerId="ADAL" clId="{3AE24BC6-5374-484F-9AAB-D7239BB955D0}" dt="2019-08-06T09:43:21.904" v="91"/>
        <pc:sldMkLst>
          <pc:docMk/>
          <pc:sldMk cId="1259074320" sldId="259"/>
        </pc:sldMkLst>
        <pc:spChg chg="mod">
          <ac:chgData name="Pietsch, Elisa" userId="9323b830-3f71-4f8a-b257-39eb54b85973" providerId="ADAL" clId="{3AE24BC6-5374-484F-9AAB-D7239BB955D0}" dt="2019-08-06T09:43:21.904" v="91"/>
          <ac:spMkLst>
            <pc:docMk/>
            <pc:sldMk cId="1259074320" sldId="259"/>
            <ac:spMk id="2" creationId="{54ADD15C-12A2-470C-BC78-19B8AB98CD63}"/>
          </ac:spMkLst>
        </pc:spChg>
        <pc:spChg chg="mod">
          <ac:chgData name="Pietsch, Elisa" userId="9323b830-3f71-4f8a-b257-39eb54b85973" providerId="ADAL" clId="{3AE24BC6-5374-484F-9AAB-D7239BB955D0}" dt="2019-08-06T09:43:18.531" v="89"/>
          <ac:spMkLst>
            <pc:docMk/>
            <pc:sldMk cId="1259074320" sldId="259"/>
            <ac:spMk id="3" creationId="{E038A5B6-6B2A-4B43-B720-D8B618A8BB22}"/>
          </ac:spMkLst>
        </pc:spChg>
      </pc:sldChg>
      <pc:sldChg chg="addSp delSp modSp add">
        <pc:chgData name="Pietsch, Elisa" userId="9323b830-3f71-4f8a-b257-39eb54b85973" providerId="ADAL" clId="{3AE24BC6-5374-484F-9AAB-D7239BB955D0}" dt="2019-08-06T11:10:58.830" v="239" actId="167"/>
        <pc:sldMkLst>
          <pc:docMk/>
          <pc:sldMk cId="406588583" sldId="307"/>
        </pc:sldMkLst>
        <pc:spChg chg="add del mod">
          <ac:chgData name="Pietsch, Elisa" userId="9323b830-3f71-4f8a-b257-39eb54b85973" providerId="ADAL" clId="{3AE24BC6-5374-484F-9AAB-D7239BB955D0}" dt="2019-08-06T11:07:21.525" v="177" actId="478"/>
          <ac:spMkLst>
            <pc:docMk/>
            <pc:sldMk cId="406588583" sldId="307"/>
            <ac:spMk id="6" creationId="{0F4747E0-3871-4CA2-B8EC-BBBEB26C1F88}"/>
          </ac:spMkLst>
        </pc:spChg>
        <pc:spChg chg="del">
          <ac:chgData name="Pietsch, Elisa" userId="9323b830-3f71-4f8a-b257-39eb54b85973" providerId="ADAL" clId="{3AE24BC6-5374-484F-9AAB-D7239BB955D0}" dt="2019-08-06T11:07:19.185" v="176" actId="478"/>
          <ac:spMkLst>
            <pc:docMk/>
            <pc:sldMk cId="406588583" sldId="307"/>
            <ac:spMk id="8" creationId="{E3DA72B6-D02C-4F10-9A95-40EE4B51AB90}"/>
          </ac:spMkLst>
        </pc:spChg>
        <pc:spChg chg="del">
          <ac:chgData name="Pietsch, Elisa" userId="9323b830-3f71-4f8a-b257-39eb54b85973" providerId="ADAL" clId="{3AE24BC6-5374-484F-9AAB-D7239BB955D0}" dt="2019-08-06T11:07:19.185" v="176" actId="478"/>
          <ac:spMkLst>
            <pc:docMk/>
            <pc:sldMk cId="406588583" sldId="307"/>
            <ac:spMk id="9" creationId="{B82B7A25-2317-4DF6-B176-616CC551E14E}"/>
          </ac:spMkLst>
        </pc:spChg>
        <pc:spChg chg="add del mod">
          <ac:chgData name="Pietsch, Elisa" userId="9323b830-3f71-4f8a-b257-39eb54b85973" providerId="ADAL" clId="{3AE24BC6-5374-484F-9AAB-D7239BB955D0}" dt="2019-08-06T11:07:21.525" v="177" actId="478"/>
          <ac:spMkLst>
            <pc:docMk/>
            <pc:sldMk cId="406588583" sldId="307"/>
            <ac:spMk id="10" creationId="{3BD2BE7C-7944-4A0A-BD79-0571B71FFF38}"/>
          </ac:spMkLst>
        </pc:spChg>
        <pc:spChg chg="add del mod">
          <ac:chgData name="Pietsch, Elisa" userId="9323b830-3f71-4f8a-b257-39eb54b85973" providerId="ADAL" clId="{3AE24BC6-5374-484F-9AAB-D7239BB955D0}" dt="2019-08-06T11:10:19.302" v="225" actId="478"/>
          <ac:spMkLst>
            <pc:docMk/>
            <pc:sldMk cId="406588583" sldId="307"/>
            <ac:spMk id="13" creationId="{FA1CD41B-8177-4D34-8958-82A3A8A213F5}"/>
          </ac:spMkLst>
        </pc:spChg>
        <pc:spChg chg="add del mod">
          <ac:chgData name="Pietsch, Elisa" userId="9323b830-3f71-4f8a-b257-39eb54b85973" providerId="ADAL" clId="{3AE24BC6-5374-484F-9AAB-D7239BB955D0}" dt="2019-08-06T11:10:19.302" v="225" actId="478"/>
          <ac:spMkLst>
            <pc:docMk/>
            <pc:sldMk cId="406588583" sldId="307"/>
            <ac:spMk id="15" creationId="{EA6D9B8B-AD62-4D8A-8FD6-2B182CD60AAE}"/>
          </ac:spMkLst>
        </pc:spChg>
        <pc:spChg chg="add del mod">
          <ac:chgData name="Pietsch, Elisa" userId="9323b830-3f71-4f8a-b257-39eb54b85973" providerId="ADAL" clId="{3AE24BC6-5374-484F-9AAB-D7239BB955D0}" dt="2019-08-06T11:10:19.302" v="225" actId="478"/>
          <ac:spMkLst>
            <pc:docMk/>
            <pc:sldMk cId="406588583" sldId="307"/>
            <ac:spMk id="16" creationId="{0A5CA0BB-5ABC-4983-998C-2E68B20ABC39}"/>
          </ac:spMkLst>
        </pc:spChg>
        <pc:spChg chg="add del mod">
          <ac:chgData name="Pietsch, Elisa" userId="9323b830-3f71-4f8a-b257-39eb54b85973" providerId="ADAL" clId="{3AE24BC6-5374-484F-9AAB-D7239BB955D0}" dt="2019-08-06T11:10:21.759" v="226" actId="478"/>
          <ac:spMkLst>
            <pc:docMk/>
            <pc:sldMk cId="406588583" sldId="307"/>
            <ac:spMk id="17" creationId="{6944FB3C-E1E3-4F3A-9B5E-5E829E179D13}"/>
          </ac:spMkLst>
        </pc:spChg>
        <pc:spChg chg="add mod">
          <ac:chgData name="Pietsch, Elisa" userId="9323b830-3f71-4f8a-b257-39eb54b85973" providerId="ADAL" clId="{3AE24BC6-5374-484F-9AAB-D7239BB955D0}" dt="2019-08-06T11:10:42.040" v="234"/>
          <ac:spMkLst>
            <pc:docMk/>
            <pc:sldMk cId="406588583" sldId="307"/>
            <ac:spMk id="20" creationId="{179B6418-4DBA-47DC-9D00-33F425822CC3}"/>
          </ac:spMkLst>
        </pc:spChg>
        <pc:spChg chg="add mod">
          <ac:chgData name="Pietsch, Elisa" userId="9323b830-3f71-4f8a-b257-39eb54b85973" providerId="ADAL" clId="{3AE24BC6-5374-484F-9AAB-D7239BB955D0}" dt="2019-08-06T11:10:47.442" v="236"/>
          <ac:spMkLst>
            <pc:docMk/>
            <pc:sldMk cId="406588583" sldId="307"/>
            <ac:spMk id="21" creationId="{99C5F44C-8BCB-485C-8598-938F14867B00}"/>
          </ac:spMkLst>
        </pc:spChg>
        <pc:cxnChg chg="add ord">
          <ac:chgData name="Pietsch, Elisa" userId="9323b830-3f71-4f8a-b257-39eb54b85973" providerId="ADAL" clId="{3AE24BC6-5374-484F-9AAB-D7239BB955D0}" dt="2019-08-06T11:10:58.830" v="239" actId="167"/>
          <ac:cxnSpMkLst>
            <pc:docMk/>
            <pc:sldMk cId="406588583" sldId="307"/>
            <ac:cxnSpMk id="22" creationId="{87F06BA7-BBC2-478C-828C-9FBD3E1308C6}"/>
          </ac:cxnSpMkLst>
        </pc:cxnChg>
        <pc:cxnChg chg="del">
          <ac:chgData name="Pietsch, Elisa" userId="9323b830-3f71-4f8a-b257-39eb54b85973" providerId="ADAL" clId="{3AE24BC6-5374-484F-9AAB-D7239BB955D0}" dt="2019-08-06T11:10:50.740" v="237" actId="478"/>
          <ac:cxnSpMkLst>
            <pc:docMk/>
            <pc:sldMk cId="406588583" sldId="307"/>
            <ac:cxnSpMk id="25" creationId="{1628A6A3-DD8C-4235-A7FC-F6448341E9AE}"/>
          </ac:cxnSpMkLst>
        </pc:cxnChg>
      </pc:sldChg>
      <pc:sldChg chg="addSp delSp modSp add">
        <pc:chgData name="Pietsch, Elisa" userId="9323b830-3f71-4f8a-b257-39eb54b85973" providerId="ADAL" clId="{3AE24BC6-5374-484F-9AAB-D7239BB955D0}" dt="2019-08-06T11:35:53.272" v="367" actId="1076"/>
        <pc:sldMkLst>
          <pc:docMk/>
          <pc:sldMk cId="1805604742" sldId="309"/>
        </pc:sldMkLst>
        <pc:spChg chg="del">
          <ac:chgData name="Pietsch, Elisa" userId="9323b830-3f71-4f8a-b257-39eb54b85973" providerId="ADAL" clId="{3AE24BC6-5374-484F-9AAB-D7239BB955D0}" dt="2019-08-06T11:33:12.942" v="263" actId="478"/>
          <ac:spMkLst>
            <pc:docMk/>
            <pc:sldMk cId="1805604742" sldId="309"/>
            <ac:spMk id="8" creationId="{E3DA72B6-D02C-4F10-9A95-40EE4B51AB90}"/>
          </ac:spMkLst>
        </pc:spChg>
        <pc:spChg chg="del">
          <ac:chgData name="Pietsch, Elisa" userId="9323b830-3f71-4f8a-b257-39eb54b85973" providerId="ADAL" clId="{3AE24BC6-5374-484F-9AAB-D7239BB955D0}" dt="2019-08-06T11:33:12.942" v="263" actId="478"/>
          <ac:spMkLst>
            <pc:docMk/>
            <pc:sldMk cId="1805604742" sldId="309"/>
            <ac:spMk id="9" creationId="{B82B7A25-2317-4DF6-B176-616CC551E14E}"/>
          </ac:spMkLst>
        </pc:spChg>
        <pc:spChg chg="del">
          <ac:chgData name="Pietsch, Elisa" userId="9323b830-3f71-4f8a-b257-39eb54b85973" providerId="ADAL" clId="{3AE24BC6-5374-484F-9AAB-D7239BB955D0}" dt="2019-08-06T11:33:16.104" v="265" actId="478"/>
          <ac:spMkLst>
            <pc:docMk/>
            <pc:sldMk cId="1805604742" sldId="309"/>
            <ac:spMk id="25" creationId="{7F9F5032-C425-47D3-A3F1-9999C48F983F}"/>
          </ac:spMkLst>
        </pc:spChg>
        <pc:spChg chg="add del mod">
          <ac:chgData name="Pietsch, Elisa" userId="9323b830-3f71-4f8a-b257-39eb54b85973" providerId="ADAL" clId="{3AE24BC6-5374-484F-9AAB-D7239BB955D0}" dt="2019-08-06T11:33:14.579" v="264" actId="478"/>
          <ac:spMkLst>
            <pc:docMk/>
            <pc:sldMk cId="1805604742" sldId="309"/>
            <ac:spMk id="30" creationId="{57566C42-B90D-4488-ACC1-3ADF4FD4E57A}"/>
          </ac:spMkLst>
        </pc:spChg>
        <pc:spChg chg="add del mod">
          <ac:chgData name="Pietsch, Elisa" userId="9323b830-3f71-4f8a-b257-39eb54b85973" providerId="ADAL" clId="{3AE24BC6-5374-484F-9AAB-D7239BB955D0}" dt="2019-08-06T11:33:14.579" v="264" actId="478"/>
          <ac:spMkLst>
            <pc:docMk/>
            <pc:sldMk cId="1805604742" sldId="309"/>
            <ac:spMk id="32" creationId="{F029B43E-25E1-4C22-A610-AF507935492F}"/>
          </ac:spMkLst>
        </pc:spChg>
        <pc:spChg chg="del">
          <ac:chgData name="Pietsch, Elisa" userId="9323b830-3f71-4f8a-b257-39eb54b85973" providerId="ADAL" clId="{3AE24BC6-5374-484F-9AAB-D7239BB955D0}" dt="2019-08-06T11:33:16.104" v="265" actId="478"/>
          <ac:spMkLst>
            <pc:docMk/>
            <pc:sldMk cId="1805604742" sldId="309"/>
            <ac:spMk id="34" creationId="{667EA18B-C370-4109-9055-40A259ED5A9D}"/>
          </ac:spMkLst>
        </pc:spChg>
        <pc:spChg chg="del">
          <ac:chgData name="Pietsch, Elisa" userId="9323b830-3f71-4f8a-b257-39eb54b85973" providerId="ADAL" clId="{3AE24BC6-5374-484F-9AAB-D7239BB955D0}" dt="2019-08-06T11:33:16.104" v="265" actId="478"/>
          <ac:spMkLst>
            <pc:docMk/>
            <pc:sldMk cId="1805604742" sldId="309"/>
            <ac:spMk id="51" creationId="{4D7BD51C-FC49-49F2-9E3F-4E2CC8B2955B}"/>
          </ac:spMkLst>
        </pc:spChg>
        <pc:spChg chg="add mod">
          <ac:chgData name="Pietsch, Elisa" userId="9323b830-3f71-4f8a-b257-39eb54b85973" providerId="ADAL" clId="{3AE24BC6-5374-484F-9AAB-D7239BB955D0}" dt="2019-08-06T11:33:53.434" v="274"/>
          <ac:spMkLst>
            <pc:docMk/>
            <pc:sldMk cId="1805604742" sldId="309"/>
            <ac:spMk id="81" creationId="{9CBCD735-6419-4CF0-B5A4-42D9DE0B3CA3}"/>
          </ac:spMkLst>
        </pc:spChg>
        <pc:spChg chg="add mod">
          <ac:chgData name="Pietsch, Elisa" userId="9323b830-3f71-4f8a-b257-39eb54b85973" providerId="ADAL" clId="{3AE24BC6-5374-484F-9AAB-D7239BB955D0}" dt="2019-08-06T11:33:57.374" v="276"/>
          <ac:spMkLst>
            <pc:docMk/>
            <pc:sldMk cId="1805604742" sldId="309"/>
            <ac:spMk id="82" creationId="{C4F9BAA1-C58A-4C76-8431-5FFA2CCC484B}"/>
          </ac:spMkLst>
        </pc:spChg>
        <pc:spChg chg="mod topLvl">
          <ac:chgData name="Pietsch, Elisa" userId="9323b830-3f71-4f8a-b257-39eb54b85973" providerId="ADAL" clId="{3AE24BC6-5374-484F-9AAB-D7239BB955D0}" dt="2019-08-06T11:35:53.272" v="367" actId="1076"/>
          <ac:spMkLst>
            <pc:docMk/>
            <pc:sldMk cId="1805604742" sldId="309"/>
            <ac:spMk id="84" creationId="{AA02B9FB-4D22-4A16-9572-4D7CD09525EE}"/>
          </ac:spMkLst>
        </pc:spChg>
        <pc:spChg chg="mod topLvl">
          <ac:chgData name="Pietsch, Elisa" userId="9323b830-3f71-4f8a-b257-39eb54b85973" providerId="ADAL" clId="{3AE24BC6-5374-484F-9AAB-D7239BB955D0}" dt="2019-08-06T11:35:53.272" v="367" actId="1076"/>
          <ac:spMkLst>
            <pc:docMk/>
            <pc:sldMk cId="1805604742" sldId="309"/>
            <ac:spMk id="86" creationId="{9F5F0F27-5A12-4231-97FB-7CC1E828CC06}"/>
          </ac:spMkLst>
        </pc:spChg>
        <pc:spChg chg="mod topLvl">
          <ac:chgData name="Pietsch, Elisa" userId="9323b830-3f71-4f8a-b257-39eb54b85973" providerId="ADAL" clId="{3AE24BC6-5374-484F-9AAB-D7239BB955D0}" dt="2019-08-06T11:35:53.272" v="367" actId="1076"/>
          <ac:spMkLst>
            <pc:docMk/>
            <pc:sldMk cId="1805604742" sldId="309"/>
            <ac:spMk id="87" creationId="{E5E74B74-CF86-4CFF-90B3-B6444C6C73BA}"/>
          </ac:spMkLst>
        </pc:spChg>
        <pc:grpChg chg="del">
          <ac:chgData name="Pietsch, Elisa" userId="9323b830-3f71-4f8a-b257-39eb54b85973" providerId="ADAL" clId="{3AE24BC6-5374-484F-9AAB-D7239BB955D0}" dt="2019-08-06T11:33:16.104" v="265" actId="478"/>
          <ac:grpSpMkLst>
            <pc:docMk/>
            <pc:sldMk cId="1805604742" sldId="309"/>
            <ac:grpSpMk id="5" creationId="{EC006E7C-2E42-4A70-B94B-75CD0B4DB818}"/>
          </ac:grpSpMkLst>
        </pc:grpChg>
        <pc:grpChg chg="del">
          <ac:chgData name="Pietsch, Elisa" userId="9323b830-3f71-4f8a-b257-39eb54b85973" providerId="ADAL" clId="{3AE24BC6-5374-484F-9AAB-D7239BB955D0}" dt="2019-08-06T11:33:16.104" v="265" actId="478"/>
          <ac:grpSpMkLst>
            <pc:docMk/>
            <pc:sldMk cId="1805604742" sldId="309"/>
            <ac:grpSpMk id="22" creationId="{0B41E46F-6E5D-414B-BBA8-35A178A6FC28}"/>
          </ac:grpSpMkLst>
        </pc:grpChg>
        <pc:grpChg chg="del">
          <ac:chgData name="Pietsch, Elisa" userId="9323b830-3f71-4f8a-b257-39eb54b85973" providerId="ADAL" clId="{3AE24BC6-5374-484F-9AAB-D7239BB955D0}" dt="2019-08-06T11:33:16.104" v="265" actId="478"/>
          <ac:grpSpMkLst>
            <pc:docMk/>
            <pc:sldMk cId="1805604742" sldId="309"/>
            <ac:grpSpMk id="65" creationId="{4885A300-4653-4A92-8720-9472FF314485}"/>
          </ac:grpSpMkLst>
        </pc:grpChg>
        <pc:grpChg chg="add del mod">
          <ac:chgData name="Pietsch, Elisa" userId="9323b830-3f71-4f8a-b257-39eb54b85973" providerId="ADAL" clId="{3AE24BC6-5374-484F-9AAB-D7239BB955D0}" dt="2019-08-06T11:35:18.597" v="354" actId="165"/>
          <ac:grpSpMkLst>
            <pc:docMk/>
            <pc:sldMk cId="1805604742" sldId="309"/>
            <ac:grpSpMk id="83" creationId="{EA633AED-133D-4DA4-A9E3-EB261F8B1125}"/>
          </ac:grpSpMkLst>
        </pc:grpChg>
        <pc:grpChg chg="del mod topLvl">
          <ac:chgData name="Pietsch, Elisa" userId="9323b830-3f71-4f8a-b257-39eb54b85973" providerId="ADAL" clId="{3AE24BC6-5374-484F-9AAB-D7239BB955D0}" dt="2019-08-06T11:35:21.084" v="355" actId="478"/>
          <ac:grpSpMkLst>
            <pc:docMk/>
            <pc:sldMk cId="1805604742" sldId="309"/>
            <ac:grpSpMk id="85" creationId="{8E3D9667-A079-423E-9D03-4C70B28807D8}"/>
          </ac:grpSpMkLst>
        </pc:grpChg>
        <pc:grpChg chg="del mod topLvl">
          <ac:chgData name="Pietsch, Elisa" userId="9323b830-3f71-4f8a-b257-39eb54b85973" providerId="ADAL" clId="{3AE24BC6-5374-484F-9AAB-D7239BB955D0}" dt="2019-08-06T11:35:21.084" v="355" actId="478"/>
          <ac:grpSpMkLst>
            <pc:docMk/>
            <pc:sldMk cId="1805604742" sldId="309"/>
            <ac:grpSpMk id="88" creationId="{8D4CF481-7669-4B8F-9D33-6B5EF2B408CF}"/>
          </ac:grpSpMkLst>
        </pc:grpChg>
        <pc:grpChg chg="del mod topLvl">
          <ac:chgData name="Pietsch, Elisa" userId="9323b830-3f71-4f8a-b257-39eb54b85973" providerId="ADAL" clId="{3AE24BC6-5374-484F-9AAB-D7239BB955D0}" dt="2019-08-06T11:35:21.084" v="355" actId="478"/>
          <ac:grpSpMkLst>
            <pc:docMk/>
            <pc:sldMk cId="1805604742" sldId="309"/>
            <ac:grpSpMk id="89" creationId="{D0635BA5-2064-44CB-BE86-DCD6C4347906}"/>
          </ac:grpSpMkLst>
        </pc:grpChg>
        <pc:grpChg chg="add mod">
          <ac:chgData name="Pietsch, Elisa" userId="9323b830-3f71-4f8a-b257-39eb54b85973" providerId="ADAL" clId="{3AE24BC6-5374-484F-9AAB-D7239BB955D0}" dt="2019-08-06T11:35:53.272" v="367" actId="1076"/>
          <ac:grpSpMkLst>
            <pc:docMk/>
            <pc:sldMk cId="1805604742" sldId="309"/>
            <ac:grpSpMk id="100" creationId="{3F93BF15-FB17-4005-BCA5-829D92B61CE2}"/>
          </ac:grpSpMkLst>
        </pc:grpChg>
        <pc:grpChg chg="add mod">
          <ac:chgData name="Pietsch, Elisa" userId="9323b830-3f71-4f8a-b257-39eb54b85973" providerId="ADAL" clId="{3AE24BC6-5374-484F-9AAB-D7239BB955D0}" dt="2019-08-06T11:35:53.272" v="367" actId="1076"/>
          <ac:grpSpMkLst>
            <pc:docMk/>
            <pc:sldMk cId="1805604742" sldId="309"/>
            <ac:grpSpMk id="105" creationId="{59E97F75-7466-4632-A8BD-EC0BA5797E02}"/>
          </ac:grpSpMkLst>
        </pc:grpChg>
        <pc:grpChg chg="add mod">
          <ac:chgData name="Pietsch, Elisa" userId="9323b830-3f71-4f8a-b257-39eb54b85973" providerId="ADAL" clId="{3AE24BC6-5374-484F-9AAB-D7239BB955D0}" dt="2019-08-06T11:35:53.272" v="367" actId="1076"/>
          <ac:grpSpMkLst>
            <pc:docMk/>
            <pc:sldMk cId="1805604742" sldId="309"/>
            <ac:grpSpMk id="142" creationId="{F6693EFA-3C5D-4C9A-989D-DEF420C7A764}"/>
          </ac:grpSpMkLst>
        </pc:grpChg>
        <pc:grpChg chg="mod">
          <ac:chgData name="Pietsch, Elisa" userId="9323b830-3f71-4f8a-b257-39eb54b85973" providerId="ADAL" clId="{3AE24BC6-5374-484F-9AAB-D7239BB955D0}" dt="2019-08-06T11:35:53.272" v="367" actId="1076"/>
          <ac:grpSpMkLst>
            <pc:docMk/>
            <pc:sldMk cId="1805604742" sldId="309"/>
            <ac:grpSpMk id="143" creationId="{9F9A044E-75FE-4A76-A19C-5F4C5367100E}"/>
          </ac:grpSpMkLst>
        </pc:grpChg>
        <pc:grpChg chg="mod">
          <ac:chgData name="Pietsch, Elisa" userId="9323b830-3f71-4f8a-b257-39eb54b85973" providerId="ADAL" clId="{3AE24BC6-5374-484F-9AAB-D7239BB955D0}" dt="2019-08-06T11:35:53.272" v="367" actId="1076"/>
          <ac:grpSpMkLst>
            <pc:docMk/>
            <pc:sldMk cId="1805604742" sldId="309"/>
            <ac:grpSpMk id="144" creationId="{0F39547A-7FA7-4D08-B930-BEEB7EED4B48}"/>
          </ac:grpSpMkLst>
        </pc:grpChg>
        <pc:grpChg chg="mod">
          <ac:chgData name="Pietsch, Elisa" userId="9323b830-3f71-4f8a-b257-39eb54b85973" providerId="ADAL" clId="{3AE24BC6-5374-484F-9AAB-D7239BB955D0}" dt="2019-08-06T11:35:53.272" v="367" actId="1076"/>
          <ac:grpSpMkLst>
            <pc:docMk/>
            <pc:sldMk cId="1805604742" sldId="309"/>
            <ac:grpSpMk id="145" creationId="{757C8606-DB9A-4A1A-9C07-C9312A3B8BAE}"/>
          </ac:grpSpMkLst>
        </pc:grpChg>
        <pc:grpChg chg="mod">
          <ac:chgData name="Pietsch, Elisa" userId="9323b830-3f71-4f8a-b257-39eb54b85973" providerId="ADAL" clId="{3AE24BC6-5374-484F-9AAB-D7239BB955D0}" dt="2019-08-06T11:35:53.272" v="367" actId="1076"/>
          <ac:grpSpMkLst>
            <pc:docMk/>
            <pc:sldMk cId="1805604742" sldId="309"/>
            <ac:grpSpMk id="147" creationId="{9480F490-3E4C-4715-BFA3-AC4F69A0BB3F}"/>
          </ac:grpSpMkLst>
        </pc:grpChg>
        <pc:grpChg chg="mod">
          <ac:chgData name="Pietsch, Elisa" userId="9323b830-3f71-4f8a-b257-39eb54b85973" providerId="ADAL" clId="{3AE24BC6-5374-484F-9AAB-D7239BB955D0}" dt="2019-08-06T11:35:53.272" v="367" actId="1076"/>
          <ac:grpSpMkLst>
            <pc:docMk/>
            <pc:sldMk cId="1805604742" sldId="309"/>
            <ac:grpSpMk id="151" creationId="{9C630022-3F8C-4558-8828-D3258D68E5DE}"/>
          </ac:grpSpMkLst>
        </pc:grpChg>
        <pc:grpChg chg="mod">
          <ac:chgData name="Pietsch, Elisa" userId="9323b830-3f71-4f8a-b257-39eb54b85973" providerId="ADAL" clId="{3AE24BC6-5374-484F-9AAB-D7239BB955D0}" dt="2019-08-06T11:35:53.272" v="367" actId="1076"/>
          <ac:grpSpMkLst>
            <pc:docMk/>
            <pc:sldMk cId="1805604742" sldId="309"/>
            <ac:grpSpMk id="155" creationId="{EC6BEEA8-D36D-48CD-B3F7-766C1FF3A8C2}"/>
          </ac:grpSpMkLst>
        </pc:grpChg>
      </pc:sldChg>
      <pc:sldChg chg="addSp delSp modSp add">
        <pc:chgData name="Pietsch, Elisa" userId="9323b830-3f71-4f8a-b257-39eb54b85973" providerId="ADAL" clId="{3AE24BC6-5374-484F-9AAB-D7239BB955D0}" dt="2019-08-06T11:34:07.293" v="280"/>
        <pc:sldMkLst>
          <pc:docMk/>
          <pc:sldMk cId="2622799098" sldId="310"/>
        </pc:sldMkLst>
        <pc:spChg chg="add del mod">
          <ac:chgData name="Pietsch, Elisa" userId="9323b830-3f71-4f8a-b257-39eb54b85973" providerId="ADAL" clId="{3AE24BC6-5374-484F-9AAB-D7239BB955D0}" dt="2019-08-06T11:33:22.073" v="267" actId="478"/>
          <ac:spMkLst>
            <pc:docMk/>
            <pc:sldMk cId="2622799098" sldId="310"/>
            <ac:spMk id="6" creationId="{1FAF0119-A85F-4127-98DA-E9D730FFA1C4}"/>
          </ac:spMkLst>
        </pc:spChg>
        <pc:spChg chg="del">
          <ac:chgData name="Pietsch, Elisa" userId="9323b830-3f71-4f8a-b257-39eb54b85973" providerId="ADAL" clId="{3AE24BC6-5374-484F-9AAB-D7239BB955D0}" dt="2019-08-06T11:33:19.730" v="266" actId="478"/>
          <ac:spMkLst>
            <pc:docMk/>
            <pc:sldMk cId="2622799098" sldId="310"/>
            <ac:spMk id="8" creationId="{E3DA72B6-D02C-4F10-9A95-40EE4B51AB90}"/>
          </ac:spMkLst>
        </pc:spChg>
        <pc:spChg chg="del">
          <ac:chgData name="Pietsch, Elisa" userId="9323b830-3f71-4f8a-b257-39eb54b85973" providerId="ADAL" clId="{3AE24BC6-5374-484F-9AAB-D7239BB955D0}" dt="2019-08-06T11:33:19.730" v="266" actId="478"/>
          <ac:spMkLst>
            <pc:docMk/>
            <pc:sldMk cId="2622799098" sldId="310"/>
            <ac:spMk id="9" creationId="{B82B7A25-2317-4DF6-B176-616CC551E14E}"/>
          </ac:spMkLst>
        </pc:spChg>
        <pc:spChg chg="add del mod">
          <ac:chgData name="Pietsch, Elisa" userId="9323b830-3f71-4f8a-b257-39eb54b85973" providerId="ADAL" clId="{3AE24BC6-5374-484F-9AAB-D7239BB955D0}" dt="2019-08-06T11:33:22.073" v="267" actId="478"/>
          <ac:spMkLst>
            <pc:docMk/>
            <pc:sldMk cId="2622799098" sldId="310"/>
            <ac:spMk id="10" creationId="{001E1030-557F-44A5-9349-E01917781CB8}"/>
          </ac:spMkLst>
        </pc:spChg>
        <pc:spChg chg="add mod">
          <ac:chgData name="Pietsch, Elisa" userId="9323b830-3f71-4f8a-b257-39eb54b85973" providerId="ADAL" clId="{3AE24BC6-5374-484F-9AAB-D7239BB955D0}" dt="2019-08-06T11:34:03.553" v="278"/>
          <ac:spMkLst>
            <pc:docMk/>
            <pc:sldMk cId="2622799098" sldId="310"/>
            <ac:spMk id="16" creationId="{75A7FF2E-0F2C-4237-AC1A-73CB090F6EF6}"/>
          </ac:spMkLst>
        </pc:spChg>
        <pc:spChg chg="add mod">
          <ac:chgData name="Pietsch, Elisa" userId="9323b830-3f71-4f8a-b257-39eb54b85973" providerId="ADAL" clId="{3AE24BC6-5374-484F-9AAB-D7239BB955D0}" dt="2019-08-06T11:34:07.293" v="280"/>
          <ac:spMkLst>
            <pc:docMk/>
            <pc:sldMk cId="2622799098" sldId="310"/>
            <ac:spMk id="17" creationId="{A87A9913-BC75-4640-91D0-1C933789FC9E}"/>
          </ac:spMkLst>
        </pc:spChg>
        <pc:cxnChg chg="add ord">
          <ac:chgData name="Pietsch, Elisa" userId="9323b830-3f71-4f8a-b257-39eb54b85973" providerId="ADAL" clId="{3AE24BC6-5374-484F-9AAB-D7239BB955D0}" dt="2019-08-06T11:33:32.008" v="270" actId="167"/>
          <ac:cxnSpMkLst>
            <pc:docMk/>
            <pc:sldMk cId="2622799098" sldId="310"/>
            <ac:cxnSpMk id="15" creationId="{DA99E1C9-78EA-4767-BB01-D21BF4FFEB16}"/>
          </ac:cxnSpMkLst>
        </pc:cxnChg>
        <pc:cxnChg chg="del">
          <ac:chgData name="Pietsch, Elisa" userId="9323b830-3f71-4f8a-b257-39eb54b85973" providerId="ADAL" clId="{3AE24BC6-5374-484F-9AAB-D7239BB955D0}" dt="2019-08-06T11:33:23.511" v="268" actId="478"/>
          <ac:cxnSpMkLst>
            <pc:docMk/>
            <pc:sldMk cId="2622799098" sldId="310"/>
            <ac:cxnSpMk id="25" creationId="{1628A6A3-DD8C-4235-A7FC-F6448341E9AE}"/>
          </ac:cxnSpMkLst>
        </pc:cxnChg>
      </pc:sldChg>
      <pc:sldChg chg="addSp delSp modSp add">
        <pc:chgData name="Pietsch, Elisa" userId="9323b830-3f71-4f8a-b257-39eb54b85973" providerId="ADAL" clId="{3AE24BC6-5374-484F-9AAB-D7239BB955D0}" dt="2019-08-06T11:41:55.652" v="432" actId="20577"/>
        <pc:sldMkLst>
          <pc:docMk/>
          <pc:sldMk cId="3329443051" sldId="314"/>
        </pc:sldMkLst>
        <pc:spChg chg="del">
          <ac:chgData name="Pietsch, Elisa" userId="9323b830-3f71-4f8a-b257-39eb54b85973" providerId="ADAL" clId="{3AE24BC6-5374-484F-9AAB-D7239BB955D0}" dt="2019-08-06T09:46:16.860" v="109" actId="478"/>
          <ac:spMkLst>
            <pc:docMk/>
            <pc:sldMk cId="3329443051" sldId="314"/>
            <ac:spMk id="8" creationId="{E3DA72B6-D02C-4F10-9A95-40EE4B51AB90}"/>
          </ac:spMkLst>
        </pc:spChg>
        <pc:spChg chg="del">
          <ac:chgData name="Pietsch, Elisa" userId="9323b830-3f71-4f8a-b257-39eb54b85973" providerId="ADAL" clId="{3AE24BC6-5374-484F-9AAB-D7239BB955D0}" dt="2019-08-06T09:46:16.860" v="109" actId="478"/>
          <ac:spMkLst>
            <pc:docMk/>
            <pc:sldMk cId="3329443051" sldId="314"/>
            <ac:spMk id="9" creationId="{B82B7A25-2317-4DF6-B176-616CC551E14E}"/>
          </ac:spMkLst>
        </pc:spChg>
        <pc:spChg chg="add del mod">
          <ac:chgData name="Pietsch, Elisa" userId="9323b830-3f71-4f8a-b257-39eb54b85973" providerId="ADAL" clId="{3AE24BC6-5374-484F-9AAB-D7239BB955D0}" dt="2019-08-06T09:46:19.136" v="110" actId="478"/>
          <ac:spMkLst>
            <pc:docMk/>
            <pc:sldMk cId="3329443051" sldId="314"/>
            <ac:spMk id="10" creationId="{24CABB3D-F409-4477-81A6-89ABBDA503E1}"/>
          </ac:spMkLst>
        </pc:spChg>
        <pc:spChg chg="add del mod">
          <ac:chgData name="Pietsch, Elisa" userId="9323b830-3f71-4f8a-b257-39eb54b85973" providerId="ADAL" clId="{3AE24BC6-5374-484F-9AAB-D7239BB955D0}" dt="2019-08-06T09:46:19.136" v="110" actId="478"/>
          <ac:spMkLst>
            <pc:docMk/>
            <pc:sldMk cId="3329443051" sldId="314"/>
            <ac:spMk id="16" creationId="{6077DBFB-2823-41E1-A1AE-0D637CF53511}"/>
          </ac:spMkLst>
        </pc:spChg>
        <pc:spChg chg="add mod">
          <ac:chgData name="Pietsch, Elisa" userId="9323b830-3f71-4f8a-b257-39eb54b85973" providerId="ADAL" clId="{3AE24BC6-5374-484F-9AAB-D7239BB955D0}" dt="2019-08-06T11:08:07.782" v="180" actId="552"/>
          <ac:spMkLst>
            <pc:docMk/>
            <pc:sldMk cId="3329443051" sldId="314"/>
            <ac:spMk id="18" creationId="{66F3CED0-1E78-430D-ADE3-F64E028A0D28}"/>
          </ac:spMkLst>
        </pc:spChg>
        <pc:spChg chg="add mod">
          <ac:chgData name="Pietsch, Elisa" userId="9323b830-3f71-4f8a-b257-39eb54b85973" providerId="ADAL" clId="{3AE24BC6-5374-484F-9AAB-D7239BB955D0}" dt="2019-08-06T11:08:07.782" v="180" actId="552"/>
          <ac:spMkLst>
            <pc:docMk/>
            <pc:sldMk cId="3329443051" sldId="314"/>
            <ac:spMk id="19" creationId="{4818F25A-9F55-4258-9F6D-925ECDE0359A}"/>
          </ac:spMkLst>
        </pc:spChg>
        <pc:graphicFrameChg chg="mod modGraphic">
          <ac:chgData name="Pietsch, Elisa" userId="9323b830-3f71-4f8a-b257-39eb54b85973" providerId="ADAL" clId="{3AE24BC6-5374-484F-9AAB-D7239BB955D0}" dt="2019-08-06T11:41:55.652" v="432" actId="20577"/>
          <ac:graphicFrameMkLst>
            <pc:docMk/>
            <pc:sldMk cId="3329443051" sldId="314"/>
            <ac:graphicFrameMk id="26" creationId="{132F3486-72C9-45B7-B5AE-3026FAA8BF82}"/>
          </ac:graphicFrameMkLst>
        </pc:graphicFrameChg>
        <pc:cxnChg chg="add mod ord">
          <ac:chgData name="Pietsch, Elisa" userId="9323b830-3f71-4f8a-b257-39eb54b85973" providerId="ADAL" clId="{3AE24BC6-5374-484F-9AAB-D7239BB955D0}" dt="2019-08-06T09:46:03.326" v="108" actId="14100"/>
          <ac:cxnSpMkLst>
            <pc:docMk/>
            <pc:sldMk cId="3329443051" sldId="314"/>
            <ac:cxnSpMk id="13" creationId="{D4990D8D-E66E-4C6C-B383-AE18D45EB8CD}"/>
          </ac:cxnSpMkLst>
        </pc:cxnChg>
        <pc:cxnChg chg="del">
          <ac:chgData name="Pietsch, Elisa" userId="9323b830-3f71-4f8a-b257-39eb54b85973" providerId="ADAL" clId="{3AE24BC6-5374-484F-9AAB-D7239BB955D0}" dt="2019-08-06T09:45:54.867" v="107" actId="478"/>
          <ac:cxnSpMkLst>
            <pc:docMk/>
            <pc:sldMk cId="3329443051" sldId="314"/>
            <ac:cxnSpMk id="14" creationId="{9B07BF79-BB9E-45AD-BE5C-8FBB4D3894CF}"/>
          </ac:cxnSpMkLst>
        </pc:cxnChg>
      </pc:sldChg>
      <pc:sldChg chg="addSp delSp modSp add">
        <pc:chgData name="Pietsch, Elisa" userId="9323b830-3f71-4f8a-b257-39eb54b85973" providerId="ADAL" clId="{3AE24BC6-5374-484F-9AAB-D7239BB955D0}" dt="2019-08-06T11:36:05.214" v="368" actId="1076"/>
        <pc:sldMkLst>
          <pc:docMk/>
          <pc:sldMk cId="3415600501" sldId="320"/>
        </pc:sldMkLst>
        <pc:spChg chg="del mod">
          <ac:chgData name="Pietsch, Elisa" userId="9323b830-3f71-4f8a-b257-39eb54b85973" providerId="ADAL" clId="{3AE24BC6-5374-484F-9AAB-D7239BB955D0}" dt="2019-08-06T11:08:16.818" v="182" actId="478"/>
          <ac:spMkLst>
            <pc:docMk/>
            <pc:sldMk cId="3415600501" sldId="320"/>
            <ac:spMk id="8" creationId="{E3DA72B6-D02C-4F10-9A95-40EE4B51AB90}"/>
          </ac:spMkLst>
        </pc:spChg>
        <pc:spChg chg="del mod">
          <ac:chgData name="Pietsch, Elisa" userId="9323b830-3f71-4f8a-b257-39eb54b85973" providerId="ADAL" clId="{3AE24BC6-5374-484F-9AAB-D7239BB955D0}" dt="2019-08-06T11:08:16.818" v="182" actId="478"/>
          <ac:spMkLst>
            <pc:docMk/>
            <pc:sldMk cId="3415600501" sldId="320"/>
            <ac:spMk id="9" creationId="{B82B7A25-2317-4DF6-B176-616CC551E14E}"/>
          </ac:spMkLst>
        </pc:spChg>
        <pc:spChg chg="mod">
          <ac:chgData name="Pietsch, Elisa" userId="9323b830-3f71-4f8a-b257-39eb54b85973" providerId="ADAL" clId="{3AE24BC6-5374-484F-9AAB-D7239BB955D0}" dt="2019-08-06T11:34:53.931" v="349" actId="164"/>
          <ac:spMkLst>
            <pc:docMk/>
            <pc:sldMk cId="3415600501" sldId="320"/>
            <ac:spMk id="13" creationId="{352F0ED0-7467-4B65-85BA-83BAD165762A}"/>
          </ac:spMkLst>
        </pc:spChg>
        <pc:spChg chg="mod">
          <ac:chgData name="Pietsch, Elisa" userId="9323b830-3f71-4f8a-b257-39eb54b85973" providerId="ADAL" clId="{3AE24BC6-5374-484F-9AAB-D7239BB955D0}" dt="2019-08-06T11:34:53.931" v="349" actId="164"/>
          <ac:spMkLst>
            <pc:docMk/>
            <pc:sldMk cId="3415600501" sldId="320"/>
            <ac:spMk id="14" creationId="{4556D949-3AF3-4718-B607-147394EB02C7}"/>
          </ac:spMkLst>
        </pc:spChg>
        <pc:spChg chg="mod">
          <ac:chgData name="Pietsch, Elisa" userId="9323b830-3f71-4f8a-b257-39eb54b85973" providerId="ADAL" clId="{3AE24BC6-5374-484F-9AAB-D7239BB955D0}" dt="2019-08-06T11:34:53.931" v="349" actId="164"/>
          <ac:spMkLst>
            <pc:docMk/>
            <pc:sldMk cId="3415600501" sldId="320"/>
            <ac:spMk id="15" creationId="{5661DA67-C894-4F1E-B9A9-1431333708A8}"/>
          </ac:spMkLst>
        </pc:spChg>
        <pc:spChg chg="add del mod">
          <ac:chgData name="Pietsch, Elisa" userId="9323b830-3f71-4f8a-b257-39eb54b85973" providerId="ADAL" clId="{3AE24BC6-5374-484F-9AAB-D7239BB955D0}" dt="2019-08-06T11:08:19.397" v="183" actId="478"/>
          <ac:spMkLst>
            <pc:docMk/>
            <pc:sldMk cId="3415600501" sldId="320"/>
            <ac:spMk id="22" creationId="{28FE4C11-1008-448A-85BC-32EADAE7F94A}"/>
          </ac:spMkLst>
        </pc:spChg>
        <pc:spChg chg="add del mod">
          <ac:chgData name="Pietsch, Elisa" userId="9323b830-3f71-4f8a-b257-39eb54b85973" providerId="ADAL" clId="{3AE24BC6-5374-484F-9AAB-D7239BB955D0}" dt="2019-08-06T11:08:19.397" v="183" actId="478"/>
          <ac:spMkLst>
            <pc:docMk/>
            <pc:sldMk cId="3415600501" sldId="320"/>
            <ac:spMk id="24" creationId="{8E911CF8-DA8B-45A9-95EF-9FEAFE11D069}"/>
          </ac:spMkLst>
        </pc:spChg>
        <pc:spChg chg="add">
          <ac:chgData name="Pietsch, Elisa" userId="9323b830-3f71-4f8a-b257-39eb54b85973" providerId="ADAL" clId="{3AE24BC6-5374-484F-9AAB-D7239BB955D0}" dt="2019-08-06T11:08:19.704" v="184"/>
          <ac:spMkLst>
            <pc:docMk/>
            <pc:sldMk cId="3415600501" sldId="320"/>
            <ac:spMk id="28" creationId="{9509E1D0-45E7-4998-9BF5-6D34ED538137}"/>
          </ac:spMkLst>
        </pc:spChg>
        <pc:spChg chg="add mod">
          <ac:chgData name="Pietsch, Elisa" userId="9323b830-3f71-4f8a-b257-39eb54b85973" providerId="ADAL" clId="{3AE24BC6-5374-484F-9AAB-D7239BB955D0}" dt="2019-08-06T11:08:27.468" v="186"/>
          <ac:spMkLst>
            <pc:docMk/>
            <pc:sldMk cId="3415600501" sldId="320"/>
            <ac:spMk id="29" creationId="{0FA343EC-29D9-4194-B698-95EC5E818B56}"/>
          </ac:spMkLst>
        </pc:spChg>
        <pc:grpChg chg="mod">
          <ac:chgData name="Pietsch, Elisa" userId="9323b830-3f71-4f8a-b257-39eb54b85973" providerId="ADAL" clId="{3AE24BC6-5374-484F-9AAB-D7239BB955D0}" dt="2019-08-06T11:34:53.931" v="349" actId="164"/>
          <ac:grpSpMkLst>
            <pc:docMk/>
            <pc:sldMk cId="3415600501" sldId="320"/>
            <ac:grpSpMk id="5" creationId="{C553232C-2E60-4211-A31B-EA4C9283285E}"/>
          </ac:grpSpMkLst>
        </pc:grpChg>
        <pc:grpChg chg="mod">
          <ac:chgData name="Pietsch, Elisa" userId="9323b830-3f71-4f8a-b257-39eb54b85973" providerId="ADAL" clId="{3AE24BC6-5374-484F-9AAB-D7239BB955D0}" dt="2019-08-06T11:34:53.931" v="349" actId="164"/>
          <ac:grpSpMkLst>
            <pc:docMk/>
            <pc:sldMk cId="3415600501" sldId="320"/>
            <ac:grpSpMk id="10" creationId="{CBAD9D0B-D24B-4B29-A085-1646443EA10A}"/>
          </ac:grpSpMkLst>
        </pc:grpChg>
        <pc:grpChg chg="add mod">
          <ac:chgData name="Pietsch, Elisa" userId="9323b830-3f71-4f8a-b257-39eb54b85973" providerId="ADAL" clId="{3AE24BC6-5374-484F-9AAB-D7239BB955D0}" dt="2019-08-06T11:36:05.214" v="368" actId="1076"/>
          <ac:grpSpMkLst>
            <pc:docMk/>
            <pc:sldMk cId="3415600501" sldId="320"/>
            <ac:grpSpMk id="25" creationId="{7368929E-4BE3-48E0-9229-4DF4FAC9F2B0}"/>
          </ac:grpSpMkLst>
        </pc:grpChg>
        <pc:grpChg chg="mod">
          <ac:chgData name="Pietsch, Elisa" userId="9323b830-3f71-4f8a-b257-39eb54b85973" providerId="ADAL" clId="{3AE24BC6-5374-484F-9AAB-D7239BB955D0}" dt="2019-08-06T11:34:53.931" v="349" actId="164"/>
          <ac:grpSpMkLst>
            <pc:docMk/>
            <pc:sldMk cId="3415600501" sldId="320"/>
            <ac:grpSpMk id="41" creationId="{63699CF8-56C4-47C1-AA48-6B2AF246C980}"/>
          </ac:grpSpMkLst>
        </pc:grpChg>
      </pc:sldChg>
      <pc:sldChg chg="addSp delSp modSp add">
        <pc:chgData name="Pietsch, Elisa" userId="9323b830-3f71-4f8a-b257-39eb54b85973" providerId="ADAL" clId="{3AE24BC6-5374-484F-9AAB-D7239BB955D0}" dt="2019-08-06T11:39:56.527" v="427" actId="465"/>
        <pc:sldMkLst>
          <pc:docMk/>
          <pc:sldMk cId="1829508881" sldId="321"/>
        </pc:sldMkLst>
        <pc:spChg chg="mod">
          <ac:chgData name="Pietsch, Elisa" userId="9323b830-3f71-4f8a-b257-39eb54b85973" providerId="ADAL" clId="{3AE24BC6-5374-484F-9AAB-D7239BB955D0}" dt="2019-08-06T09:49:44.191" v="127" actId="14100"/>
          <ac:spMkLst>
            <pc:docMk/>
            <pc:sldMk cId="1829508881" sldId="321"/>
            <ac:spMk id="2" creationId="{F3725816-7BE9-4464-A4AA-23453D1A7505}"/>
          </ac:spMkLst>
        </pc:spChg>
        <pc:spChg chg="mod">
          <ac:chgData name="Pietsch, Elisa" userId="9323b830-3f71-4f8a-b257-39eb54b85973" providerId="ADAL" clId="{3AE24BC6-5374-484F-9AAB-D7239BB955D0}" dt="2019-08-06T09:49:41.865" v="126" actId="14100"/>
          <ac:spMkLst>
            <pc:docMk/>
            <pc:sldMk cId="1829508881" sldId="321"/>
            <ac:spMk id="3" creationId="{6D8CAD14-F6F2-48FA-B483-277C6988C04F}"/>
          </ac:spMkLst>
        </pc:spChg>
        <pc:spChg chg="add del ord">
          <ac:chgData name="Pietsch, Elisa" userId="9323b830-3f71-4f8a-b257-39eb54b85973" providerId="ADAL" clId="{3AE24BC6-5374-484F-9AAB-D7239BB955D0}" dt="2019-08-06T09:49:27.237" v="121" actId="478"/>
          <ac:spMkLst>
            <pc:docMk/>
            <pc:sldMk cId="1829508881" sldId="321"/>
            <ac:spMk id="4" creationId="{402AD9E9-1EB2-4A98-9514-C4E6C93F8B63}"/>
          </ac:spMkLst>
        </pc:spChg>
        <pc:spChg chg="add mod ord">
          <ac:chgData name="Pietsch, Elisa" userId="9323b830-3f71-4f8a-b257-39eb54b85973" providerId="ADAL" clId="{3AE24BC6-5374-484F-9AAB-D7239BB955D0}" dt="2019-08-06T09:51:49.275" v="143" actId="113"/>
          <ac:spMkLst>
            <pc:docMk/>
            <pc:sldMk cId="1829508881" sldId="321"/>
            <ac:spMk id="5" creationId="{89DE0256-7DC6-43F0-98FF-4313474C9809}"/>
          </ac:spMkLst>
        </pc:spChg>
        <pc:spChg chg="add del mod">
          <ac:chgData name="Pietsch, Elisa" userId="9323b830-3f71-4f8a-b257-39eb54b85973" providerId="ADAL" clId="{3AE24BC6-5374-484F-9AAB-D7239BB955D0}" dt="2019-08-06T09:51:35.385" v="140" actId="478"/>
          <ac:spMkLst>
            <pc:docMk/>
            <pc:sldMk cId="1829508881" sldId="321"/>
            <ac:spMk id="6" creationId="{F2ED6418-20F7-4654-9766-A134FB91C006}"/>
          </ac:spMkLst>
        </pc:spChg>
        <pc:spChg chg="add del mod">
          <ac:chgData name="Pietsch, Elisa" userId="9323b830-3f71-4f8a-b257-39eb54b85973" providerId="ADAL" clId="{3AE24BC6-5374-484F-9AAB-D7239BB955D0}" dt="2019-08-06T09:51:33.127" v="139" actId="478"/>
          <ac:spMkLst>
            <pc:docMk/>
            <pc:sldMk cId="1829508881" sldId="321"/>
            <ac:spMk id="7" creationId="{B1BBA596-EB01-4264-BCB5-08EE2C7F6431}"/>
          </ac:spMkLst>
        </pc:spChg>
        <pc:spChg chg="add mod">
          <ac:chgData name="Pietsch, Elisa" userId="9323b830-3f71-4f8a-b257-39eb54b85973" providerId="ADAL" clId="{3AE24BC6-5374-484F-9AAB-D7239BB955D0}" dt="2019-08-06T11:39:51.801" v="424" actId="164"/>
          <ac:spMkLst>
            <pc:docMk/>
            <pc:sldMk cId="1829508881" sldId="321"/>
            <ac:spMk id="10" creationId="{F0B1CBEA-A751-4724-8968-BFBE9BB69809}"/>
          </ac:spMkLst>
        </pc:spChg>
        <pc:spChg chg="add mod">
          <ac:chgData name="Pietsch, Elisa" userId="9323b830-3f71-4f8a-b257-39eb54b85973" providerId="ADAL" clId="{3AE24BC6-5374-484F-9AAB-D7239BB955D0}" dt="2019-08-06T11:39:51.801" v="424" actId="164"/>
          <ac:spMkLst>
            <pc:docMk/>
            <pc:sldMk cId="1829508881" sldId="321"/>
            <ac:spMk id="11" creationId="{622E8019-6B47-4C86-910B-EA27F625E78B}"/>
          </ac:spMkLst>
        </pc:spChg>
        <pc:spChg chg="add mod">
          <ac:chgData name="Pietsch, Elisa" userId="9323b830-3f71-4f8a-b257-39eb54b85973" providerId="ADAL" clId="{3AE24BC6-5374-484F-9AAB-D7239BB955D0}" dt="2019-08-06T11:39:53.212" v="425" actId="164"/>
          <ac:spMkLst>
            <pc:docMk/>
            <pc:sldMk cId="1829508881" sldId="321"/>
            <ac:spMk id="12" creationId="{A3B574BC-8716-4AFD-A4B7-22727E3D86D8}"/>
          </ac:spMkLst>
        </pc:spChg>
        <pc:spChg chg="add mod">
          <ac:chgData name="Pietsch, Elisa" userId="9323b830-3f71-4f8a-b257-39eb54b85973" providerId="ADAL" clId="{3AE24BC6-5374-484F-9AAB-D7239BB955D0}" dt="2019-08-06T11:39:53.212" v="425" actId="164"/>
          <ac:spMkLst>
            <pc:docMk/>
            <pc:sldMk cId="1829508881" sldId="321"/>
            <ac:spMk id="13" creationId="{7EB66B73-AECF-4288-9CF3-B311C0829554}"/>
          </ac:spMkLst>
        </pc:spChg>
        <pc:spChg chg="add mod">
          <ac:chgData name="Pietsch, Elisa" userId="9323b830-3f71-4f8a-b257-39eb54b85973" providerId="ADAL" clId="{3AE24BC6-5374-484F-9AAB-D7239BB955D0}" dt="2019-08-06T11:39:54.548" v="426" actId="164"/>
          <ac:spMkLst>
            <pc:docMk/>
            <pc:sldMk cId="1829508881" sldId="321"/>
            <ac:spMk id="14" creationId="{374DEC1C-9429-4EE7-B579-2179CB400BE7}"/>
          </ac:spMkLst>
        </pc:spChg>
        <pc:spChg chg="add mod">
          <ac:chgData name="Pietsch, Elisa" userId="9323b830-3f71-4f8a-b257-39eb54b85973" providerId="ADAL" clId="{3AE24BC6-5374-484F-9AAB-D7239BB955D0}" dt="2019-08-06T11:39:54.548" v="426" actId="164"/>
          <ac:spMkLst>
            <pc:docMk/>
            <pc:sldMk cId="1829508881" sldId="321"/>
            <ac:spMk id="15" creationId="{10AA003F-42CF-48BB-BC4C-D28450F29763}"/>
          </ac:spMkLst>
        </pc:spChg>
        <pc:spChg chg="add mod">
          <ac:chgData name="Pietsch, Elisa" userId="9323b830-3f71-4f8a-b257-39eb54b85973" providerId="ADAL" clId="{3AE24BC6-5374-484F-9AAB-D7239BB955D0}" dt="2019-08-06T11:39:51.801" v="424" actId="164"/>
          <ac:spMkLst>
            <pc:docMk/>
            <pc:sldMk cId="1829508881" sldId="321"/>
            <ac:spMk id="16" creationId="{0F2DB25C-F3DD-4894-B658-90C3B6E78ADA}"/>
          </ac:spMkLst>
        </pc:spChg>
        <pc:spChg chg="add mod">
          <ac:chgData name="Pietsch, Elisa" userId="9323b830-3f71-4f8a-b257-39eb54b85973" providerId="ADAL" clId="{3AE24BC6-5374-484F-9AAB-D7239BB955D0}" dt="2019-08-06T11:39:51.801" v="424" actId="164"/>
          <ac:spMkLst>
            <pc:docMk/>
            <pc:sldMk cId="1829508881" sldId="321"/>
            <ac:spMk id="17" creationId="{13367E30-97F1-4142-B056-9A96F5836E4F}"/>
          </ac:spMkLst>
        </pc:spChg>
        <pc:spChg chg="add mod">
          <ac:chgData name="Pietsch, Elisa" userId="9323b830-3f71-4f8a-b257-39eb54b85973" providerId="ADAL" clId="{3AE24BC6-5374-484F-9AAB-D7239BB955D0}" dt="2019-08-06T11:39:53.212" v="425" actId="164"/>
          <ac:spMkLst>
            <pc:docMk/>
            <pc:sldMk cId="1829508881" sldId="321"/>
            <ac:spMk id="18" creationId="{2E28FBC3-CA6D-4EDF-9281-BA408AD4DBDA}"/>
          </ac:spMkLst>
        </pc:spChg>
        <pc:spChg chg="add mod">
          <ac:chgData name="Pietsch, Elisa" userId="9323b830-3f71-4f8a-b257-39eb54b85973" providerId="ADAL" clId="{3AE24BC6-5374-484F-9AAB-D7239BB955D0}" dt="2019-08-06T11:39:53.212" v="425" actId="164"/>
          <ac:spMkLst>
            <pc:docMk/>
            <pc:sldMk cId="1829508881" sldId="321"/>
            <ac:spMk id="19" creationId="{F43C7875-04FC-4CC1-910F-714D496EACF5}"/>
          </ac:spMkLst>
        </pc:spChg>
        <pc:spChg chg="add mod">
          <ac:chgData name="Pietsch, Elisa" userId="9323b830-3f71-4f8a-b257-39eb54b85973" providerId="ADAL" clId="{3AE24BC6-5374-484F-9AAB-D7239BB955D0}" dt="2019-08-06T11:39:54.548" v="426" actId="164"/>
          <ac:spMkLst>
            <pc:docMk/>
            <pc:sldMk cId="1829508881" sldId="321"/>
            <ac:spMk id="20" creationId="{98D72330-0711-4FDD-9F10-EDC7E22B3CFD}"/>
          </ac:spMkLst>
        </pc:spChg>
        <pc:spChg chg="add mod">
          <ac:chgData name="Pietsch, Elisa" userId="9323b830-3f71-4f8a-b257-39eb54b85973" providerId="ADAL" clId="{3AE24BC6-5374-484F-9AAB-D7239BB955D0}" dt="2019-08-06T11:39:54.548" v="426" actId="164"/>
          <ac:spMkLst>
            <pc:docMk/>
            <pc:sldMk cId="1829508881" sldId="321"/>
            <ac:spMk id="21" creationId="{18422354-9E91-48F3-A834-B32FDDB9D39F}"/>
          </ac:spMkLst>
        </pc:spChg>
        <pc:grpChg chg="add mod">
          <ac:chgData name="Pietsch, Elisa" userId="9323b830-3f71-4f8a-b257-39eb54b85973" providerId="ADAL" clId="{3AE24BC6-5374-484F-9AAB-D7239BB955D0}" dt="2019-08-06T11:39:56.527" v="427" actId="465"/>
          <ac:grpSpMkLst>
            <pc:docMk/>
            <pc:sldMk cId="1829508881" sldId="321"/>
            <ac:grpSpMk id="22" creationId="{F6B73D9E-BA60-4FD5-91D5-B8333DAFD843}"/>
          </ac:grpSpMkLst>
        </pc:grpChg>
        <pc:grpChg chg="add mod">
          <ac:chgData name="Pietsch, Elisa" userId="9323b830-3f71-4f8a-b257-39eb54b85973" providerId="ADAL" clId="{3AE24BC6-5374-484F-9AAB-D7239BB955D0}" dt="2019-08-06T11:39:56.527" v="427" actId="465"/>
          <ac:grpSpMkLst>
            <pc:docMk/>
            <pc:sldMk cId="1829508881" sldId="321"/>
            <ac:grpSpMk id="23" creationId="{6F1D27AA-D8D7-4AB1-BEB9-94BFC46ACE41}"/>
          </ac:grpSpMkLst>
        </pc:grpChg>
        <pc:grpChg chg="add mod">
          <ac:chgData name="Pietsch, Elisa" userId="9323b830-3f71-4f8a-b257-39eb54b85973" providerId="ADAL" clId="{3AE24BC6-5374-484F-9AAB-D7239BB955D0}" dt="2019-08-06T11:39:56.527" v="427" actId="465"/>
          <ac:grpSpMkLst>
            <pc:docMk/>
            <pc:sldMk cId="1829508881" sldId="321"/>
            <ac:grpSpMk id="24" creationId="{6A806721-AAE6-4A84-99D5-3D335D7BAAA1}"/>
          </ac:grpSpMkLst>
        </pc:grpChg>
        <pc:cxnChg chg="add">
          <ac:chgData name="Pietsch, Elisa" userId="9323b830-3f71-4f8a-b257-39eb54b85973" providerId="ADAL" clId="{3AE24BC6-5374-484F-9AAB-D7239BB955D0}" dt="2019-08-06T09:51:39.762" v="141"/>
          <ac:cxnSpMkLst>
            <pc:docMk/>
            <pc:sldMk cId="1829508881" sldId="321"/>
            <ac:cxnSpMk id="8" creationId="{EFD16A60-0665-4330-9DDB-25D82469E61D}"/>
          </ac:cxnSpMkLst>
        </pc:cxnChg>
        <pc:cxnChg chg="add">
          <ac:chgData name="Pietsch, Elisa" userId="9323b830-3f71-4f8a-b257-39eb54b85973" providerId="ADAL" clId="{3AE24BC6-5374-484F-9AAB-D7239BB955D0}" dt="2019-08-06T09:51:39.762" v="141"/>
          <ac:cxnSpMkLst>
            <pc:docMk/>
            <pc:sldMk cId="1829508881" sldId="321"/>
            <ac:cxnSpMk id="9" creationId="{5E37C40F-93F7-4687-A345-E2B0C9A61E72}"/>
          </ac:cxnSpMkLst>
        </pc:cxnChg>
      </pc:sldChg>
      <pc:sldChg chg="modSp add">
        <pc:chgData name="Pietsch, Elisa" userId="9323b830-3f71-4f8a-b257-39eb54b85973" providerId="ADAL" clId="{3AE24BC6-5374-484F-9AAB-D7239BB955D0}" dt="2019-08-06T09:53:06.947" v="173"/>
        <pc:sldMkLst>
          <pc:docMk/>
          <pc:sldMk cId="3478701582" sldId="322"/>
        </pc:sldMkLst>
        <pc:spChg chg="mod">
          <ac:chgData name="Pietsch, Elisa" userId="9323b830-3f71-4f8a-b257-39eb54b85973" providerId="ADAL" clId="{3AE24BC6-5374-484F-9AAB-D7239BB955D0}" dt="2019-08-06T09:53:06.947" v="173"/>
          <ac:spMkLst>
            <pc:docMk/>
            <pc:sldMk cId="3478701582" sldId="322"/>
            <ac:spMk id="2" creationId="{C8561A21-3B98-49E9-86CD-B7F5894C0E13}"/>
          </ac:spMkLst>
        </pc:spChg>
        <pc:spChg chg="mod">
          <ac:chgData name="Pietsch, Elisa" userId="9323b830-3f71-4f8a-b257-39eb54b85973" providerId="ADAL" clId="{3AE24BC6-5374-484F-9AAB-D7239BB955D0}" dt="2019-08-06T09:53:03.855" v="171"/>
          <ac:spMkLst>
            <pc:docMk/>
            <pc:sldMk cId="3478701582" sldId="322"/>
            <ac:spMk id="3" creationId="{0D71634D-15C0-477C-9419-1DEBA5055DA6}"/>
          </ac:spMkLst>
        </pc:spChg>
      </pc:sldChg>
      <pc:sldChg chg="addSp delSp modSp add">
        <pc:chgData name="Pietsch, Elisa" userId="9323b830-3f71-4f8a-b257-39eb54b85973" providerId="ADAL" clId="{3AE24BC6-5374-484F-9AAB-D7239BB955D0}" dt="2019-08-06T11:36:58.688" v="388" actId="20577"/>
        <pc:sldMkLst>
          <pc:docMk/>
          <pc:sldMk cId="659862428" sldId="324"/>
        </pc:sldMkLst>
        <pc:spChg chg="add del mod">
          <ac:chgData name="Pietsch, Elisa" userId="9323b830-3f71-4f8a-b257-39eb54b85973" providerId="ADAL" clId="{3AE24BC6-5374-484F-9AAB-D7239BB955D0}" dt="2019-08-06T11:07:24.769" v="178" actId="478"/>
          <ac:spMkLst>
            <pc:docMk/>
            <pc:sldMk cId="659862428" sldId="324"/>
            <ac:spMk id="7" creationId="{439905D0-F1F8-4F45-A39F-9CD306EC26C4}"/>
          </ac:spMkLst>
        </pc:spChg>
        <pc:spChg chg="del">
          <ac:chgData name="Pietsch, Elisa" userId="9323b830-3f71-4f8a-b257-39eb54b85973" providerId="ADAL" clId="{3AE24BC6-5374-484F-9AAB-D7239BB955D0}" dt="2019-08-06T11:07:16.219" v="175" actId="478"/>
          <ac:spMkLst>
            <pc:docMk/>
            <pc:sldMk cId="659862428" sldId="324"/>
            <ac:spMk id="8" creationId="{E3DA72B6-D02C-4F10-9A95-40EE4B51AB90}"/>
          </ac:spMkLst>
        </pc:spChg>
        <pc:spChg chg="del">
          <ac:chgData name="Pietsch, Elisa" userId="9323b830-3f71-4f8a-b257-39eb54b85973" providerId="ADAL" clId="{3AE24BC6-5374-484F-9AAB-D7239BB955D0}" dt="2019-08-06T11:07:16.219" v="175" actId="478"/>
          <ac:spMkLst>
            <pc:docMk/>
            <pc:sldMk cId="659862428" sldId="324"/>
            <ac:spMk id="9" creationId="{B82B7A25-2317-4DF6-B176-616CC551E14E}"/>
          </ac:spMkLst>
        </pc:spChg>
        <pc:spChg chg="add del mod">
          <ac:chgData name="Pietsch, Elisa" userId="9323b830-3f71-4f8a-b257-39eb54b85973" providerId="ADAL" clId="{3AE24BC6-5374-484F-9AAB-D7239BB955D0}" dt="2019-08-06T11:07:24.769" v="178" actId="478"/>
          <ac:spMkLst>
            <pc:docMk/>
            <pc:sldMk cId="659862428" sldId="324"/>
            <ac:spMk id="11" creationId="{0851F447-C2B4-493F-9763-C975ECB3A3E8}"/>
          </ac:spMkLst>
        </pc:spChg>
        <pc:spChg chg="add del mod">
          <ac:chgData name="Pietsch, Elisa" userId="9323b830-3f71-4f8a-b257-39eb54b85973" providerId="ADAL" clId="{3AE24BC6-5374-484F-9AAB-D7239BB955D0}" dt="2019-08-06T11:10:13.916" v="223" actId="478"/>
          <ac:spMkLst>
            <pc:docMk/>
            <pc:sldMk cId="659862428" sldId="324"/>
            <ac:spMk id="12" creationId="{77518827-00D9-4D94-B2F4-2B07DD6B34CB}"/>
          </ac:spMkLst>
        </pc:spChg>
        <pc:spChg chg="add del mod">
          <ac:chgData name="Pietsch, Elisa" userId="9323b830-3f71-4f8a-b257-39eb54b85973" providerId="ADAL" clId="{3AE24BC6-5374-484F-9AAB-D7239BB955D0}" dt="2019-08-06T11:10:16.217" v="224" actId="478"/>
          <ac:spMkLst>
            <pc:docMk/>
            <pc:sldMk cId="659862428" sldId="324"/>
            <ac:spMk id="14" creationId="{D4093FCD-B2FC-4AFF-886F-5C2AC862DDC8}"/>
          </ac:spMkLst>
        </pc:spChg>
        <pc:spChg chg="add del mod">
          <ac:chgData name="Pietsch, Elisa" userId="9323b830-3f71-4f8a-b257-39eb54b85973" providerId="ADAL" clId="{3AE24BC6-5374-484F-9AAB-D7239BB955D0}" dt="2019-08-06T11:10:13.916" v="223" actId="478"/>
          <ac:spMkLst>
            <pc:docMk/>
            <pc:sldMk cId="659862428" sldId="324"/>
            <ac:spMk id="21" creationId="{285C7B53-D9A7-416F-9F64-D475E2AF60CB}"/>
          </ac:spMkLst>
        </pc:spChg>
        <pc:spChg chg="add del mod">
          <ac:chgData name="Pietsch, Elisa" userId="9323b830-3f71-4f8a-b257-39eb54b85973" providerId="ADAL" clId="{3AE24BC6-5374-484F-9AAB-D7239BB955D0}" dt="2019-08-06T11:10:13.916" v="223" actId="478"/>
          <ac:spMkLst>
            <pc:docMk/>
            <pc:sldMk cId="659862428" sldId="324"/>
            <ac:spMk id="22" creationId="{4E6037C0-A86B-403E-80FB-E4ACFBEB791C}"/>
          </ac:spMkLst>
        </pc:spChg>
        <pc:spChg chg="del mod">
          <ac:chgData name="Pietsch, Elisa" userId="9323b830-3f71-4f8a-b257-39eb54b85973" providerId="ADAL" clId="{3AE24BC6-5374-484F-9AAB-D7239BB955D0}" dt="2019-08-06T11:36:23.779" v="375" actId="478"/>
          <ac:spMkLst>
            <pc:docMk/>
            <pc:sldMk cId="659862428" sldId="324"/>
            <ac:spMk id="26" creationId="{65B71E6A-CC57-4534-BE98-E6F8D376AE66}"/>
          </ac:spMkLst>
        </pc:spChg>
        <pc:spChg chg="add mod">
          <ac:chgData name="Pietsch, Elisa" userId="9323b830-3f71-4f8a-b257-39eb54b85973" providerId="ADAL" clId="{3AE24BC6-5374-484F-9AAB-D7239BB955D0}" dt="2019-08-06T11:10:32.214" v="230"/>
          <ac:spMkLst>
            <pc:docMk/>
            <pc:sldMk cId="659862428" sldId="324"/>
            <ac:spMk id="27" creationId="{EA8736DC-ED4C-4582-B65C-35092D6C07A4}"/>
          </ac:spMkLst>
        </pc:spChg>
        <pc:spChg chg="add mod">
          <ac:chgData name="Pietsch, Elisa" userId="9323b830-3f71-4f8a-b257-39eb54b85973" providerId="ADAL" clId="{3AE24BC6-5374-484F-9AAB-D7239BB955D0}" dt="2019-08-06T11:36:31.421" v="379" actId="1076"/>
          <ac:spMkLst>
            <pc:docMk/>
            <pc:sldMk cId="659862428" sldId="324"/>
            <ac:spMk id="28" creationId="{B2651037-49DE-4B31-A657-075DE505EB78}"/>
          </ac:spMkLst>
        </pc:spChg>
        <pc:spChg chg="mod topLvl">
          <ac:chgData name="Pietsch, Elisa" userId="9323b830-3f71-4f8a-b257-39eb54b85973" providerId="ADAL" clId="{3AE24BC6-5374-484F-9AAB-D7239BB955D0}" dt="2019-08-06T11:36:58.688" v="388" actId="20577"/>
          <ac:spMkLst>
            <pc:docMk/>
            <pc:sldMk cId="659862428" sldId="324"/>
            <ac:spMk id="34" creationId="{04CFC370-F619-4A79-A7F6-EFC38C55E8FC}"/>
          </ac:spMkLst>
        </pc:spChg>
        <pc:spChg chg="mod topLvl">
          <ac:chgData name="Pietsch, Elisa" userId="9323b830-3f71-4f8a-b257-39eb54b85973" providerId="ADAL" clId="{3AE24BC6-5374-484F-9AAB-D7239BB955D0}" dt="2019-08-06T11:36:44.997" v="386" actId="12788"/>
          <ac:spMkLst>
            <pc:docMk/>
            <pc:sldMk cId="659862428" sldId="324"/>
            <ac:spMk id="36" creationId="{5DD1368B-A949-4A21-A15D-63F67DC04C82}"/>
          </ac:spMkLst>
        </pc:spChg>
        <pc:spChg chg="mod topLvl">
          <ac:chgData name="Pietsch, Elisa" userId="9323b830-3f71-4f8a-b257-39eb54b85973" providerId="ADAL" clId="{3AE24BC6-5374-484F-9AAB-D7239BB955D0}" dt="2019-08-06T11:36:44.114" v="385" actId="12788"/>
          <ac:spMkLst>
            <pc:docMk/>
            <pc:sldMk cId="659862428" sldId="324"/>
            <ac:spMk id="37" creationId="{1DA35521-C867-4E5A-88F8-818761DE4DC9}"/>
          </ac:spMkLst>
        </pc:spChg>
        <pc:spChg chg="del mod">
          <ac:chgData name="Pietsch, Elisa" userId="9323b830-3f71-4f8a-b257-39eb54b85973" providerId="ADAL" clId="{3AE24BC6-5374-484F-9AAB-D7239BB955D0}" dt="2019-08-06T11:36:23.779" v="375" actId="478"/>
          <ac:spMkLst>
            <pc:docMk/>
            <pc:sldMk cId="659862428" sldId="324"/>
            <ac:spMk id="47" creationId="{E0ABDA4E-96BC-4560-B75C-1674FED6FB44}"/>
          </ac:spMkLst>
        </pc:spChg>
        <pc:spChg chg="mod">
          <ac:chgData name="Pietsch, Elisa" userId="9323b830-3f71-4f8a-b257-39eb54b85973" providerId="ADAL" clId="{3AE24BC6-5374-484F-9AAB-D7239BB955D0}" dt="2019-08-06T11:36:44.114" v="385" actId="12788"/>
          <ac:spMkLst>
            <pc:docMk/>
            <pc:sldMk cId="659862428" sldId="324"/>
            <ac:spMk id="48" creationId="{9B904C00-FE4A-4553-BA9D-310DC1772731}"/>
          </ac:spMkLst>
        </pc:spChg>
        <pc:spChg chg="del mod">
          <ac:chgData name="Pietsch, Elisa" userId="9323b830-3f71-4f8a-b257-39eb54b85973" providerId="ADAL" clId="{3AE24BC6-5374-484F-9AAB-D7239BB955D0}" dt="2019-08-06T11:36:23.779" v="375" actId="478"/>
          <ac:spMkLst>
            <pc:docMk/>
            <pc:sldMk cId="659862428" sldId="324"/>
            <ac:spMk id="53" creationId="{DE4B01DF-D200-4C47-A553-283D5BA03A8D}"/>
          </ac:spMkLst>
        </pc:spChg>
        <pc:spChg chg="mod">
          <ac:chgData name="Pietsch, Elisa" userId="9323b830-3f71-4f8a-b257-39eb54b85973" providerId="ADAL" clId="{3AE24BC6-5374-484F-9AAB-D7239BB955D0}" dt="2019-08-06T11:36:42.849" v="384" actId="12788"/>
          <ac:spMkLst>
            <pc:docMk/>
            <pc:sldMk cId="659862428" sldId="324"/>
            <ac:spMk id="54" creationId="{5EB52C66-AC37-4D2A-8FBA-37C240FA5419}"/>
          </ac:spMkLst>
        </pc:spChg>
        <pc:grpChg chg="add del">
          <ac:chgData name="Pietsch, Elisa" userId="9323b830-3f71-4f8a-b257-39eb54b85973" providerId="ADAL" clId="{3AE24BC6-5374-484F-9AAB-D7239BB955D0}" dt="2019-08-06T11:36:15.439" v="371" actId="165"/>
          <ac:grpSpMkLst>
            <pc:docMk/>
            <pc:sldMk cId="659862428" sldId="324"/>
            <ac:grpSpMk id="29" creationId="{366550D5-320D-44A6-965E-F72D7FB6F1D2}"/>
          </ac:grpSpMkLst>
        </pc:grpChg>
        <pc:grpChg chg="mod">
          <ac:chgData name="Pietsch, Elisa" userId="9323b830-3f71-4f8a-b257-39eb54b85973" providerId="ADAL" clId="{3AE24BC6-5374-484F-9AAB-D7239BB955D0}" dt="2019-08-06T11:36:44.997" v="386" actId="12788"/>
          <ac:grpSpMkLst>
            <pc:docMk/>
            <pc:sldMk cId="659862428" sldId="324"/>
            <ac:grpSpMk id="30" creationId="{9E5E257E-1207-4DF4-A86A-B36933B18ECE}"/>
          </ac:grpSpMkLst>
        </pc:grpChg>
        <pc:grpChg chg="del mod topLvl">
          <ac:chgData name="Pietsch, Elisa" userId="9323b830-3f71-4f8a-b257-39eb54b85973" providerId="ADAL" clId="{3AE24BC6-5374-484F-9AAB-D7239BB955D0}" dt="2019-08-06T11:36:27.008" v="376" actId="478"/>
          <ac:grpSpMkLst>
            <pc:docMk/>
            <pc:sldMk cId="659862428" sldId="324"/>
            <ac:grpSpMk id="35" creationId="{B2872205-5CA5-4AF8-B268-3DA34552B6DE}"/>
          </ac:grpSpMkLst>
        </pc:grpChg>
        <pc:grpChg chg="del mod topLvl">
          <ac:chgData name="Pietsch, Elisa" userId="9323b830-3f71-4f8a-b257-39eb54b85973" providerId="ADAL" clId="{3AE24BC6-5374-484F-9AAB-D7239BB955D0}" dt="2019-08-06T11:36:27.008" v="376" actId="478"/>
          <ac:grpSpMkLst>
            <pc:docMk/>
            <pc:sldMk cId="659862428" sldId="324"/>
            <ac:grpSpMk id="38" creationId="{81F2CFC8-E9C3-446B-B654-6E743928CCAE}"/>
          </ac:grpSpMkLst>
        </pc:grpChg>
        <pc:grpChg chg="del mod topLvl">
          <ac:chgData name="Pietsch, Elisa" userId="9323b830-3f71-4f8a-b257-39eb54b85973" providerId="ADAL" clId="{3AE24BC6-5374-484F-9AAB-D7239BB955D0}" dt="2019-08-06T11:36:27.008" v="376" actId="478"/>
          <ac:grpSpMkLst>
            <pc:docMk/>
            <pc:sldMk cId="659862428" sldId="324"/>
            <ac:grpSpMk id="39" creationId="{E770D7D7-7F83-40C9-BF3F-4BFE730223CA}"/>
          </ac:grpSpMkLst>
        </pc:grpChg>
      </pc:sldChg>
      <pc:sldChg chg="addSp delSp modSp add">
        <pc:chgData name="Pietsch, Elisa" userId="9323b830-3f71-4f8a-b257-39eb54b85973" providerId="ADAL" clId="{3AE24BC6-5374-484F-9AAB-D7239BB955D0}" dt="2019-08-06T11:39:45.608" v="423" actId="465"/>
        <pc:sldMkLst>
          <pc:docMk/>
          <pc:sldMk cId="1423783058" sldId="325"/>
        </pc:sldMkLst>
        <pc:spChg chg="mod">
          <ac:chgData name="Pietsch, Elisa" userId="9323b830-3f71-4f8a-b257-39eb54b85973" providerId="ADAL" clId="{3AE24BC6-5374-484F-9AAB-D7239BB955D0}" dt="2019-08-06T11:12:08.059" v="242"/>
          <ac:spMkLst>
            <pc:docMk/>
            <pc:sldMk cId="1423783058" sldId="325"/>
            <ac:spMk id="2" creationId="{F3725816-7BE9-4464-A4AA-23453D1A7505}"/>
          </ac:spMkLst>
        </pc:spChg>
        <pc:spChg chg="mod">
          <ac:chgData name="Pietsch, Elisa" userId="9323b830-3f71-4f8a-b257-39eb54b85973" providerId="ADAL" clId="{3AE24BC6-5374-484F-9AAB-D7239BB955D0}" dt="2019-08-06T11:12:11.455" v="244"/>
          <ac:spMkLst>
            <pc:docMk/>
            <pc:sldMk cId="1423783058" sldId="325"/>
            <ac:spMk id="3" creationId="{6D8CAD14-F6F2-48FA-B483-277C6988C04F}"/>
          </ac:spMkLst>
        </pc:spChg>
        <pc:spChg chg="mod">
          <ac:chgData name="Pietsch, Elisa" userId="9323b830-3f71-4f8a-b257-39eb54b85973" providerId="ADAL" clId="{3AE24BC6-5374-484F-9AAB-D7239BB955D0}" dt="2019-08-06T11:12:19.048" v="247" actId="20577"/>
          <ac:spMkLst>
            <pc:docMk/>
            <pc:sldMk cId="1423783058" sldId="325"/>
            <ac:spMk id="5" creationId="{89DE0256-7DC6-43F0-98FF-4313474C9809}"/>
          </ac:spMkLst>
        </pc:spChg>
        <pc:spChg chg="mod">
          <ac:chgData name="Pietsch, Elisa" userId="9323b830-3f71-4f8a-b257-39eb54b85973" providerId="ADAL" clId="{3AE24BC6-5374-484F-9AAB-D7239BB955D0}" dt="2019-08-06T11:39:41.891" v="421" actId="164"/>
          <ac:spMkLst>
            <pc:docMk/>
            <pc:sldMk cId="1423783058" sldId="325"/>
            <ac:spMk id="10" creationId="{F0B1CBEA-A751-4724-8968-BFBE9BB69809}"/>
          </ac:spMkLst>
        </pc:spChg>
        <pc:spChg chg="mod">
          <ac:chgData name="Pietsch, Elisa" userId="9323b830-3f71-4f8a-b257-39eb54b85973" providerId="ADAL" clId="{3AE24BC6-5374-484F-9AAB-D7239BB955D0}" dt="2019-08-06T11:39:41.891" v="421" actId="164"/>
          <ac:spMkLst>
            <pc:docMk/>
            <pc:sldMk cId="1423783058" sldId="325"/>
            <ac:spMk id="11" creationId="{622E8019-6B47-4C86-910B-EA27F625E78B}"/>
          </ac:spMkLst>
        </pc:spChg>
        <pc:spChg chg="mod">
          <ac:chgData name="Pietsch, Elisa" userId="9323b830-3f71-4f8a-b257-39eb54b85973" providerId="ADAL" clId="{3AE24BC6-5374-484F-9AAB-D7239BB955D0}" dt="2019-08-06T11:39:40.628" v="420" actId="164"/>
          <ac:spMkLst>
            <pc:docMk/>
            <pc:sldMk cId="1423783058" sldId="325"/>
            <ac:spMk id="12" creationId="{A3B574BC-8716-4AFD-A4B7-22727E3D86D8}"/>
          </ac:spMkLst>
        </pc:spChg>
        <pc:spChg chg="mod">
          <ac:chgData name="Pietsch, Elisa" userId="9323b830-3f71-4f8a-b257-39eb54b85973" providerId="ADAL" clId="{3AE24BC6-5374-484F-9AAB-D7239BB955D0}" dt="2019-08-06T11:39:40.628" v="420" actId="164"/>
          <ac:spMkLst>
            <pc:docMk/>
            <pc:sldMk cId="1423783058" sldId="325"/>
            <ac:spMk id="13" creationId="{7EB66B73-AECF-4288-9CF3-B311C0829554}"/>
          </ac:spMkLst>
        </pc:spChg>
        <pc:spChg chg="mod">
          <ac:chgData name="Pietsch, Elisa" userId="9323b830-3f71-4f8a-b257-39eb54b85973" providerId="ADAL" clId="{3AE24BC6-5374-484F-9AAB-D7239BB955D0}" dt="2019-08-06T11:39:43.666" v="422" actId="164"/>
          <ac:spMkLst>
            <pc:docMk/>
            <pc:sldMk cId="1423783058" sldId="325"/>
            <ac:spMk id="14" creationId="{374DEC1C-9429-4EE7-B579-2179CB400BE7}"/>
          </ac:spMkLst>
        </pc:spChg>
        <pc:spChg chg="mod">
          <ac:chgData name="Pietsch, Elisa" userId="9323b830-3f71-4f8a-b257-39eb54b85973" providerId="ADAL" clId="{3AE24BC6-5374-484F-9AAB-D7239BB955D0}" dt="2019-08-06T11:39:43.666" v="422" actId="164"/>
          <ac:spMkLst>
            <pc:docMk/>
            <pc:sldMk cId="1423783058" sldId="325"/>
            <ac:spMk id="15" creationId="{10AA003F-42CF-48BB-BC4C-D28450F29763}"/>
          </ac:spMkLst>
        </pc:spChg>
        <pc:spChg chg="mod">
          <ac:chgData name="Pietsch, Elisa" userId="9323b830-3f71-4f8a-b257-39eb54b85973" providerId="ADAL" clId="{3AE24BC6-5374-484F-9AAB-D7239BB955D0}" dt="2019-08-06T11:39:41.891" v="421" actId="164"/>
          <ac:spMkLst>
            <pc:docMk/>
            <pc:sldMk cId="1423783058" sldId="325"/>
            <ac:spMk id="16" creationId="{0F2DB25C-F3DD-4894-B658-90C3B6E78ADA}"/>
          </ac:spMkLst>
        </pc:spChg>
        <pc:spChg chg="mod">
          <ac:chgData name="Pietsch, Elisa" userId="9323b830-3f71-4f8a-b257-39eb54b85973" providerId="ADAL" clId="{3AE24BC6-5374-484F-9AAB-D7239BB955D0}" dt="2019-08-06T11:39:41.891" v="421" actId="164"/>
          <ac:spMkLst>
            <pc:docMk/>
            <pc:sldMk cId="1423783058" sldId="325"/>
            <ac:spMk id="17" creationId="{13367E30-97F1-4142-B056-9A96F5836E4F}"/>
          </ac:spMkLst>
        </pc:spChg>
        <pc:spChg chg="mod">
          <ac:chgData name="Pietsch, Elisa" userId="9323b830-3f71-4f8a-b257-39eb54b85973" providerId="ADAL" clId="{3AE24BC6-5374-484F-9AAB-D7239BB955D0}" dt="2019-08-06T11:39:40.628" v="420" actId="164"/>
          <ac:spMkLst>
            <pc:docMk/>
            <pc:sldMk cId="1423783058" sldId="325"/>
            <ac:spMk id="18" creationId="{2E28FBC3-CA6D-4EDF-9281-BA408AD4DBDA}"/>
          </ac:spMkLst>
        </pc:spChg>
        <pc:spChg chg="mod">
          <ac:chgData name="Pietsch, Elisa" userId="9323b830-3f71-4f8a-b257-39eb54b85973" providerId="ADAL" clId="{3AE24BC6-5374-484F-9AAB-D7239BB955D0}" dt="2019-08-06T11:39:40.628" v="420" actId="164"/>
          <ac:spMkLst>
            <pc:docMk/>
            <pc:sldMk cId="1423783058" sldId="325"/>
            <ac:spMk id="19" creationId="{F43C7875-04FC-4CC1-910F-714D496EACF5}"/>
          </ac:spMkLst>
        </pc:spChg>
        <pc:spChg chg="mod">
          <ac:chgData name="Pietsch, Elisa" userId="9323b830-3f71-4f8a-b257-39eb54b85973" providerId="ADAL" clId="{3AE24BC6-5374-484F-9AAB-D7239BB955D0}" dt="2019-08-06T11:39:43.666" v="422" actId="164"/>
          <ac:spMkLst>
            <pc:docMk/>
            <pc:sldMk cId="1423783058" sldId="325"/>
            <ac:spMk id="20" creationId="{98D72330-0711-4FDD-9F10-EDC7E22B3CFD}"/>
          </ac:spMkLst>
        </pc:spChg>
        <pc:spChg chg="mod">
          <ac:chgData name="Pietsch, Elisa" userId="9323b830-3f71-4f8a-b257-39eb54b85973" providerId="ADAL" clId="{3AE24BC6-5374-484F-9AAB-D7239BB955D0}" dt="2019-08-06T11:39:43.666" v="422" actId="164"/>
          <ac:spMkLst>
            <pc:docMk/>
            <pc:sldMk cId="1423783058" sldId="325"/>
            <ac:spMk id="21" creationId="{18422354-9E91-48F3-A834-B32FDDB9D39F}"/>
          </ac:spMkLst>
        </pc:spChg>
        <pc:grpChg chg="add mod">
          <ac:chgData name="Pietsch, Elisa" userId="9323b830-3f71-4f8a-b257-39eb54b85973" providerId="ADAL" clId="{3AE24BC6-5374-484F-9AAB-D7239BB955D0}" dt="2019-08-06T11:39:45.608" v="423" actId="465"/>
          <ac:grpSpMkLst>
            <pc:docMk/>
            <pc:sldMk cId="1423783058" sldId="325"/>
            <ac:grpSpMk id="4" creationId="{C005FB3A-220B-4D5E-8A96-90228421F5C0}"/>
          </ac:grpSpMkLst>
        </pc:grpChg>
        <pc:grpChg chg="add mod">
          <ac:chgData name="Pietsch, Elisa" userId="9323b830-3f71-4f8a-b257-39eb54b85973" providerId="ADAL" clId="{3AE24BC6-5374-484F-9AAB-D7239BB955D0}" dt="2019-08-06T11:39:45.608" v="423" actId="465"/>
          <ac:grpSpMkLst>
            <pc:docMk/>
            <pc:sldMk cId="1423783058" sldId="325"/>
            <ac:grpSpMk id="6" creationId="{40A0095F-DA46-49F5-BF68-EE8ADE3E5914}"/>
          </ac:grpSpMkLst>
        </pc:grpChg>
        <pc:grpChg chg="add mod">
          <ac:chgData name="Pietsch, Elisa" userId="9323b830-3f71-4f8a-b257-39eb54b85973" providerId="ADAL" clId="{3AE24BC6-5374-484F-9AAB-D7239BB955D0}" dt="2019-08-06T11:39:45.608" v="423" actId="465"/>
          <ac:grpSpMkLst>
            <pc:docMk/>
            <pc:sldMk cId="1423783058" sldId="325"/>
            <ac:grpSpMk id="7" creationId="{F67913FC-CC6D-4359-BE83-AB919BD8D6FB}"/>
          </ac:grpSpMkLst>
        </pc:grpChg>
        <pc:cxnChg chg="del">
          <ac:chgData name="Pietsch, Elisa" userId="9323b830-3f71-4f8a-b257-39eb54b85973" providerId="ADAL" clId="{3AE24BC6-5374-484F-9AAB-D7239BB955D0}" dt="2019-08-06T11:12:25.478" v="248" actId="478"/>
          <ac:cxnSpMkLst>
            <pc:docMk/>
            <pc:sldMk cId="1423783058" sldId="325"/>
            <ac:cxnSpMk id="8" creationId="{EFD16A60-0665-4330-9DDB-25D82469E61D}"/>
          </ac:cxnSpMkLst>
        </pc:cxnChg>
        <pc:cxnChg chg="del">
          <ac:chgData name="Pietsch, Elisa" userId="9323b830-3f71-4f8a-b257-39eb54b85973" providerId="ADAL" clId="{3AE24BC6-5374-484F-9AAB-D7239BB955D0}" dt="2019-08-06T11:12:25.478" v="248" actId="478"/>
          <ac:cxnSpMkLst>
            <pc:docMk/>
            <pc:sldMk cId="1423783058" sldId="325"/>
            <ac:cxnSpMk id="9" creationId="{5E37C40F-93F7-4687-A345-E2B0C9A61E72}"/>
          </ac:cxnSpMkLst>
        </pc:cxnChg>
        <pc:cxnChg chg="add">
          <ac:chgData name="Pietsch, Elisa" userId="9323b830-3f71-4f8a-b257-39eb54b85973" providerId="ADAL" clId="{3AE24BC6-5374-484F-9AAB-D7239BB955D0}" dt="2019-08-06T11:12:25.748" v="249"/>
          <ac:cxnSpMkLst>
            <pc:docMk/>
            <pc:sldMk cId="1423783058" sldId="325"/>
            <ac:cxnSpMk id="22" creationId="{220293EF-C3A8-482B-8EE0-E91F6ADA75CB}"/>
          </ac:cxnSpMkLst>
        </pc:cxnChg>
        <pc:cxnChg chg="add">
          <ac:chgData name="Pietsch, Elisa" userId="9323b830-3f71-4f8a-b257-39eb54b85973" providerId="ADAL" clId="{3AE24BC6-5374-484F-9AAB-D7239BB955D0}" dt="2019-08-06T11:12:25.748" v="249"/>
          <ac:cxnSpMkLst>
            <pc:docMk/>
            <pc:sldMk cId="1423783058" sldId="325"/>
            <ac:cxnSpMk id="23" creationId="{B274F82D-A0A1-40DE-8DB9-5C6CC13634FA}"/>
          </ac:cxnSpMkLst>
        </pc:cxnChg>
      </pc:sldChg>
      <pc:sldChg chg="modSp add">
        <pc:chgData name="Pietsch, Elisa" userId="9323b830-3f71-4f8a-b257-39eb54b85973" providerId="ADAL" clId="{3AE24BC6-5374-484F-9AAB-D7239BB955D0}" dt="2019-08-06T11:13:53.204" v="261"/>
        <pc:sldMkLst>
          <pc:docMk/>
          <pc:sldMk cId="3435634761" sldId="326"/>
        </pc:sldMkLst>
        <pc:spChg chg="mod">
          <ac:chgData name="Pietsch, Elisa" userId="9323b830-3f71-4f8a-b257-39eb54b85973" providerId="ADAL" clId="{3AE24BC6-5374-484F-9AAB-D7239BB955D0}" dt="2019-08-06T11:13:53.204" v="261"/>
          <ac:spMkLst>
            <pc:docMk/>
            <pc:sldMk cId="3435634761" sldId="326"/>
            <ac:spMk id="2" creationId="{D2A02D3D-D667-442D-AEF4-AFBDBEFF23AC}"/>
          </ac:spMkLst>
        </pc:spChg>
        <pc:spChg chg="mod">
          <ac:chgData name="Pietsch, Elisa" userId="9323b830-3f71-4f8a-b257-39eb54b85973" providerId="ADAL" clId="{3AE24BC6-5374-484F-9AAB-D7239BB955D0}" dt="2019-08-06T11:13:49.478" v="259"/>
          <ac:spMkLst>
            <pc:docMk/>
            <pc:sldMk cId="3435634761" sldId="326"/>
            <ac:spMk id="3" creationId="{8BE61CA8-63FB-4B34-8535-19B057A48D7D}"/>
          </ac:spMkLst>
        </pc:spChg>
      </pc:sldChg>
      <pc:sldChg chg="addSp delSp modSp add">
        <pc:chgData name="Pietsch, Elisa" userId="9323b830-3f71-4f8a-b257-39eb54b85973" providerId="ADAL" clId="{3AE24BC6-5374-484F-9AAB-D7239BB955D0}" dt="2019-08-06T11:39:27.888" v="419" actId="948"/>
        <pc:sldMkLst>
          <pc:docMk/>
          <pc:sldMk cId="131976694" sldId="327"/>
        </pc:sldMkLst>
        <pc:spChg chg="mod">
          <ac:chgData name="Pietsch, Elisa" userId="9323b830-3f71-4f8a-b257-39eb54b85973" providerId="ADAL" clId="{3AE24BC6-5374-484F-9AAB-D7239BB955D0}" dt="2019-08-06T11:37:22.593" v="394" actId="20577"/>
          <ac:spMkLst>
            <pc:docMk/>
            <pc:sldMk cId="131976694" sldId="327"/>
            <ac:spMk id="2" creationId="{F3725816-7BE9-4464-A4AA-23453D1A7505}"/>
          </ac:spMkLst>
        </pc:spChg>
        <pc:spChg chg="mod">
          <ac:chgData name="Pietsch, Elisa" userId="9323b830-3f71-4f8a-b257-39eb54b85973" providerId="ADAL" clId="{3AE24BC6-5374-484F-9AAB-D7239BB955D0}" dt="2019-08-06T11:37:27.228" v="396"/>
          <ac:spMkLst>
            <pc:docMk/>
            <pc:sldMk cId="131976694" sldId="327"/>
            <ac:spMk id="3" creationId="{6D8CAD14-F6F2-48FA-B483-277C6988C04F}"/>
          </ac:spMkLst>
        </pc:spChg>
        <pc:spChg chg="mod">
          <ac:chgData name="Pietsch, Elisa" userId="9323b830-3f71-4f8a-b257-39eb54b85973" providerId="ADAL" clId="{3AE24BC6-5374-484F-9AAB-D7239BB955D0}" dt="2019-08-06T11:39:16.759" v="418" actId="14100"/>
          <ac:spMkLst>
            <pc:docMk/>
            <pc:sldMk cId="131976694" sldId="327"/>
            <ac:spMk id="10" creationId="{F0B1CBEA-A751-4724-8968-BFBE9BB69809}"/>
          </ac:spMkLst>
        </pc:spChg>
        <pc:spChg chg="del">
          <ac:chgData name="Pietsch, Elisa" userId="9323b830-3f71-4f8a-b257-39eb54b85973" providerId="ADAL" clId="{3AE24BC6-5374-484F-9AAB-D7239BB955D0}" dt="2019-08-06T11:37:33.576" v="397" actId="478"/>
          <ac:spMkLst>
            <pc:docMk/>
            <pc:sldMk cId="131976694" sldId="327"/>
            <ac:spMk id="11" creationId="{622E8019-6B47-4C86-910B-EA27F625E78B}"/>
          </ac:spMkLst>
        </pc:spChg>
        <pc:spChg chg="mod">
          <ac:chgData name="Pietsch, Elisa" userId="9323b830-3f71-4f8a-b257-39eb54b85973" providerId="ADAL" clId="{3AE24BC6-5374-484F-9AAB-D7239BB955D0}" dt="2019-08-06T11:39:27.888" v="419" actId="948"/>
          <ac:spMkLst>
            <pc:docMk/>
            <pc:sldMk cId="131976694" sldId="327"/>
            <ac:spMk id="12" creationId="{A3B574BC-8716-4AFD-A4B7-22727E3D86D8}"/>
          </ac:spMkLst>
        </pc:spChg>
        <pc:spChg chg="del">
          <ac:chgData name="Pietsch, Elisa" userId="9323b830-3f71-4f8a-b257-39eb54b85973" providerId="ADAL" clId="{3AE24BC6-5374-484F-9AAB-D7239BB955D0}" dt="2019-08-06T11:37:33.576" v="397" actId="478"/>
          <ac:spMkLst>
            <pc:docMk/>
            <pc:sldMk cId="131976694" sldId="327"/>
            <ac:spMk id="13" creationId="{7EB66B73-AECF-4288-9CF3-B311C0829554}"/>
          </ac:spMkLst>
        </pc:spChg>
        <pc:spChg chg="mod">
          <ac:chgData name="Pietsch, Elisa" userId="9323b830-3f71-4f8a-b257-39eb54b85973" providerId="ADAL" clId="{3AE24BC6-5374-484F-9AAB-D7239BB955D0}" dt="2019-08-06T11:39:03.200" v="417" actId="1076"/>
          <ac:spMkLst>
            <pc:docMk/>
            <pc:sldMk cId="131976694" sldId="327"/>
            <ac:spMk id="14" creationId="{374DEC1C-9429-4EE7-B579-2179CB400BE7}"/>
          </ac:spMkLst>
        </pc:spChg>
        <pc:spChg chg="del">
          <ac:chgData name="Pietsch, Elisa" userId="9323b830-3f71-4f8a-b257-39eb54b85973" providerId="ADAL" clId="{3AE24BC6-5374-484F-9AAB-D7239BB955D0}" dt="2019-08-06T11:37:33.576" v="397" actId="478"/>
          <ac:spMkLst>
            <pc:docMk/>
            <pc:sldMk cId="131976694" sldId="327"/>
            <ac:spMk id="15" creationId="{10AA003F-42CF-48BB-BC4C-D28450F29763}"/>
          </ac:spMkLst>
        </pc:spChg>
        <pc:spChg chg="mod">
          <ac:chgData name="Pietsch, Elisa" userId="9323b830-3f71-4f8a-b257-39eb54b85973" providerId="ADAL" clId="{3AE24BC6-5374-484F-9AAB-D7239BB955D0}" dt="2019-08-06T11:39:03.200" v="417" actId="1076"/>
          <ac:spMkLst>
            <pc:docMk/>
            <pc:sldMk cId="131976694" sldId="327"/>
            <ac:spMk id="16" creationId="{0F2DB25C-F3DD-4894-B658-90C3B6E78ADA}"/>
          </ac:spMkLst>
        </pc:spChg>
        <pc:spChg chg="del">
          <ac:chgData name="Pietsch, Elisa" userId="9323b830-3f71-4f8a-b257-39eb54b85973" providerId="ADAL" clId="{3AE24BC6-5374-484F-9AAB-D7239BB955D0}" dt="2019-08-06T11:37:33.576" v="397" actId="478"/>
          <ac:spMkLst>
            <pc:docMk/>
            <pc:sldMk cId="131976694" sldId="327"/>
            <ac:spMk id="17" creationId="{13367E30-97F1-4142-B056-9A96F5836E4F}"/>
          </ac:spMkLst>
        </pc:spChg>
        <pc:spChg chg="mod">
          <ac:chgData name="Pietsch, Elisa" userId="9323b830-3f71-4f8a-b257-39eb54b85973" providerId="ADAL" clId="{3AE24BC6-5374-484F-9AAB-D7239BB955D0}" dt="2019-08-06T11:39:03.200" v="417" actId="1076"/>
          <ac:spMkLst>
            <pc:docMk/>
            <pc:sldMk cId="131976694" sldId="327"/>
            <ac:spMk id="18" creationId="{2E28FBC3-CA6D-4EDF-9281-BA408AD4DBDA}"/>
          </ac:spMkLst>
        </pc:spChg>
        <pc:spChg chg="del">
          <ac:chgData name="Pietsch, Elisa" userId="9323b830-3f71-4f8a-b257-39eb54b85973" providerId="ADAL" clId="{3AE24BC6-5374-484F-9AAB-D7239BB955D0}" dt="2019-08-06T11:37:33.576" v="397" actId="478"/>
          <ac:spMkLst>
            <pc:docMk/>
            <pc:sldMk cId="131976694" sldId="327"/>
            <ac:spMk id="19" creationId="{F43C7875-04FC-4CC1-910F-714D496EACF5}"/>
          </ac:spMkLst>
        </pc:spChg>
        <pc:spChg chg="mod">
          <ac:chgData name="Pietsch, Elisa" userId="9323b830-3f71-4f8a-b257-39eb54b85973" providerId="ADAL" clId="{3AE24BC6-5374-484F-9AAB-D7239BB955D0}" dt="2019-08-06T11:39:03.200" v="417" actId="1076"/>
          <ac:spMkLst>
            <pc:docMk/>
            <pc:sldMk cId="131976694" sldId="327"/>
            <ac:spMk id="20" creationId="{98D72330-0711-4FDD-9F10-EDC7E22B3CFD}"/>
          </ac:spMkLst>
        </pc:spChg>
        <pc:spChg chg="del">
          <ac:chgData name="Pietsch, Elisa" userId="9323b830-3f71-4f8a-b257-39eb54b85973" providerId="ADAL" clId="{3AE24BC6-5374-484F-9AAB-D7239BB955D0}" dt="2019-08-06T11:37:33.576" v="397" actId="478"/>
          <ac:spMkLst>
            <pc:docMk/>
            <pc:sldMk cId="131976694" sldId="327"/>
            <ac:spMk id="21" creationId="{18422354-9E91-48F3-A834-B32FDDB9D39F}"/>
          </ac:spMkLst>
        </pc:spChg>
        <pc:grpChg chg="add mod">
          <ac:chgData name="Pietsch, Elisa" userId="9323b830-3f71-4f8a-b257-39eb54b85973" providerId="ADAL" clId="{3AE24BC6-5374-484F-9AAB-D7239BB955D0}" dt="2019-08-06T11:39:03.200" v="417" actId="1076"/>
          <ac:grpSpMkLst>
            <pc:docMk/>
            <pc:sldMk cId="131976694" sldId="327"/>
            <ac:grpSpMk id="24" creationId="{B93BB506-3C10-41E0-B373-E5997CC9AB8B}"/>
          </ac:grpSpMkLst>
        </pc:grpChg>
        <pc:picChg chg="add mod">
          <ac:chgData name="Pietsch, Elisa" userId="9323b830-3f71-4f8a-b257-39eb54b85973" providerId="ADAL" clId="{3AE24BC6-5374-484F-9AAB-D7239BB955D0}" dt="2019-08-06T11:39:03.200" v="417" actId="1076"/>
          <ac:picMkLst>
            <pc:docMk/>
            <pc:sldMk cId="131976694" sldId="327"/>
            <ac:picMk id="29" creationId="{E4BBF51A-861A-4A81-8A64-C1DC92DEA27E}"/>
          </ac:picMkLst>
        </pc:picChg>
        <pc:cxnChg chg="mod">
          <ac:chgData name="Pietsch, Elisa" userId="9323b830-3f71-4f8a-b257-39eb54b85973" providerId="ADAL" clId="{3AE24BC6-5374-484F-9AAB-D7239BB955D0}" dt="2019-08-06T11:38:18.328" v="409" actId="208"/>
          <ac:cxnSpMkLst>
            <pc:docMk/>
            <pc:sldMk cId="131976694" sldId="327"/>
            <ac:cxnSpMk id="27" creationId="{27450E87-E6B4-4B02-8D33-01AD05968D73}"/>
          </ac:cxnSpMkLst>
        </pc:cxnChg>
        <pc:cxnChg chg="mod">
          <ac:chgData name="Pietsch, Elisa" userId="9323b830-3f71-4f8a-b257-39eb54b85973" providerId="ADAL" clId="{3AE24BC6-5374-484F-9AAB-D7239BB955D0}" dt="2019-08-06T11:38:19.365" v="410" actId="208"/>
          <ac:cxnSpMkLst>
            <pc:docMk/>
            <pc:sldMk cId="131976694" sldId="327"/>
            <ac:cxnSpMk id="28" creationId="{E4068B83-9A71-4B4B-9045-24EE5F08BD84}"/>
          </ac:cxnSpMkLst>
        </pc:cxnChg>
      </pc:sldChg>
      <pc:sldChg chg="add">
        <pc:chgData name="Pietsch, Elisa" userId="9323b830-3f71-4f8a-b257-39eb54b85973" providerId="ADAL" clId="{3AE24BC6-5374-484F-9AAB-D7239BB955D0}" dt="2019-08-06T11:40:43.631" v="428"/>
        <pc:sldMkLst>
          <pc:docMk/>
          <pc:sldMk cId="3648014767" sldId="328"/>
        </pc:sldMkLst>
      </pc:sldChg>
      <pc:sldChg chg="add modTransition">
        <pc:chgData name="Pietsch, Elisa" userId="9323b830-3f71-4f8a-b257-39eb54b85973" providerId="ADAL" clId="{3AE24BC6-5374-484F-9AAB-D7239BB955D0}" dt="2019-08-06T11:40:52.025" v="430"/>
        <pc:sldMkLst>
          <pc:docMk/>
          <pc:sldMk cId="3598176400" sldId="329"/>
        </pc:sldMkLst>
      </pc:sldChg>
      <pc:sldMasterChg chg="delSldLayout">
        <pc:chgData name="Pietsch, Elisa" userId="9323b830-3f71-4f8a-b257-39eb54b85973" providerId="ADAL" clId="{3AE24BC6-5374-484F-9AAB-D7239BB955D0}" dt="2019-08-06T09:44:12.482" v="95" actId="2696"/>
        <pc:sldMasterMkLst>
          <pc:docMk/>
          <pc:sldMasterMk cId="1401442509" sldId="2147483660"/>
        </pc:sldMasterMkLst>
      </pc:sldMasterChg>
    </pc:docChg>
  </pc:docChgLst>
  <pc:docChgLst>
    <pc:chgData name="Luksza, Kasia" userId="b3709b76-dc87-4fe1-948a-b5d259173c41" providerId="ADAL" clId="{E1FD415C-2C1A-443F-84A2-FED49FA74954}"/>
    <pc:docChg chg="modSld">
      <pc:chgData name="Luksza, Kasia" userId="b3709b76-dc87-4fe1-948a-b5d259173c41" providerId="ADAL" clId="{E1FD415C-2C1A-443F-84A2-FED49FA74954}" dt="2019-08-09T07:37:24.363" v="6"/>
      <pc:docMkLst>
        <pc:docMk/>
      </pc:docMkLst>
      <pc:sldChg chg="modSp">
        <pc:chgData name="Luksza, Kasia" userId="b3709b76-dc87-4fe1-948a-b5d259173c41" providerId="ADAL" clId="{E1FD415C-2C1A-443F-84A2-FED49FA74954}" dt="2019-08-08T16:29:07.830" v="5" actId="20577"/>
        <pc:sldMkLst>
          <pc:docMk/>
          <pc:sldMk cId="1805604742" sldId="309"/>
        </pc:sldMkLst>
        <pc:spChg chg="mod">
          <ac:chgData name="Luksza, Kasia" userId="b3709b76-dc87-4fe1-948a-b5d259173c41" providerId="ADAL" clId="{E1FD415C-2C1A-443F-84A2-FED49FA74954}" dt="2019-08-08T16:29:07.830" v="5" actId="20577"/>
          <ac:spMkLst>
            <pc:docMk/>
            <pc:sldMk cId="1805604742" sldId="309"/>
            <ac:spMk id="84" creationId="{AA02B9FB-4D22-4A16-9572-4D7CD09525EE}"/>
          </ac:spMkLst>
        </pc:spChg>
        <pc:spChg chg="mod">
          <ac:chgData name="Luksza, Kasia" userId="b3709b76-dc87-4fe1-948a-b5d259173c41" providerId="ADAL" clId="{E1FD415C-2C1A-443F-84A2-FED49FA74954}" dt="2019-08-08T16:28:34.981" v="3" actId="20577"/>
          <ac:spMkLst>
            <pc:docMk/>
            <pc:sldMk cId="1805604742" sldId="309"/>
            <ac:spMk id="86" creationId="{9F5F0F27-5A12-4231-97FB-7CC1E828CC06}"/>
          </ac:spMkLst>
        </pc:spChg>
        <pc:spChg chg="mod">
          <ac:chgData name="Luksza, Kasia" userId="b3709b76-dc87-4fe1-948a-b5d259173c41" providerId="ADAL" clId="{E1FD415C-2C1A-443F-84A2-FED49FA74954}" dt="2019-08-08T16:28:29.671" v="1" actId="20577"/>
          <ac:spMkLst>
            <pc:docMk/>
            <pc:sldMk cId="1805604742" sldId="309"/>
            <ac:spMk id="87" creationId="{E5E74B74-CF86-4CFF-90B3-B6444C6C73BA}"/>
          </ac:spMkLst>
        </pc:spChg>
      </pc:sldChg>
      <pc:sldChg chg="modTransition">
        <pc:chgData name="Luksza, Kasia" userId="b3709b76-dc87-4fe1-948a-b5d259173c41" providerId="ADAL" clId="{E1FD415C-2C1A-443F-84A2-FED49FA74954}" dt="2019-08-09T07:37:24.363" v="6"/>
        <pc:sldMkLst>
          <pc:docMk/>
          <pc:sldMk cId="3598176400" sldId="329"/>
        </pc:sldMkLst>
      </pc:sldChg>
    </pc:docChg>
  </pc:docChgLst>
  <pc:docChgLst>
    <pc:chgData name="Luksza, Kasia" userId="b3709b76-dc87-4fe1-948a-b5d259173c41" providerId="ADAL" clId="{FBFBE61C-0A56-4D2E-BF34-1F2DC06C9DE7}"/>
    <pc:docChg chg="addSld delSld modSld">
      <pc:chgData name="Luksza, Kasia" userId="b3709b76-dc87-4fe1-948a-b5d259173c41" providerId="ADAL" clId="{FBFBE61C-0A56-4D2E-BF34-1F2DC06C9DE7}" dt="2019-07-30T08:49:27.071" v="3" actId="2696"/>
      <pc:docMkLst>
        <pc:docMk/>
      </pc:docMkLst>
      <pc:sldChg chg="add">
        <pc:chgData name="Luksza, Kasia" userId="b3709b76-dc87-4fe1-948a-b5d259173c41" providerId="ADAL" clId="{FBFBE61C-0A56-4D2E-BF34-1F2DC06C9DE7}" dt="2019-07-30T08:49:26.191" v="1"/>
        <pc:sldMkLst>
          <pc:docMk/>
          <pc:sldMk cId="1537618845" sldId="257"/>
        </pc:sldMkLst>
      </pc:sldChg>
      <pc:sldMasterChg chg="delSldLayout">
        <pc:chgData name="Luksza, Kasia" userId="b3709b76-dc87-4fe1-948a-b5d259173c41" providerId="ADAL" clId="{FBFBE61C-0A56-4D2E-BF34-1F2DC06C9DE7}" dt="2019-07-30T08:49:27.071" v="3" actId="2696"/>
        <pc:sldMasterMkLst>
          <pc:docMk/>
          <pc:sldMasterMk cId="1401442509" sldId="2147483660"/>
        </pc:sldMasterMkLst>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429B49-01D3-463F-BA78-F264EBBC4E2C}" type="datetimeFigureOut">
              <a:rPr lang="en-US" smtClean="0"/>
              <a:t>09-Aug-19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BF28B8-7DA5-469D-A411-706EE4FA01DE}" type="slidenum">
              <a:rPr lang="en-US" smtClean="0"/>
              <a:t>‹#›</a:t>
            </a:fld>
            <a:endParaRPr lang="en-US"/>
          </a:p>
        </p:txBody>
      </p:sp>
    </p:spTree>
    <p:extLst>
      <p:ext uri="{BB962C8B-B14F-4D97-AF65-F5344CB8AC3E}">
        <p14:creationId xmlns:p14="http://schemas.microsoft.com/office/powerpoint/2010/main" val="3526364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solutions span the range from high-level visibility for the supply chain (increased transparency to improve business processes, forecasting, etc.) down to making those conclusions actionable.</a:t>
            </a:r>
          </a:p>
          <a:p>
            <a:endParaRPr lang="en-US" dirty="0"/>
          </a:p>
        </p:txBody>
      </p:sp>
      <p:sp>
        <p:nvSpPr>
          <p:cNvPr id="4" name="Slide Number Placeholder 3"/>
          <p:cNvSpPr>
            <a:spLocks noGrp="1"/>
          </p:cNvSpPr>
          <p:nvPr>
            <p:ph type="sldNum" sz="quarter" idx="5"/>
          </p:nvPr>
        </p:nvSpPr>
        <p:spPr/>
        <p:txBody>
          <a:bodyPr/>
          <a:lstStyle/>
          <a:p>
            <a:fld id="{98BF28B8-7DA5-469D-A411-706EE4FA01DE}" type="slidenum">
              <a:rPr lang="en-US" smtClean="0"/>
              <a:t>2</a:t>
            </a:fld>
            <a:endParaRPr lang="en-US"/>
          </a:p>
        </p:txBody>
      </p:sp>
    </p:spTree>
    <p:extLst>
      <p:ext uri="{BB962C8B-B14F-4D97-AF65-F5344CB8AC3E}">
        <p14:creationId xmlns:p14="http://schemas.microsoft.com/office/powerpoint/2010/main" val="1952704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998538"/>
            <a:ext cx="5997575" cy="3375025"/>
          </a:xfrm>
        </p:spPr>
      </p:sp>
      <p:sp>
        <p:nvSpPr>
          <p:cNvPr id="3" name="Notes Placeholder 2"/>
          <p:cNvSpPr>
            <a:spLocks noGrp="1"/>
          </p:cNvSpPr>
          <p:nvPr>
            <p:ph type="body" idx="1"/>
          </p:nvPr>
        </p:nvSpPr>
        <p:spPr/>
        <p:txBody>
          <a:bodyPr/>
          <a:lstStyle/>
          <a:p>
            <a:r>
              <a:rPr lang="en-US" b="0">
                <a:latin typeface="Calibri"/>
                <a:cs typeface="Calibri"/>
              </a:rPr>
              <a:t>- Forecasting accuracy depends on information accuracy. This can come from:</a:t>
            </a:r>
          </a:p>
          <a:p>
            <a:r>
              <a:rPr lang="en-US" b="0">
                <a:latin typeface="Calibri"/>
                <a:cs typeface="Calibri"/>
              </a:rPr>
              <a:t>  - Human factors (inaccuracy in scanning information when assets are processed)</a:t>
            </a:r>
          </a:p>
          <a:p>
            <a:r>
              <a:rPr lang="en-US" b="0">
                <a:latin typeface="Calibri"/>
                <a:cs typeface="Calibri"/>
              </a:rPr>
              <a:t>  - Inaccuracy built in to design (only seeing assets at particular checkpoints)</a:t>
            </a:r>
          </a:p>
          <a:p>
            <a:r>
              <a:rPr lang="en-US" b="0">
                <a:latin typeface="Calibri"/>
                <a:cs typeface="Calibri"/>
              </a:rPr>
              <a:t>- This leads to increased costs from planning inaccuracy</a:t>
            </a:r>
          </a:p>
          <a:p>
            <a:r>
              <a:rPr lang="en-US" b="0">
                <a:latin typeface="Calibri"/>
                <a:cs typeface="Calibri"/>
              </a:rPr>
              <a:t>  - Not able to predict ETAs to optimize just-in-time manufacturing</a:t>
            </a:r>
          </a:p>
          <a:p>
            <a:r>
              <a:rPr lang="en-US" b="0">
                <a:latin typeface="Calibri"/>
                <a:cs typeface="Calibri"/>
              </a:rPr>
              <a:t>  - Overestimating capacity (warehouse space, etc.) that turns out to be unnecessary</a:t>
            </a:r>
          </a:p>
        </p:txBody>
      </p:sp>
      <p:sp>
        <p:nvSpPr>
          <p:cNvPr id="4" name="Slide Number Placeholder 3"/>
          <p:cNvSpPr>
            <a:spLocks noGrp="1"/>
          </p:cNvSpPr>
          <p:nvPr>
            <p:ph type="sldNum" sz="quarter" idx="5"/>
          </p:nvPr>
        </p:nvSpPr>
        <p:spPr/>
        <p:txBody>
          <a:bodyPr/>
          <a:lstStyle/>
          <a:p>
            <a:fld id="{A2E54D14-E175-40BB-AD0C-BEEB643E135F}" type="slidenum">
              <a:rPr lang="en-US" smtClean="0"/>
              <a:t>4</a:t>
            </a:fld>
            <a:endParaRPr lang="en-US"/>
          </a:p>
        </p:txBody>
      </p:sp>
    </p:spTree>
    <p:extLst>
      <p:ext uri="{BB962C8B-B14F-4D97-AF65-F5344CB8AC3E}">
        <p14:creationId xmlns:p14="http://schemas.microsoft.com/office/powerpoint/2010/main" val="3853034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998538"/>
            <a:ext cx="5997575" cy="3375025"/>
          </a:xfrm>
        </p:spPr>
      </p:sp>
      <p:sp>
        <p:nvSpPr>
          <p:cNvPr id="3" name="Notes Placeholder 2"/>
          <p:cNvSpPr>
            <a:spLocks noGrp="1"/>
          </p:cNvSpPr>
          <p:nvPr>
            <p:ph type="body" idx="1"/>
          </p:nvPr>
        </p:nvSpPr>
        <p:spPr/>
        <p:txBody>
          <a:bodyPr/>
          <a:lstStyle/>
          <a:p>
            <a:r>
              <a:rPr lang="en-US" b="0">
                <a:latin typeface="Calibri"/>
                <a:cs typeface="Calibri"/>
              </a:rPr>
              <a:t>To save money and make the most effective use of their assets, the industry needs end-to-end visibility. But, that visibility also needs to be easily implemented, without replacing existing infrastructure or overhauling current business processes. HERE Tracking aims to decrease that barrier to entry.</a:t>
            </a:r>
          </a:p>
          <a:p>
            <a:endParaRPr lang="en-US" b="0">
              <a:latin typeface="Calibri"/>
              <a:cs typeface="Calibri"/>
            </a:endParaRPr>
          </a:p>
          <a:p>
            <a:r>
              <a:rPr lang="en-US" b="0">
                <a:latin typeface="Calibri"/>
                <a:cs typeface="Calibri"/>
              </a:rPr>
              <a:t>For example, to provide end-to-end visibility, HERE is delivering real-time, end-to-end tracking that works both indoors and outdoors—covering the entire journey of a complex, multi-modal supply chain. Existing solutions that rely on manual </a:t>
            </a:r>
            <a:r>
              <a:rPr lang="en-US" b="0" err="1">
                <a:latin typeface="Calibri"/>
                <a:cs typeface="Calibri"/>
              </a:rPr>
              <a:t>checkins</a:t>
            </a:r>
            <a:r>
              <a:rPr lang="en-US" b="0">
                <a:latin typeface="Calibri"/>
                <a:cs typeface="Calibri"/>
              </a:rPr>
              <a:t> at predefined stages create too much room for error or ambiguity.</a:t>
            </a:r>
          </a:p>
          <a:p>
            <a:endParaRPr lang="en-US" b="0">
              <a:latin typeface="Calibri"/>
              <a:cs typeface="Calibri"/>
            </a:endParaRPr>
          </a:p>
          <a:p>
            <a:r>
              <a:rPr lang="en-US" b="0">
                <a:latin typeface="Calibri"/>
                <a:cs typeface="Calibri"/>
              </a:rPr>
              <a:t>To lower operational costs, HERE focuses on creating a solution that works on low-cost, low-power IoT devices. These devices have dramatically lower hardware costs than existing off-the-shelf trackers, which means that a wider range of assets can be effectively and accurately tracked.</a:t>
            </a:r>
          </a:p>
          <a:p>
            <a:endParaRPr lang="en-US" b="0">
              <a:latin typeface="Calibri"/>
              <a:cs typeface="Calibri"/>
            </a:endParaRPr>
          </a:p>
          <a:p>
            <a:r>
              <a:rPr lang="en-US" b="0">
                <a:latin typeface="Calibri"/>
                <a:cs typeface="Calibri"/>
              </a:rPr>
              <a:t>And to streamline the ease of implementation, HERE ensures that HERE Tracking can be integrated with existing business processes—for example, by working with companies like SAP and Kinaxis to make deployment as painless as possible.</a:t>
            </a:r>
          </a:p>
        </p:txBody>
      </p:sp>
      <p:sp>
        <p:nvSpPr>
          <p:cNvPr id="4" name="Slide Number Placeholder 3"/>
          <p:cNvSpPr>
            <a:spLocks noGrp="1"/>
          </p:cNvSpPr>
          <p:nvPr>
            <p:ph type="sldNum" sz="quarter" idx="5"/>
          </p:nvPr>
        </p:nvSpPr>
        <p:spPr/>
        <p:txBody>
          <a:bodyPr/>
          <a:lstStyle/>
          <a:p>
            <a:fld id="{A2E54D14-E175-40BB-AD0C-BEEB643E135F}" type="slidenum">
              <a:rPr lang="en-US" smtClean="0"/>
              <a:t>5</a:t>
            </a:fld>
            <a:endParaRPr lang="en-US"/>
          </a:p>
        </p:txBody>
      </p:sp>
    </p:spTree>
    <p:extLst>
      <p:ext uri="{BB962C8B-B14F-4D97-AF65-F5344CB8AC3E}">
        <p14:creationId xmlns:p14="http://schemas.microsoft.com/office/powerpoint/2010/main" val="3135496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998538"/>
            <a:ext cx="5997575" cy="3375025"/>
          </a:xfrm>
        </p:spPr>
      </p:sp>
      <p:sp>
        <p:nvSpPr>
          <p:cNvPr id="3" name="Notes Placeholder 2"/>
          <p:cNvSpPr>
            <a:spLocks noGrp="1"/>
          </p:cNvSpPr>
          <p:nvPr>
            <p:ph type="body" idx="1"/>
          </p:nvPr>
        </p:nvSpPr>
        <p:spPr/>
        <p:txBody>
          <a:bodyPr/>
          <a:lstStyle/>
          <a:p>
            <a:r>
              <a:rPr lang="en-US" b="0">
                <a:latin typeface="Calibri"/>
                <a:cs typeface="Calibri"/>
              </a:rPr>
              <a:t>As with Tracking, work is needed to optimize fleet utilization—making sure that vehicles are being effectively used and routed, and that our customers can meet their SLAs and deliver value to </a:t>
            </a:r>
            <a:r>
              <a:rPr lang="en-US" b="0" i="1">
                <a:latin typeface="Calibri"/>
                <a:cs typeface="Calibri"/>
              </a:rPr>
              <a:t>their</a:t>
            </a:r>
            <a:r>
              <a:rPr lang="en-US" b="0">
                <a:latin typeface="Calibri"/>
                <a:cs typeface="Calibri"/>
              </a:rPr>
              <a:t> customers.</a:t>
            </a:r>
          </a:p>
          <a:p>
            <a:endParaRPr lang="en-US" b="0">
              <a:latin typeface="Calibri"/>
              <a:cs typeface="Calibri"/>
            </a:endParaRPr>
          </a:p>
          <a:p>
            <a:r>
              <a:rPr lang="en-US" b="0">
                <a:latin typeface="Calibri"/>
                <a:cs typeface="Calibri"/>
              </a:rPr>
              <a:t>HERE can deliver this by combining fleet-optimized services like routing with high-accuracy map data to produce a reliable and effective way of improving fleet performance.</a:t>
            </a:r>
          </a:p>
        </p:txBody>
      </p:sp>
      <p:sp>
        <p:nvSpPr>
          <p:cNvPr id="4" name="Slide Number Placeholder 3"/>
          <p:cNvSpPr>
            <a:spLocks noGrp="1"/>
          </p:cNvSpPr>
          <p:nvPr>
            <p:ph type="sldNum" sz="quarter" idx="5"/>
          </p:nvPr>
        </p:nvSpPr>
        <p:spPr/>
        <p:txBody>
          <a:bodyPr/>
          <a:lstStyle/>
          <a:p>
            <a:fld id="{A2E54D14-E175-40BB-AD0C-BEEB643E135F}" type="slidenum">
              <a:rPr lang="en-US" smtClean="0"/>
              <a:t>8</a:t>
            </a:fld>
            <a:endParaRPr lang="en-US"/>
          </a:p>
        </p:txBody>
      </p:sp>
    </p:spTree>
    <p:extLst>
      <p:ext uri="{BB962C8B-B14F-4D97-AF65-F5344CB8AC3E}">
        <p14:creationId xmlns:p14="http://schemas.microsoft.com/office/powerpoint/2010/main" val="1071400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998538"/>
            <a:ext cx="5997575" cy="3375025"/>
          </a:xfrm>
        </p:spPr>
      </p:sp>
      <p:sp>
        <p:nvSpPr>
          <p:cNvPr id="3" name="Notes Placeholder 2"/>
          <p:cNvSpPr>
            <a:spLocks noGrp="1"/>
          </p:cNvSpPr>
          <p:nvPr>
            <p:ph type="body" idx="1"/>
          </p:nvPr>
        </p:nvSpPr>
        <p:spPr/>
        <p:txBody>
          <a:bodyPr/>
          <a:lstStyle/>
          <a:p>
            <a:r>
              <a:rPr lang="en-US" b="0">
                <a:latin typeface="Calibri"/>
                <a:cs typeface="Calibri"/>
              </a:rPr>
              <a:t>HERE is able to lower operational costs by supporting improved driver safety—lowering insurance costs—and through advanced fleet routing features like isoline routing, toll cost analysis, and customizable geofencing.</a:t>
            </a:r>
          </a:p>
          <a:p>
            <a:endParaRPr lang="en-US" b="0">
              <a:latin typeface="Calibri"/>
              <a:cs typeface="Calibri"/>
            </a:endParaRPr>
          </a:p>
          <a:p>
            <a:r>
              <a:rPr lang="en-US" b="0">
                <a:latin typeface="Calibri"/>
                <a:cs typeface="Calibri"/>
              </a:rPr>
              <a:t>HERE is also able to deliver optimized truck routing solutions based on routing data that incorporates truck attributes—maximum height, weight clearance, axle restrictions, cargo limitations, and so on.</a:t>
            </a:r>
          </a:p>
          <a:p>
            <a:endParaRPr lang="en-US" b="0">
              <a:latin typeface="Calibri"/>
              <a:cs typeface="Calibri"/>
            </a:endParaRPr>
          </a:p>
          <a:p>
            <a:r>
              <a:rPr lang="en-US" b="0">
                <a:latin typeface="Calibri"/>
                <a:cs typeface="Calibri"/>
              </a:rPr>
              <a:t>The industry is looking for increased asset utilization, which HERE provides by incorporating timely, accurate real-world data at a granular level: split-lane traffic, traffic safety alerts, weather conditions, etcetera. This also helps to meet demanding ETAs and a growing need for visibility and timely performance.</a:t>
            </a:r>
          </a:p>
          <a:p>
            <a:endParaRPr lang="en-US" b="0">
              <a:latin typeface="Calibri"/>
              <a:cs typeface="Calibri"/>
            </a:endParaRPr>
          </a:p>
          <a:p>
            <a:r>
              <a:rPr lang="en-US" b="0">
                <a:latin typeface="Calibri"/>
                <a:cs typeface="Calibri"/>
              </a:rPr>
              <a:t>This also enhances the driver experience, thanks to the mobile SDK which surfaces the advanced features of the HERE platform such as turn-by-turn guidance, automatic rerouting, and real-time traffic.</a:t>
            </a:r>
          </a:p>
        </p:txBody>
      </p:sp>
      <p:sp>
        <p:nvSpPr>
          <p:cNvPr id="4" name="Slide Number Placeholder 3"/>
          <p:cNvSpPr>
            <a:spLocks noGrp="1"/>
          </p:cNvSpPr>
          <p:nvPr>
            <p:ph type="sldNum" sz="quarter" idx="5"/>
          </p:nvPr>
        </p:nvSpPr>
        <p:spPr/>
        <p:txBody>
          <a:bodyPr/>
          <a:lstStyle/>
          <a:p>
            <a:fld id="{A2E54D14-E175-40BB-AD0C-BEEB643E135F}" type="slidenum">
              <a:rPr lang="en-US" smtClean="0"/>
              <a:t>9</a:t>
            </a:fld>
            <a:endParaRPr lang="en-US"/>
          </a:p>
        </p:txBody>
      </p:sp>
    </p:spTree>
    <p:extLst>
      <p:ext uri="{BB962C8B-B14F-4D97-AF65-F5344CB8AC3E}">
        <p14:creationId xmlns:p14="http://schemas.microsoft.com/office/powerpoint/2010/main" val="566789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998538"/>
            <a:ext cx="5997575" cy="3375025"/>
          </a:xfrm>
        </p:spPr>
      </p:sp>
      <p:sp>
        <p:nvSpPr>
          <p:cNvPr id="3" name="Notes Placeholder 2"/>
          <p:cNvSpPr>
            <a:spLocks noGrp="1"/>
          </p:cNvSpPr>
          <p:nvPr>
            <p:ph type="body" idx="1"/>
          </p:nvPr>
        </p:nvSpPr>
        <p:spPr/>
        <p:txBody>
          <a:bodyPr/>
          <a:lstStyle/>
          <a:p>
            <a:r>
              <a:rPr lang="en-US" b="0">
                <a:latin typeface="Calibri"/>
                <a:cs typeface="Calibri"/>
              </a:rPr>
              <a:t>On-demand services are increasingly visible and important, but face major challenges. It is difficult to scale at the pace of e-commerce growth based on the need to account for real-world limitations. This includes city-imposed access restrictions, environmental zones, and congestion charges which increase cost pressures—especially in the last mile of delivery.</a:t>
            </a:r>
          </a:p>
          <a:p>
            <a:endParaRPr lang="en-US" b="0">
              <a:latin typeface="Calibri"/>
              <a:cs typeface="Calibri"/>
            </a:endParaRPr>
          </a:p>
          <a:p>
            <a:r>
              <a:rPr lang="en-US" b="0">
                <a:latin typeface="Calibri"/>
                <a:cs typeface="Calibri"/>
              </a:rPr>
              <a:t>Compounding these challenges, customer expectations continue to rise thanks to industry leaders like Amazon, who are training customers to look for precise, accurate ETAs and visibility into their deliveries. This occurs even as increasing traffic means that actual journey times may be increasing, too—making the need for improved routing even more timely.</a:t>
            </a:r>
          </a:p>
        </p:txBody>
      </p:sp>
      <p:sp>
        <p:nvSpPr>
          <p:cNvPr id="4" name="Slide Number Placeholder 3"/>
          <p:cNvSpPr>
            <a:spLocks noGrp="1"/>
          </p:cNvSpPr>
          <p:nvPr>
            <p:ph type="sldNum" sz="quarter" idx="5"/>
          </p:nvPr>
        </p:nvSpPr>
        <p:spPr/>
        <p:txBody>
          <a:bodyPr/>
          <a:lstStyle/>
          <a:p>
            <a:fld id="{A2E54D14-E175-40BB-AD0C-BEEB643E135F}" type="slidenum">
              <a:rPr lang="en-US" smtClean="0"/>
              <a:t>12</a:t>
            </a:fld>
            <a:endParaRPr lang="en-US"/>
          </a:p>
        </p:txBody>
      </p:sp>
    </p:spTree>
    <p:extLst>
      <p:ext uri="{BB962C8B-B14F-4D97-AF65-F5344CB8AC3E}">
        <p14:creationId xmlns:p14="http://schemas.microsoft.com/office/powerpoint/2010/main" val="3970866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998538"/>
            <a:ext cx="5997575" cy="3375025"/>
          </a:xfrm>
        </p:spPr>
      </p:sp>
      <p:sp>
        <p:nvSpPr>
          <p:cNvPr id="3" name="Notes Placeholder 2"/>
          <p:cNvSpPr>
            <a:spLocks noGrp="1"/>
          </p:cNvSpPr>
          <p:nvPr>
            <p:ph type="body" idx="1"/>
          </p:nvPr>
        </p:nvSpPr>
        <p:spPr/>
        <p:txBody>
          <a:bodyPr/>
          <a:lstStyle/>
          <a:p>
            <a:r>
              <a:rPr lang="en-US" b="0">
                <a:latin typeface="Calibri"/>
                <a:cs typeface="Calibri"/>
              </a:rPr>
              <a:t>HERE can specifically target its services to address industry needs. For example, to accurately locate customers and match their location to the driver's route, HERE geocoding and positioning offers global coverage—particularly relevant in emerging markets.</a:t>
            </a:r>
          </a:p>
          <a:p>
            <a:endParaRPr lang="en-US" b="0">
              <a:latin typeface="Calibri"/>
              <a:cs typeface="Calibri"/>
            </a:endParaRPr>
          </a:p>
          <a:p>
            <a:r>
              <a:rPr lang="en-US" b="0">
                <a:latin typeface="Calibri"/>
                <a:cs typeface="Calibri"/>
              </a:rPr>
              <a:t>To match demand with available supply, HERE uses advanced routing services. Matrix routing allows for optimization of traveling salesman problems, and isoline routing improves flexibility by clearly identifying the potential range for a delivery vehicle.</a:t>
            </a:r>
          </a:p>
          <a:p>
            <a:endParaRPr lang="en-US" b="0">
              <a:latin typeface="Calibri"/>
              <a:cs typeface="Calibri"/>
            </a:endParaRPr>
          </a:p>
          <a:p>
            <a:r>
              <a:rPr lang="en-US" b="0">
                <a:latin typeface="Calibri"/>
                <a:cs typeface="Calibri"/>
              </a:rPr>
              <a:t>To optimize fulfilment, HERE uses traffic-aware routing—both real-time data and predictive data.</a:t>
            </a:r>
          </a:p>
          <a:p>
            <a:endParaRPr lang="en-US" b="0">
              <a:latin typeface="Calibri"/>
              <a:cs typeface="Calibri"/>
            </a:endParaRPr>
          </a:p>
          <a:p>
            <a:r>
              <a:rPr lang="en-US" b="0">
                <a:latin typeface="Calibri"/>
                <a:cs typeface="Calibri"/>
              </a:rPr>
              <a:t>The industry needs to exceed customer expectations, which HERE does from the driver side with dynamic routing via the mobile SDK, and on the customer side by decreasing wait times and improving location accuracy.</a:t>
            </a:r>
          </a:p>
          <a:p>
            <a:endParaRPr lang="en-US" b="0">
              <a:latin typeface="Calibri"/>
              <a:cs typeface="Calibri"/>
            </a:endParaRPr>
          </a:p>
          <a:p>
            <a:r>
              <a:rPr lang="en-US" b="0">
                <a:latin typeface="Calibri"/>
                <a:cs typeface="Calibri"/>
              </a:rPr>
              <a:t>And to enhance performance and safety, HERE is able to leverage its accurate map content and offer post-drive analysis.</a:t>
            </a:r>
          </a:p>
        </p:txBody>
      </p:sp>
      <p:sp>
        <p:nvSpPr>
          <p:cNvPr id="4" name="Slide Number Placeholder 3"/>
          <p:cNvSpPr>
            <a:spLocks noGrp="1"/>
          </p:cNvSpPr>
          <p:nvPr>
            <p:ph type="sldNum" sz="quarter" idx="5"/>
          </p:nvPr>
        </p:nvSpPr>
        <p:spPr/>
        <p:txBody>
          <a:bodyPr/>
          <a:lstStyle/>
          <a:p>
            <a:fld id="{A2E54D14-E175-40BB-AD0C-BEEB643E135F}" type="slidenum">
              <a:rPr lang="en-US" smtClean="0"/>
              <a:t>13</a:t>
            </a:fld>
            <a:endParaRPr lang="en-US"/>
          </a:p>
        </p:txBody>
      </p:sp>
    </p:spTree>
    <p:extLst>
      <p:ext uri="{BB962C8B-B14F-4D97-AF65-F5344CB8AC3E}">
        <p14:creationId xmlns:p14="http://schemas.microsoft.com/office/powerpoint/2010/main" val="461724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511E074-4BEB-4A4F-8EE0-B3E2BBF55967}"/>
              </a:ext>
            </a:extLst>
          </p:cNvPr>
          <p:cNvSpPr/>
          <p:nvPr/>
        </p:nvSpPr>
        <p:spPr bwMode="gray">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noProof="0" dirty="0"/>
          </a:p>
        </p:txBody>
      </p:sp>
      <p:sp>
        <p:nvSpPr>
          <p:cNvPr id="4" name="Date Placeholder 3"/>
          <p:cNvSpPr>
            <a:spLocks noGrp="1"/>
          </p:cNvSpPr>
          <p:nvPr>
            <p:ph type="dt" sz="half" idx="10"/>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2F09DFC9-0C3F-4468-86CF-0397B74B5CB3}" type="datetimeFigureOut">
              <a:rPr lang="en-US" smtClean="0"/>
              <a:t>09-Aug-19</a:t>
            </a:fld>
            <a:endParaRPr lang="en-US"/>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endParaRPr lang="en-US"/>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192036CF-16FB-45A1-BE76-402E678A6FB6}" type="slidenum">
              <a:rPr lang="en-US" smtClean="0"/>
              <a:t>‹#›</a:t>
            </a:fld>
            <a:endParaRPr lang="en-US"/>
          </a:p>
        </p:txBody>
      </p:sp>
      <p:sp>
        <p:nvSpPr>
          <p:cNvPr id="66" name="Picture Placeholder 65">
            <a:extLst>
              <a:ext uri="{FF2B5EF4-FFF2-40B4-BE49-F238E27FC236}">
                <a16:creationId xmlns:a16="http://schemas.microsoft.com/office/drawing/2014/main" id="{4B80EAD0-9F40-41D7-B8E6-F47F5428ACFF}"/>
              </a:ext>
            </a:extLst>
          </p:cNvPr>
          <p:cNvSpPr>
            <a:spLocks noGrp="1"/>
          </p:cNvSpPr>
          <p:nvPr>
            <p:ph type="pic" sz="quarter" idx="14"/>
          </p:nvPr>
        </p:nvSpPr>
        <p:spPr bwMode="gray">
          <a:xfrm>
            <a:off x="342983" y="342891"/>
            <a:ext cx="11849018" cy="6515109"/>
          </a:xfrm>
          <a:custGeom>
            <a:avLst/>
            <a:gdLst>
              <a:gd name="connsiteX0" fmla="*/ 4721919 w 11845932"/>
              <a:gd name="connsiteY0" fmla="*/ 685802 h 6515109"/>
              <a:gd name="connsiteX1" fmla="*/ 4721919 w 11845932"/>
              <a:gd name="connsiteY1" fmla="*/ 1715402 h 6515109"/>
              <a:gd name="connsiteX2" fmla="*/ 5751519 w 11845932"/>
              <a:gd name="connsiteY2" fmla="*/ 1715402 h 6515109"/>
              <a:gd name="connsiteX3" fmla="*/ 5751519 w 11845932"/>
              <a:gd name="connsiteY3" fmla="*/ 685802 h 6515109"/>
              <a:gd name="connsiteX4" fmla="*/ 0 w 11845932"/>
              <a:gd name="connsiteY4" fmla="*/ 0 h 6515109"/>
              <a:gd name="connsiteX5" fmla="*/ 11845932 w 11845932"/>
              <a:gd name="connsiteY5" fmla="*/ 0 h 6515109"/>
              <a:gd name="connsiteX6" fmla="*/ 11845932 w 11845932"/>
              <a:gd name="connsiteY6" fmla="*/ 6515109 h 6515109"/>
              <a:gd name="connsiteX7" fmla="*/ 0 w 11845932"/>
              <a:gd name="connsiteY7" fmla="*/ 6515109 h 65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45932" h="6515109">
                <a:moveTo>
                  <a:pt x="4721919" y="685802"/>
                </a:moveTo>
                <a:lnTo>
                  <a:pt x="4721919" y="1715402"/>
                </a:lnTo>
                <a:lnTo>
                  <a:pt x="5751519" y="1715402"/>
                </a:lnTo>
                <a:lnTo>
                  <a:pt x="5751519" y="685802"/>
                </a:lnTo>
                <a:close/>
                <a:moveTo>
                  <a:pt x="0" y="0"/>
                </a:moveTo>
                <a:lnTo>
                  <a:pt x="11845932" y="0"/>
                </a:lnTo>
                <a:lnTo>
                  <a:pt x="11845932" y="6515109"/>
                </a:lnTo>
                <a:lnTo>
                  <a:pt x="0" y="6515109"/>
                </a:lnTo>
                <a:close/>
              </a:path>
            </a:pathLst>
          </a:custGeom>
        </p:spPr>
        <p:txBody>
          <a:bodyPr wrap="square" bIns="828000" anchor="ctr">
            <a:noAutofit/>
          </a:bodyPr>
          <a:lstStyle>
            <a:lvl1pPr algn="ctr">
              <a:defRPr b="0">
                <a:latin typeface="+mn-lt"/>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70FF70AB-0103-4710-80EE-7BC86639AB7F}"/>
              </a:ext>
            </a:extLst>
          </p:cNvPr>
          <p:cNvGrpSpPr/>
          <p:nvPr/>
        </p:nvGrpSpPr>
        <p:grpSpPr bwMode="gray">
          <a:xfrm>
            <a:off x="609759" y="-186532"/>
            <a:ext cx="10970895" cy="110332"/>
            <a:chOff x="609600" y="-138907"/>
            <a:chExt cx="10968038" cy="110332"/>
          </a:xfrm>
        </p:grpSpPr>
        <p:grpSp>
          <p:nvGrpSpPr>
            <p:cNvPr id="15" name="Group 14">
              <a:extLst>
                <a:ext uri="{FF2B5EF4-FFF2-40B4-BE49-F238E27FC236}">
                  <a16:creationId xmlns:a16="http://schemas.microsoft.com/office/drawing/2014/main" id="{77FCCAC7-52ED-428B-9894-78832C6C9CD4}"/>
                </a:ext>
              </a:extLst>
            </p:cNvPr>
            <p:cNvGrpSpPr/>
            <p:nvPr/>
          </p:nvGrpSpPr>
          <p:grpSpPr bwMode="gray">
            <a:xfrm>
              <a:off x="609600" y="-138907"/>
              <a:ext cx="300033" cy="110332"/>
              <a:chOff x="609600" y="-138907"/>
              <a:chExt cx="300033" cy="110332"/>
            </a:xfrm>
          </p:grpSpPr>
          <p:cxnSp>
            <p:nvCxnSpPr>
              <p:cNvPr id="25" name="Straight Connector 24">
                <a:extLst>
                  <a:ext uri="{FF2B5EF4-FFF2-40B4-BE49-F238E27FC236}">
                    <a16:creationId xmlns:a16="http://schemas.microsoft.com/office/drawing/2014/main" id="{92E99445-A720-45E9-9FC2-C2362020848F}"/>
                  </a:ext>
                </a:extLst>
              </p:cNvPr>
              <p:cNvCxnSpPr>
                <a:cxnSpLocks/>
              </p:cNvCxnSpPr>
              <p:nvPr/>
            </p:nvCxnSpPr>
            <p:spPr bwMode="gray">
              <a:xfrm flipV="1">
                <a:off x="609600" y="-138907"/>
                <a:ext cx="0" cy="110332"/>
              </a:xfrm>
              <a:prstGeom prst="line">
                <a:avLst/>
              </a:prstGeom>
              <a:ln w="6350">
                <a:solidFill>
                  <a:srgbClr val="48DAD0"/>
                </a:solidFill>
                <a:tailEnd type="oval" w="sm" len="sm"/>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DD47F5E-8660-4E70-96B6-D1AC4E361FC3}"/>
                  </a:ext>
                </a:extLst>
              </p:cNvPr>
              <p:cNvSpPr txBox="1"/>
              <p:nvPr/>
            </p:nvSpPr>
            <p:spPr bwMode="gray">
              <a:xfrm>
                <a:off x="631030" y="-138907"/>
                <a:ext cx="278603" cy="85725"/>
              </a:xfrm>
              <a:prstGeom prst="rect">
                <a:avLst/>
              </a:prstGeom>
              <a:noFill/>
            </p:spPr>
            <p:txBody>
              <a:bodyPr wrap="square" lIns="0" tIns="0" rIns="0" bIns="0" rtlCol="0">
                <a:noAutofit/>
              </a:bodyPr>
              <a:lstStyle/>
              <a:p>
                <a:pPr algn="l"/>
                <a:r>
                  <a:rPr lang="en-US" sz="800" noProof="0" dirty="0">
                    <a:solidFill>
                      <a:srgbClr val="48DAD0"/>
                    </a:solidFill>
                  </a:rPr>
                  <a:t>15.23</a:t>
                </a:r>
              </a:p>
            </p:txBody>
          </p:sp>
        </p:grpSp>
        <p:grpSp>
          <p:nvGrpSpPr>
            <p:cNvPr id="16" name="Group 15">
              <a:extLst>
                <a:ext uri="{FF2B5EF4-FFF2-40B4-BE49-F238E27FC236}">
                  <a16:creationId xmlns:a16="http://schemas.microsoft.com/office/drawing/2014/main" id="{1CF401C5-2D0B-4349-AE31-7C3336445E09}"/>
                </a:ext>
              </a:extLst>
            </p:cNvPr>
            <p:cNvGrpSpPr/>
            <p:nvPr/>
          </p:nvGrpSpPr>
          <p:grpSpPr bwMode="gray">
            <a:xfrm>
              <a:off x="5482436" y="-138907"/>
              <a:ext cx="307177" cy="110332"/>
              <a:chOff x="302423" y="-138907"/>
              <a:chExt cx="307177" cy="110332"/>
            </a:xfrm>
          </p:grpSpPr>
          <p:cxnSp>
            <p:nvCxnSpPr>
              <p:cNvPr id="23" name="Straight Connector 22">
                <a:extLst>
                  <a:ext uri="{FF2B5EF4-FFF2-40B4-BE49-F238E27FC236}">
                    <a16:creationId xmlns:a16="http://schemas.microsoft.com/office/drawing/2014/main" id="{A5A63D8F-699A-4805-8B13-CBBFDDF427B2}"/>
                  </a:ext>
                </a:extLst>
              </p:cNvPr>
              <p:cNvCxnSpPr>
                <a:cxnSpLocks/>
              </p:cNvCxnSpPr>
              <p:nvPr/>
            </p:nvCxnSpPr>
            <p:spPr bwMode="gray">
              <a:xfrm flipV="1">
                <a:off x="609600" y="-138907"/>
                <a:ext cx="0" cy="110332"/>
              </a:xfrm>
              <a:prstGeom prst="line">
                <a:avLst/>
              </a:prstGeom>
              <a:ln w="6350">
                <a:solidFill>
                  <a:srgbClr val="48DAD0"/>
                </a:solidFill>
                <a:tailEnd type="oval" w="sm" len="sm"/>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B0CCFF3-01F4-4477-B735-34914D7CA395}"/>
                  </a:ext>
                </a:extLst>
              </p:cNvPr>
              <p:cNvSpPr txBox="1"/>
              <p:nvPr/>
            </p:nvSpPr>
            <p:spPr bwMode="gray">
              <a:xfrm>
                <a:off x="302423" y="-138907"/>
                <a:ext cx="278603" cy="85725"/>
              </a:xfrm>
              <a:prstGeom prst="rect">
                <a:avLst/>
              </a:prstGeom>
              <a:noFill/>
            </p:spPr>
            <p:txBody>
              <a:bodyPr wrap="square" lIns="0" tIns="0" rIns="0" bIns="0" rtlCol="0">
                <a:noAutofit/>
              </a:bodyPr>
              <a:lstStyle/>
              <a:p>
                <a:pPr algn="r"/>
                <a:r>
                  <a:rPr lang="en-US" sz="800" noProof="0" dirty="0">
                    <a:solidFill>
                      <a:srgbClr val="48DAD0"/>
                    </a:solidFill>
                  </a:rPr>
                  <a:t>0.85</a:t>
                </a:r>
              </a:p>
            </p:txBody>
          </p:sp>
        </p:grpSp>
        <p:grpSp>
          <p:nvGrpSpPr>
            <p:cNvPr id="17" name="Group 16">
              <a:extLst>
                <a:ext uri="{FF2B5EF4-FFF2-40B4-BE49-F238E27FC236}">
                  <a16:creationId xmlns:a16="http://schemas.microsoft.com/office/drawing/2014/main" id="{4A3DF1DE-ED74-4249-9F19-3935C0A09F76}"/>
                </a:ext>
              </a:extLst>
            </p:cNvPr>
            <p:cNvGrpSpPr/>
            <p:nvPr/>
          </p:nvGrpSpPr>
          <p:grpSpPr bwMode="gray">
            <a:xfrm>
              <a:off x="6399213" y="-138907"/>
              <a:ext cx="300033" cy="110332"/>
              <a:chOff x="609600" y="-138907"/>
              <a:chExt cx="300033" cy="110332"/>
            </a:xfrm>
          </p:grpSpPr>
          <p:cxnSp>
            <p:nvCxnSpPr>
              <p:cNvPr id="21" name="Straight Connector 20">
                <a:extLst>
                  <a:ext uri="{FF2B5EF4-FFF2-40B4-BE49-F238E27FC236}">
                    <a16:creationId xmlns:a16="http://schemas.microsoft.com/office/drawing/2014/main" id="{ECF00A25-6B02-45C6-AFDD-2E242185CA1C}"/>
                  </a:ext>
                </a:extLst>
              </p:cNvPr>
              <p:cNvCxnSpPr>
                <a:cxnSpLocks/>
              </p:cNvCxnSpPr>
              <p:nvPr/>
            </p:nvCxnSpPr>
            <p:spPr bwMode="gray">
              <a:xfrm flipV="1">
                <a:off x="609600" y="-138907"/>
                <a:ext cx="0" cy="110332"/>
              </a:xfrm>
              <a:prstGeom prst="line">
                <a:avLst/>
              </a:prstGeom>
              <a:ln w="6350">
                <a:solidFill>
                  <a:srgbClr val="48DAD0"/>
                </a:solidFill>
                <a:tailEnd type="oval" w="sm" len="sm"/>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C83327D2-C231-42A7-B084-9D4E416311BE}"/>
                  </a:ext>
                </a:extLst>
              </p:cNvPr>
              <p:cNvSpPr txBox="1"/>
              <p:nvPr/>
            </p:nvSpPr>
            <p:spPr bwMode="gray">
              <a:xfrm>
                <a:off x="631030" y="-138907"/>
                <a:ext cx="278603" cy="85725"/>
              </a:xfrm>
              <a:prstGeom prst="rect">
                <a:avLst/>
              </a:prstGeom>
              <a:noFill/>
            </p:spPr>
            <p:txBody>
              <a:bodyPr wrap="square" lIns="0" tIns="0" rIns="0" bIns="0" rtlCol="0">
                <a:noAutofit/>
              </a:bodyPr>
              <a:lstStyle/>
              <a:p>
                <a:pPr algn="l"/>
                <a:r>
                  <a:rPr lang="en-US" sz="800" noProof="0" dirty="0">
                    <a:solidFill>
                      <a:srgbClr val="48DAD0"/>
                    </a:solidFill>
                  </a:rPr>
                  <a:t>0.85</a:t>
                </a:r>
              </a:p>
            </p:txBody>
          </p:sp>
        </p:grpSp>
        <p:grpSp>
          <p:nvGrpSpPr>
            <p:cNvPr id="18" name="Group 17">
              <a:extLst>
                <a:ext uri="{FF2B5EF4-FFF2-40B4-BE49-F238E27FC236}">
                  <a16:creationId xmlns:a16="http://schemas.microsoft.com/office/drawing/2014/main" id="{227B6C0F-03C1-40D9-8422-F89922F5BC36}"/>
                </a:ext>
              </a:extLst>
            </p:cNvPr>
            <p:cNvGrpSpPr/>
            <p:nvPr/>
          </p:nvGrpSpPr>
          <p:grpSpPr bwMode="gray">
            <a:xfrm>
              <a:off x="11277606" y="-138907"/>
              <a:ext cx="300032" cy="110332"/>
              <a:chOff x="309568" y="-138907"/>
              <a:chExt cx="300032" cy="110332"/>
            </a:xfrm>
          </p:grpSpPr>
          <p:cxnSp>
            <p:nvCxnSpPr>
              <p:cNvPr id="19" name="Straight Connector 18">
                <a:extLst>
                  <a:ext uri="{FF2B5EF4-FFF2-40B4-BE49-F238E27FC236}">
                    <a16:creationId xmlns:a16="http://schemas.microsoft.com/office/drawing/2014/main" id="{7C540E92-E98C-4916-89C4-D20EEC156115}"/>
                  </a:ext>
                </a:extLst>
              </p:cNvPr>
              <p:cNvCxnSpPr>
                <a:cxnSpLocks/>
              </p:cNvCxnSpPr>
              <p:nvPr/>
            </p:nvCxnSpPr>
            <p:spPr bwMode="gray">
              <a:xfrm flipV="1">
                <a:off x="609600" y="-138907"/>
                <a:ext cx="0" cy="110332"/>
              </a:xfrm>
              <a:prstGeom prst="line">
                <a:avLst/>
              </a:prstGeom>
              <a:ln w="6350">
                <a:solidFill>
                  <a:srgbClr val="48DAD0"/>
                </a:solidFill>
                <a:tailEnd type="oval" w="sm" len="sm"/>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A8B2648-9CB6-40E3-9BBE-0DD1CFF8A77E}"/>
                  </a:ext>
                </a:extLst>
              </p:cNvPr>
              <p:cNvSpPr txBox="1"/>
              <p:nvPr/>
            </p:nvSpPr>
            <p:spPr bwMode="gray">
              <a:xfrm>
                <a:off x="309568" y="-138907"/>
                <a:ext cx="278603" cy="85725"/>
              </a:xfrm>
              <a:prstGeom prst="rect">
                <a:avLst/>
              </a:prstGeom>
              <a:noFill/>
            </p:spPr>
            <p:txBody>
              <a:bodyPr wrap="square" lIns="0" tIns="0" rIns="0" bIns="0" rtlCol="0">
                <a:noAutofit/>
              </a:bodyPr>
              <a:lstStyle/>
              <a:p>
                <a:pPr algn="r"/>
                <a:r>
                  <a:rPr lang="en-US" sz="800" noProof="0" dirty="0">
                    <a:solidFill>
                      <a:srgbClr val="48DAD0"/>
                    </a:solidFill>
                  </a:rPr>
                  <a:t>15.23</a:t>
                </a:r>
              </a:p>
            </p:txBody>
          </p:sp>
        </p:grpSp>
      </p:grpSp>
      <p:grpSp>
        <p:nvGrpSpPr>
          <p:cNvPr id="27" name="Group 26">
            <a:extLst>
              <a:ext uri="{FF2B5EF4-FFF2-40B4-BE49-F238E27FC236}">
                <a16:creationId xmlns:a16="http://schemas.microsoft.com/office/drawing/2014/main" id="{47369EBF-95DD-48E4-A18C-75CB457E0BB3}"/>
              </a:ext>
            </a:extLst>
          </p:cNvPr>
          <p:cNvGrpSpPr/>
          <p:nvPr/>
        </p:nvGrpSpPr>
        <p:grpSpPr bwMode="gray">
          <a:xfrm>
            <a:off x="-383877" y="1884363"/>
            <a:ext cx="278676" cy="4237830"/>
            <a:chOff x="-317102" y="1884363"/>
            <a:chExt cx="278603" cy="4237830"/>
          </a:xfrm>
        </p:grpSpPr>
        <p:grpSp>
          <p:nvGrpSpPr>
            <p:cNvPr id="28" name="Group 27">
              <a:extLst>
                <a:ext uri="{FF2B5EF4-FFF2-40B4-BE49-F238E27FC236}">
                  <a16:creationId xmlns:a16="http://schemas.microsoft.com/office/drawing/2014/main" id="{E647A940-7C96-406B-82F1-9A55781627BD}"/>
                </a:ext>
              </a:extLst>
            </p:cNvPr>
            <p:cNvGrpSpPr/>
            <p:nvPr/>
          </p:nvGrpSpPr>
          <p:grpSpPr bwMode="gray">
            <a:xfrm>
              <a:off x="-317102" y="1884363"/>
              <a:ext cx="278603" cy="121443"/>
              <a:chOff x="741362" y="30956"/>
              <a:chExt cx="278603" cy="121443"/>
            </a:xfrm>
          </p:grpSpPr>
          <p:cxnSp>
            <p:nvCxnSpPr>
              <p:cNvPr id="32" name="Straight Connector 31">
                <a:extLst>
                  <a:ext uri="{FF2B5EF4-FFF2-40B4-BE49-F238E27FC236}">
                    <a16:creationId xmlns:a16="http://schemas.microsoft.com/office/drawing/2014/main" id="{91CBED65-1FAB-4484-892A-552F2A2D53CD}"/>
                  </a:ext>
                </a:extLst>
              </p:cNvPr>
              <p:cNvCxnSpPr>
                <a:cxnSpLocks/>
              </p:cNvCxnSpPr>
              <p:nvPr/>
            </p:nvCxnSpPr>
            <p:spPr bwMode="gray">
              <a:xfrm rot="16200000" flipV="1">
                <a:off x="964799" y="-24210"/>
                <a:ext cx="0" cy="110332"/>
              </a:xfrm>
              <a:prstGeom prst="line">
                <a:avLst/>
              </a:prstGeom>
              <a:ln w="6350">
                <a:solidFill>
                  <a:srgbClr val="48DAD0"/>
                </a:solidFill>
                <a:tailEnd type="oval" w="sm" len="sm"/>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7671A14-0101-4872-808A-737B530E7ECE}"/>
                  </a:ext>
                </a:extLst>
              </p:cNvPr>
              <p:cNvSpPr txBox="1"/>
              <p:nvPr/>
            </p:nvSpPr>
            <p:spPr bwMode="gray">
              <a:xfrm>
                <a:off x="741362" y="66674"/>
                <a:ext cx="278603" cy="85725"/>
              </a:xfrm>
              <a:prstGeom prst="rect">
                <a:avLst/>
              </a:prstGeom>
              <a:noFill/>
            </p:spPr>
            <p:txBody>
              <a:bodyPr wrap="square" lIns="0" tIns="0" rIns="0" bIns="0" rtlCol="0">
                <a:noAutofit/>
              </a:bodyPr>
              <a:lstStyle/>
              <a:p>
                <a:pPr algn="r"/>
                <a:r>
                  <a:rPr lang="en-US" sz="800" noProof="0" dirty="0">
                    <a:solidFill>
                      <a:srgbClr val="48DAD0"/>
                    </a:solidFill>
                  </a:rPr>
                  <a:t>4.29</a:t>
                </a:r>
              </a:p>
            </p:txBody>
          </p:sp>
        </p:grpSp>
        <p:grpSp>
          <p:nvGrpSpPr>
            <p:cNvPr id="29" name="Group 28">
              <a:extLst>
                <a:ext uri="{FF2B5EF4-FFF2-40B4-BE49-F238E27FC236}">
                  <a16:creationId xmlns:a16="http://schemas.microsoft.com/office/drawing/2014/main" id="{6FFCD711-70CA-4895-9032-7509159476BD}"/>
                </a:ext>
              </a:extLst>
            </p:cNvPr>
            <p:cNvGrpSpPr/>
            <p:nvPr/>
          </p:nvGrpSpPr>
          <p:grpSpPr bwMode="gray">
            <a:xfrm>
              <a:off x="-317102" y="6000750"/>
              <a:ext cx="278603" cy="121443"/>
              <a:chOff x="741362" y="-138907"/>
              <a:chExt cx="278603" cy="121443"/>
            </a:xfrm>
          </p:grpSpPr>
          <p:cxnSp>
            <p:nvCxnSpPr>
              <p:cNvPr id="30" name="Straight Connector 29">
                <a:extLst>
                  <a:ext uri="{FF2B5EF4-FFF2-40B4-BE49-F238E27FC236}">
                    <a16:creationId xmlns:a16="http://schemas.microsoft.com/office/drawing/2014/main" id="{62F94E85-63AA-4DC3-9F65-208515CF58B5}"/>
                  </a:ext>
                </a:extLst>
              </p:cNvPr>
              <p:cNvCxnSpPr>
                <a:cxnSpLocks/>
              </p:cNvCxnSpPr>
              <p:nvPr/>
            </p:nvCxnSpPr>
            <p:spPr bwMode="gray">
              <a:xfrm rot="16200000" flipV="1">
                <a:off x="964799" y="-194073"/>
                <a:ext cx="0" cy="110332"/>
              </a:xfrm>
              <a:prstGeom prst="line">
                <a:avLst/>
              </a:prstGeom>
              <a:ln w="6350">
                <a:solidFill>
                  <a:srgbClr val="48DAD0"/>
                </a:solidFill>
                <a:tailEnd type="oval" w="sm" len="sm"/>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5670CC1B-53F7-4C61-A3A2-E22B82851140}"/>
                  </a:ext>
                </a:extLst>
              </p:cNvPr>
              <p:cNvSpPr txBox="1"/>
              <p:nvPr/>
            </p:nvSpPr>
            <p:spPr bwMode="gray">
              <a:xfrm>
                <a:off x="741362" y="-103189"/>
                <a:ext cx="278603" cy="85725"/>
              </a:xfrm>
              <a:prstGeom prst="rect">
                <a:avLst/>
              </a:prstGeom>
              <a:noFill/>
            </p:spPr>
            <p:txBody>
              <a:bodyPr wrap="square" lIns="0" tIns="0" rIns="0" bIns="0" rtlCol="0">
                <a:noAutofit/>
              </a:bodyPr>
              <a:lstStyle/>
              <a:p>
                <a:pPr algn="r"/>
                <a:r>
                  <a:rPr lang="en-US" sz="800" noProof="0" dirty="0">
                    <a:solidFill>
                      <a:srgbClr val="48DAD0"/>
                    </a:solidFill>
                  </a:rPr>
                  <a:t>7.14</a:t>
                </a:r>
              </a:p>
            </p:txBody>
          </p:sp>
        </p:grpSp>
      </p:grpSp>
      <p:sp>
        <p:nvSpPr>
          <p:cNvPr id="71" name="Rectangle 70">
            <a:extLst>
              <a:ext uri="{FF2B5EF4-FFF2-40B4-BE49-F238E27FC236}">
                <a16:creationId xmlns:a16="http://schemas.microsoft.com/office/drawing/2014/main" id="{BA30C8DF-6EA2-4A7D-BB5D-2CA79567A7ED}"/>
              </a:ext>
            </a:extLst>
          </p:cNvPr>
          <p:cNvSpPr/>
          <p:nvPr/>
        </p:nvSpPr>
        <p:spPr bwMode="gray">
          <a:xfrm>
            <a:off x="5066132" y="1028693"/>
            <a:ext cx="1029868" cy="10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noProof="0" dirty="0"/>
          </a:p>
        </p:txBody>
      </p:sp>
      <p:sp>
        <p:nvSpPr>
          <p:cNvPr id="70" name="Title 69">
            <a:extLst>
              <a:ext uri="{FF2B5EF4-FFF2-40B4-BE49-F238E27FC236}">
                <a16:creationId xmlns:a16="http://schemas.microsoft.com/office/drawing/2014/main" id="{6CB2083D-C331-4F9D-847B-E32A00411DBC}"/>
              </a:ext>
            </a:extLst>
          </p:cNvPr>
          <p:cNvSpPr>
            <a:spLocks noGrp="1"/>
          </p:cNvSpPr>
          <p:nvPr>
            <p:ph type="ctrTitle"/>
          </p:nvPr>
        </p:nvSpPr>
        <p:spPr bwMode="gray">
          <a:xfrm>
            <a:off x="0" y="1371600"/>
            <a:ext cx="5790308" cy="4114800"/>
          </a:xfrm>
          <a:custGeom>
            <a:avLst/>
            <a:gdLst>
              <a:gd name="connsiteX0" fmla="*/ 0 w 5788800"/>
              <a:gd name="connsiteY0" fmla="*/ 0 h 4114800"/>
              <a:gd name="connsiteX1" fmla="*/ 5064813 w 5788800"/>
              <a:gd name="connsiteY1" fmla="*/ 0 h 4114800"/>
              <a:gd name="connsiteX2" fmla="*/ 5064813 w 5788800"/>
              <a:gd name="connsiteY2" fmla="*/ 686693 h 4114800"/>
              <a:gd name="connsiteX3" fmla="*/ 5788800 w 5788800"/>
              <a:gd name="connsiteY3" fmla="*/ 686693 h 4114800"/>
              <a:gd name="connsiteX4" fmla="*/ 5788800 w 5788800"/>
              <a:gd name="connsiteY4" fmla="*/ 4114800 h 4114800"/>
              <a:gd name="connsiteX5" fmla="*/ 0 w 5788800"/>
              <a:gd name="connsiteY5" fmla="*/ 41148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88800" h="4114800">
                <a:moveTo>
                  <a:pt x="0" y="0"/>
                </a:moveTo>
                <a:lnTo>
                  <a:pt x="5064813" y="0"/>
                </a:lnTo>
                <a:lnTo>
                  <a:pt x="5064813" y="686693"/>
                </a:lnTo>
                <a:lnTo>
                  <a:pt x="5788800" y="686693"/>
                </a:lnTo>
                <a:lnTo>
                  <a:pt x="5788800" y="4114800"/>
                </a:lnTo>
                <a:lnTo>
                  <a:pt x="0" y="4114800"/>
                </a:lnTo>
                <a:close/>
              </a:path>
            </a:pathLst>
          </a:custGeom>
          <a:gradFill>
            <a:gsLst>
              <a:gs pos="0">
                <a:schemeClr val="accent6">
                  <a:alpha val="90000"/>
                </a:schemeClr>
              </a:gs>
              <a:gs pos="96000">
                <a:schemeClr val="tx2">
                  <a:alpha val="90000"/>
                </a:schemeClr>
              </a:gs>
            </a:gsLst>
            <a:lin ang="19800000" scaled="0"/>
          </a:gradFill>
        </p:spPr>
        <p:txBody>
          <a:bodyPr wrap="square" lIns="583200" tIns="684000" rIns="583200" bIns="745200" anchor="t">
            <a:noAutofit/>
          </a:bodyPr>
          <a:lstStyle>
            <a:lvl1pPr algn="l">
              <a:lnSpc>
                <a:spcPct val="100000"/>
              </a:lnSpc>
              <a:defRPr sz="3600"/>
            </a:lvl1pPr>
          </a:lstStyle>
          <a:p>
            <a:r>
              <a:rPr lang="en-US" noProof="0" dirty="0"/>
              <a:t>Click to edit Master title style</a:t>
            </a:r>
          </a:p>
        </p:txBody>
      </p:sp>
      <p:sp>
        <p:nvSpPr>
          <p:cNvPr id="3" name="Subtitle 2"/>
          <p:cNvSpPr>
            <a:spLocks noGrp="1"/>
          </p:cNvSpPr>
          <p:nvPr>
            <p:ph type="subTitle" idx="1"/>
          </p:nvPr>
        </p:nvSpPr>
        <p:spPr bwMode="gray">
          <a:xfrm>
            <a:off x="608194" y="4488251"/>
            <a:ext cx="4875670" cy="183600"/>
          </a:xfrm>
        </p:spPr>
        <p:txBody>
          <a:bodyPr anchor="b"/>
          <a:lstStyle>
            <a:lvl1pPr marL="0" indent="0" algn="l">
              <a:spcBef>
                <a:spcPts val="0"/>
              </a:spcBef>
              <a:buNone/>
              <a:defRPr sz="1200" b="0">
                <a:solidFill>
                  <a:schemeClr val="tx1"/>
                </a:solidFill>
                <a:latin typeface="+mn-lt"/>
              </a:defRPr>
            </a:lvl1pPr>
            <a:lvl2pPr marL="0" indent="0" algn="l">
              <a:spcBef>
                <a:spcPts val="0"/>
              </a:spcBef>
              <a:buNone/>
              <a:defRPr sz="1200">
                <a:solidFill>
                  <a:schemeClr val="tx1"/>
                </a:solidFill>
              </a:defRPr>
            </a:lvl2pPr>
            <a:lvl3pPr marL="0" indent="0" algn="l">
              <a:spcBef>
                <a:spcPts val="0"/>
              </a:spcBef>
              <a:buNone/>
              <a:defRPr sz="1200">
                <a:solidFill>
                  <a:schemeClr val="tx1"/>
                </a:solidFill>
              </a:defRPr>
            </a:lvl3pPr>
            <a:lvl4pPr marL="0" indent="0" algn="l">
              <a:spcBef>
                <a:spcPts val="0"/>
              </a:spcBef>
              <a:buNone/>
              <a:defRPr sz="1200">
                <a:solidFill>
                  <a:schemeClr val="tx1"/>
                </a:solidFill>
              </a:defRPr>
            </a:lvl4pPr>
            <a:lvl5pPr marL="0" indent="0" algn="l">
              <a:spcBef>
                <a:spcPts val="0"/>
              </a:spcBef>
              <a:buNone/>
              <a:defRPr sz="1200">
                <a:solidFill>
                  <a:schemeClr val="tx1"/>
                </a:solidFill>
              </a:defRPr>
            </a:lvl5pPr>
            <a:lvl6pPr marL="0" indent="0" algn="l">
              <a:spcBef>
                <a:spcPts val="0"/>
              </a:spcBef>
              <a:buNone/>
              <a:defRPr sz="1200">
                <a:solidFill>
                  <a:schemeClr val="tx1"/>
                </a:solidFill>
              </a:defRPr>
            </a:lvl6pPr>
            <a:lvl7pPr marL="0" indent="0" algn="l">
              <a:spcBef>
                <a:spcPts val="0"/>
              </a:spcBef>
              <a:buNone/>
              <a:defRPr sz="1200">
                <a:solidFill>
                  <a:schemeClr val="tx1"/>
                </a:solidFill>
              </a:defRPr>
            </a:lvl7pPr>
            <a:lvl8pPr marL="0" indent="0" algn="l">
              <a:spcBef>
                <a:spcPts val="0"/>
              </a:spcBef>
              <a:buNone/>
              <a:defRPr sz="1200">
                <a:solidFill>
                  <a:schemeClr val="tx1"/>
                </a:solidFill>
              </a:defRPr>
            </a:lvl8pPr>
            <a:lvl9pPr marL="0" indent="0" algn="l">
              <a:spcBef>
                <a:spcPts val="0"/>
              </a:spcBef>
              <a:buNone/>
              <a:defRPr sz="1200">
                <a:solidFill>
                  <a:schemeClr val="tx1"/>
                </a:solidFill>
              </a:defRPr>
            </a:lvl9pPr>
          </a:lstStyle>
          <a:p>
            <a:pPr lvl="0"/>
            <a:r>
              <a:rPr lang="en-US" noProof="0" dirty="0"/>
              <a:t>Click to edit Master subtitle style</a:t>
            </a:r>
          </a:p>
        </p:txBody>
      </p:sp>
      <p:grpSp>
        <p:nvGrpSpPr>
          <p:cNvPr id="11" name="Group 6">
            <a:extLst>
              <a:ext uri="{FF2B5EF4-FFF2-40B4-BE49-F238E27FC236}">
                <a16:creationId xmlns:a16="http://schemas.microsoft.com/office/drawing/2014/main" id="{14F77E9D-0169-4BAE-B796-D28C9373BEA7}"/>
              </a:ext>
            </a:extLst>
          </p:cNvPr>
          <p:cNvGrpSpPr/>
          <p:nvPr/>
        </p:nvGrpSpPr>
        <p:grpSpPr bwMode="gray">
          <a:xfrm>
            <a:off x="5291241" y="1274389"/>
            <a:ext cx="579651" cy="538211"/>
            <a:chOff x="1012825" y="-171450"/>
            <a:chExt cx="8281988" cy="7691438"/>
          </a:xfrm>
          <a:solidFill>
            <a:schemeClr val="bg1"/>
          </a:solidFill>
        </p:grpSpPr>
        <p:sp>
          <p:nvSpPr>
            <p:cNvPr id="12" name="Freeform 1">
              <a:extLst>
                <a:ext uri="{FF2B5EF4-FFF2-40B4-BE49-F238E27FC236}">
                  <a16:creationId xmlns:a16="http://schemas.microsoft.com/office/drawing/2014/main" id="{29B56DE9-D7F9-4B6B-93BA-AFE11EF03133}"/>
                </a:ext>
              </a:extLst>
            </p:cNvPr>
            <p:cNvSpPr>
              <a:spLocks noChangeArrowheads="1"/>
            </p:cNvSpPr>
            <p:nvPr/>
          </p:nvSpPr>
          <p:spPr bwMode="gray">
            <a:xfrm>
              <a:off x="1012825" y="6380163"/>
              <a:ext cx="2289175" cy="1139825"/>
            </a:xfrm>
            <a:custGeom>
              <a:avLst/>
              <a:gdLst>
                <a:gd name="T0" fmla="*/ 6358 w 6359"/>
                <a:gd name="T1" fmla="*/ 0 h 3166"/>
                <a:gd name="T2" fmla="*/ 3193 w 6359"/>
                <a:gd name="T3" fmla="*/ 3165 h 3166"/>
                <a:gd name="T4" fmla="*/ 0 w 6359"/>
                <a:gd name="T5" fmla="*/ 0 h 3166"/>
                <a:gd name="T6" fmla="*/ 6358 w 6359"/>
                <a:gd name="T7" fmla="*/ 0 h 3166"/>
              </a:gdLst>
              <a:ahLst/>
              <a:cxnLst>
                <a:cxn ang="0">
                  <a:pos x="T0" y="T1"/>
                </a:cxn>
                <a:cxn ang="0">
                  <a:pos x="T2" y="T3"/>
                </a:cxn>
                <a:cxn ang="0">
                  <a:pos x="T4" y="T5"/>
                </a:cxn>
                <a:cxn ang="0">
                  <a:pos x="T6" y="T7"/>
                </a:cxn>
              </a:cxnLst>
              <a:rect l="0" t="0" r="r" b="b"/>
              <a:pathLst>
                <a:path w="6359" h="3166">
                  <a:moveTo>
                    <a:pt x="6358" y="0"/>
                  </a:moveTo>
                  <a:lnTo>
                    <a:pt x="3193" y="3165"/>
                  </a:lnTo>
                  <a:lnTo>
                    <a:pt x="0" y="0"/>
                  </a:lnTo>
                  <a:lnTo>
                    <a:pt x="6358" y="0"/>
                  </a:lnTo>
                </a:path>
              </a:pathLst>
            </a:custGeom>
            <a:solidFill>
              <a:srgbClr val="48DAD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4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3" name="Freeform 2">
              <a:extLst>
                <a:ext uri="{FF2B5EF4-FFF2-40B4-BE49-F238E27FC236}">
                  <a16:creationId xmlns:a16="http://schemas.microsoft.com/office/drawing/2014/main" id="{91135EEB-96DF-4623-8D1E-DBB2277250C1}"/>
                </a:ext>
              </a:extLst>
            </p:cNvPr>
            <p:cNvSpPr>
              <a:spLocks noChangeArrowheads="1"/>
            </p:cNvSpPr>
            <p:nvPr/>
          </p:nvSpPr>
          <p:spPr bwMode="gray">
            <a:xfrm>
              <a:off x="1308100" y="-171450"/>
              <a:ext cx="7986713" cy="6551613"/>
            </a:xfrm>
            <a:custGeom>
              <a:avLst/>
              <a:gdLst>
                <a:gd name="T0" fmla="*/ 10174 w 22185"/>
                <a:gd name="T1" fmla="*/ 10993 h 18201"/>
                <a:gd name="T2" fmla="*/ 10174 w 22185"/>
                <a:gd name="T3" fmla="*/ 10993 h 18201"/>
                <a:gd name="T4" fmla="*/ 9948 w 22185"/>
                <a:gd name="T5" fmla="*/ 9383 h 18201"/>
                <a:gd name="T6" fmla="*/ 11530 w 22185"/>
                <a:gd name="T7" fmla="*/ 9637 h 18201"/>
                <a:gd name="T8" fmla="*/ 10174 w 22185"/>
                <a:gd name="T9" fmla="*/ 10993 h 18201"/>
                <a:gd name="T10" fmla="*/ 16956 w 22185"/>
                <a:gd name="T11" fmla="*/ 2374 h 18201"/>
                <a:gd name="T12" fmla="*/ 16956 w 22185"/>
                <a:gd name="T13" fmla="*/ 2374 h 18201"/>
                <a:gd name="T14" fmla="*/ 18511 w 22185"/>
                <a:gd name="T15" fmla="*/ 2657 h 18201"/>
                <a:gd name="T16" fmla="*/ 17182 w 22185"/>
                <a:gd name="T17" fmla="*/ 3985 h 18201"/>
                <a:gd name="T18" fmla="*/ 16956 w 22185"/>
                <a:gd name="T19" fmla="*/ 2374 h 18201"/>
                <a:gd name="T20" fmla="*/ 21054 w 22185"/>
                <a:gd name="T21" fmla="*/ 3758 h 18201"/>
                <a:gd name="T22" fmla="*/ 21054 w 22185"/>
                <a:gd name="T23" fmla="*/ 3758 h 18201"/>
                <a:gd name="T24" fmla="*/ 18256 w 22185"/>
                <a:gd name="T25" fmla="*/ 5059 h 18201"/>
                <a:gd name="T26" fmla="*/ 21082 w 22185"/>
                <a:gd name="T27" fmla="*/ 2205 h 18201"/>
                <a:gd name="T28" fmla="*/ 20488 w 22185"/>
                <a:gd name="T29" fmla="*/ 1554 h 18201"/>
                <a:gd name="T30" fmla="*/ 15882 w 22185"/>
                <a:gd name="T31" fmla="*/ 1356 h 18201"/>
                <a:gd name="T32" fmla="*/ 15006 w 22185"/>
                <a:gd name="T33" fmla="*/ 4268 h 18201"/>
                <a:gd name="T34" fmla="*/ 14102 w 22185"/>
                <a:gd name="T35" fmla="*/ 3250 h 18201"/>
                <a:gd name="T36" fmla="*/ 13565 w 22185"/>
                <a:gd name="T37" fmla="*/ 5822 h 18201"/>
                <a:gd name="T38" fmla="*/ 12547 w 22185"/>
                <a:gd name="T39" fmla="*/ 4974 h 18201"/>
                <a:gd name="T40" fmla="*/ 11191 w 22185"/>
                <a:gd name="T41" fmla="*/ 6303 h 18201"/>
                <a:gd name="T42" fmla="*/ 13027 w 22185"/>
                <a:gd name="T43" fmla="*/ 8139 h 18201"/>
                <a:gd name="T44" fmla="*/ 8874 w 22185"/>
                <a:gd name="T45" fmla="*/ 8365 h 18201"/>
                <a:gd name="T46" fmla="*/ 8620 w 22185"/>
                <a:gd name="T47" fmla="*/ 12547 h 18201"/>
                <a:gd name="T48" fmla="*/ 8422 w 22185"/>
                <a:gd name="T49" fmla="*/ 12349 h 18201"/>
                <a:gd name="T50" fmla="*/ 5030 w 22185"/>
                <a:gd name="T51" fmla="*/ 12208 h 18201"/>
                <a:gd name="T52" fmla="*/ 4296 w 22185"/>
                <a:gd name="T53" fmla="*/ 13989 h 18201"/>
                <a:gd name="T54" fmla="*/ 1498 w 22185"/>
                <a:gd name="T55" fmla="*/ 11191 h 18201"/>
                <a:gd name="T56" fmla="*/ 0 w 22185"/>
                <a:gd name="T57" fmla="*/ 12688 h 18201"/>
                <a:gd name="T58" fmla="*/ 5539 w 22185"/>
                <a:gd name="T59" fmla="*/ 18200 h 18201"/>
                <a:gd name="T60" fmla="*/ 8507 w 22185"/>
                <a:gd name="T61" fmla="*/ 18200 h 18201"/>
                <a:gd name="T62" fmla="*/ 6500 w 22185"/>
                <a:gd name="T63" fmla="*/ 16222 h 18201"/>
                <a:gd name="T64" fmla="*/ 5964 w 22185"/>
                <a:gd name="T65" fmla="*/ 14074 h 18201"/>
                <a:gd name="T66" fmla="*/ 8026 w 22185"/>
                <a:gd name="T67" fmla="*/ 14893 h 18201"/>
                <a:gd name="T68" fmla="*/ 9976 w 22185"/>
                <a:gd name="T69" fmla="*/ 16871 h 18201"/>
                <a:gd name="T70" fmla="*/ 11473 w 22185"/>
                <a:gd name="T71" fmla="*/ 15373 h 18201"/>
                <a:gd name="T72" fmla="*/ 9609 w 22185"/>
                <a:gd name="T73" fmla="*/ 13509 h 18201"/>
                <a:gd name="T74" fmla="*/ 13989 w 22185"/>
                <a:gd name="T75" fmla="*/ 13141 h 18201"/>
                <a:gd name="T76" fmla="*/ 14017 w 22185"/>
                <a:gd name="T77" fmla="*/ 13113 h 18201"/>
                <a:gd name="T78" fmla="*/ 14017 w 22185"/>
                <a:gd name="T79" fmla="*/ 13113 h 18201"/>
                <a:gd name="T80" fmla="*/ 15175 w 22185"/>
                <a:gd name="T81" fmla="*/ 11530 h 18201"/>
                <a:gd name="T82" fmla="*/ 14045 w 22185"/>
                <a:gd name="T83" fmla="*/ 10768 h 18201"/>
                <a:gd name="T84" fmla="*/ 11247 w 22185"/>
                <a:gd name="T85" fmla="*/ 12067 h 18201"/>
                <a:gd name="T86" fmla="*/ 14073 w 22185"/>
                <a:gd name="T87" fmla="*/ 9214 h 18201"/>
                <a:gd name="T88" fmla="*/ 15854 w 22185"/>
                <a:gd name="T89" fmla="*/ 10993 h 18201"/>
                <a:gd name="T90" fmla="*/ 17408 w 22185"/>
                <a:gd name="T91" fmla="*/ 9440 h 18201"/>
                <a:gd name="T92" fmla="*/ 15203 w 22185"/>
                <a:gd name="T93" fmla="*/ 7207 h 18201"/>
                <a:gd name="T94" fmla="*/ 15203 w 22185"/>
                <a:gd name="T95" fmla="*/ 4833 h 18201"/>
                <a:gd name="T96" fmla="*/ 16080 w 22185"/>
                <a:gd name="T97" fmla="*/ 6048 h 18201"/>
                <a:gd name="T98" fmla="*/ 20998 w 22185"/>
                <a:gd name="T99" fmla="*/ 6161 h 18201"/>
                <a:gd name="T100" fmla="*/ 21026 w 22185"/>
                <a:gd name="T101" fmla="*/ 6133 h 18201"/>
                <a:gd name="T102" fmla="*/ 21026 w 22185"/>
                <a:gd name="T103" fmla="*/ 6133 h 18201"/>
                <a:gd name="T104" fmla="*/ 22184 w 22185"/>
                <a:gd name="T105" fmla="*/ 4522 h 18201"/>
                <a:gd name="T106" fmla="*/ 21054 w 22185"/>
                <a:gd name="T107" fmla="*/ 3758 h 18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85" h="18201">
                  <a:moveTo>
                    <a:pt x="10174" y="10993"/>
                  </a:moveTo>
                  <a:lnTo>
                    <a:pt x="10174" y="10993"/>
                  </a:lnTo>
                  <a:cubicBezTo>
                    <a:pt x="9496" y="10231"/>
                    <a:pt x="9524" y="9807"/>
                    <a:pt x="9948" y="9383"/>
                  </a:cubicBezTo>
                  <a:cubicBezTo>
                    <a:pt x="10456" y="8875"/>
                    <a:pt x="10937" y="9101"/>
                    <a:pt x="11530" y="9637"/>
                  </a:cubicBezTo>
                  <a:lnTo>
                    <a:pt x="10174" y="10993"/>
                  </a:lnTo>
                  <a:close/>
                  <a:moveTo>
                    <a:pt x="16956" y="2374"/>
                  </a:moveTo>
                  <a:lnTo>
                    <a:pt x="16956" y="2374"/>
                  </a:lnTo>
                  <a:cubicBezTo>
                    <a:pt x="17464" y="1894"/>
                    <a:pt x="17945" y="2092"/>
                    <a:pt x="18511" y="2657"/>
                  </a:cubicBezTo>
                  <a:cubicBezTo>
                    <a:pt x="17182" y="3985"/>
                    <a:pt x="17182" y="3985"/>
                    <a:pt x="17182" y="3985"/>
                  </a:cubicBezTo>
                  <a:cubicBezTo>
                    <a:pt x="16504" y="3222"/>
                    <a:pt x="16532" y="2798"/>
                    <a:pt x="16956" y="2374"/>
                  </a:cubicBezTo>
                  <a:close/>
                  <a:moveTo>
                    <a:pt x="21054" y="3758"/>
                  </a:moveTo>
                  <a:lnTo>
                    <a:pt x="21054" y="3758"/>
                  </a:lnTo>
                  <a:cubicBezTo>
                    <a:pt x="20432" y="4692"/>
                    <a:pt x="19358" y="6189"/>
                    <a:pt x="18256" y="5059"/>
                  </a:cubicBezTo>
                  <a:cubicBezTo>
                    <a:pt x="21082" y="2205"/>
                    <a:pt x="21082" y="2205"/>
                    <a:pt x="21082" y="2205"/>
                  </a:cubicBezTo>
                  <a:cubicBezTo>
                    <a:pt x="20828" y="1922"/>
                    <a:pt x="20630" y="1696"/>
                    <a:pt x="20488" y="1554"/>
                  </a:cubicBezTo>
                  <a:cubicBezTo>
                    <a:pt x="18963" y="28"/>
                    <a:pt x="17238" y="0"/>
                    <a:pt x="15882" y="1356"/>
                  </a:cubicBezTo>
                  <a:cubicBezTo>
                    <a:pt x="14977" y="2261"/>
                    <a:pt x="14723" y="3278"/>
                    <a:pt x="15006" y="4268"/>
                  </a:cubicBezTo>
                  <a:cubicBezTo>
                    <a:pt x="14102" y="3250"/>
                    <a:pt x="14102" y="3250"/>
                    <a:pt x="14102" y="3250"/>
                  </a:cubicBezTo>
                  <a:cubicBezTo>
                    <a:pt x="13847" y="3391"/>
                    <a:pt x="12745" y="4353"/>
                    <a:pt x="13565" y="5822"/>
                  </a:cubicBezTo>
                  <a:cubicBezTo>
                    <a:pt x="12547" y="4974"/>
                    <a:pt x="12547" y="4974"/>
                    <a:pt x="12547" y="4974"/>
                  </a:cubicBezTo>
                  <a:cubicBezTo>
                    <a:pt x="11191" y="6303"/>
                    <a:pt x="11191" y="6303"/>
                    <a:pt x="11191" y="6303"/>
                  </a:cubicBezTo>
                  <a:cubicBezTo>
                    <a:pt x="13027" y="8139"/>
                    <a:pt x="13027" y="8139"/>
                    <a:pt x="13027" y="8139"/>
                  </a:cubicBezTo>
                  <a:cubicBezTo>
                    <a:pt x="11615" y="7037"/>
                    <a:pt x="10089" y="7122"/>
                    <a:pt x="8874" y="8365"/>
                  </a:cubicBezTo>
                  <a:cubicBezTo>
                    <a:pt x="7546" y="9666"/>
                    <a:pt x="7659" y="11248"/>
                    <a:pt x="8620" y="12547"/>
                  </a:cubicBezTo>
                  <a:cubicBezTo>
                    <a:pt x="8422" y="12349"/>
                    <a:pt x="8422" y="12349"/>
                    <a:pt x="8422" y="12349"/>
                  </a:cubicBezTo>
                  <a:cubicBezTo>
                    <a:pt x="7150" y="11050"/>
                    <a:pt x="5738" y="11502"/>
                    <a:pt x="5030" y="12208"/>
                  </a:cubicBezTo>
                  <a:cubicBezTo>
                    <a:pt x="4494" y="12745"/>
                    <a:pt x="4183" y="13480"/>
                    <a:pt x="4296" y="13989"/>
                  </a:cubicBezTo>
                  <a:cubicBezTo>
                    <a:pt x="1498" y="11191"/>
                    <a:pt x="1498" y="11191"/>
                    <a:pt x="1498" y="11191"/>
                  </a:cubicBezTo>
                  <a:cubicBezTo>
                    <a:pt x="0" y="12688"/>
                    <a:pt x="0" y="12688"/>
                    <a:pt x="0" y="12688"/>
                  </a:cubicBezTo>
                  <a:cubicBezTo>
                    <a:pt x="5539" y="18200"/>
                    <a:pt x="5539" y="18200"/>
                    <a:pt x="5539" y="18200"/>
                  </a:cubicBezTo>
                  <a:cubicBezTo>
                    <a:pt x="8507" y="18200"/>
                    <a:pt x="8507" y="18200"/>
                    <a:pt x="8507" y="18200"/>
                  </a:cubicBezTo>
                  <a:cubicBezTo>
                    <a:pt x="6500" y="16222"/>
                    <a:pt x="6500" y="16222"/>
                    <a:pt x="6500" y="16222"/>
                  </a:cubicBezTo>
                  <a:cubicBezTo>
                    <a:pt x="5454" y="15147"/>
                    <a:pt x="5454" y="14582"/>
                    <a:pt x="5964" y="14074"/>
                  </a:cubicBezTo>
                  <a:cubicBezTo>
                    <a:pt x="6444" y="13593"/>
                    <a:pt x="7009" y="13904"/>
                    <a:pt x="8026" y="14893"/>
                  </a:cubicBezTo>
                  <a:cubicBezTo>
                    <a:pt x="9976" y="16871"/>
                    <a:pt x="9976" y="16871"/>
                    <a:pt x="9976" y="16871"/>
                  </a:cubicBezTo>
                  <a:cubicBezTo>
                    <a:pt x="11473" y="15373"/>
                    <a:pt x="11473" y="15373"/>
                    <a:pt x="11473" y="15373"/>
                  </a:cubicBezTo>
                  <a:cubicBezTo>
                    <a:pt x="9609" y="13509"/>
                    <a:pt x="9609" y="13509"/>
                    <a:pt x="9609" y="13509"/>
                  </a:cubicBezTo>
                  <a:cubicBezTo>
                    <a:pt x="10937" y="14526"/>
                    <a:pt x="12547" y="14582"/>
                    <a:pt x="13989" y="13141"/>
                  </a:cubicBezTo>
                  <a:cubicBezTo>
                    <a:pt x="14017" y="13141"/>
                    <a:pt x="14017" y="13141"/>
                    <a:pt x="14017" y="13113"/>
                  </a:cubicBezTo>
                  <a:lnTo>
                    <a:pt x="14017" y="13113"/>
                  </a:lnTo>
                  <a:cubicBezTo>
                    <a:pt x="14921" y="12321"/>
                    <a:pt x="15175" y="11530"/>
                    <a:pt x="15175" y="11530"/>
                  </a:cubicBezTo>
                  <a:cubicBezTo>
                    <a:pt x="14045" y="10768"/>
                    <a:pt x="14045" y="10768"/>
                    <a:pt x="14045" y="10768"/>
                  </a:cubicBezTo>
                  <a:cubicBezTo>
                    <a:pt x="13424" y="11700"/>
                    <a:pt x="12349" y="13198"/>
                    <a:pt x="11247" y="12067"/>
                  </a:cubicBezTo>
                  <a:cubicBezTo>
                    <a:pt x="14073" y="9214"/>
                    <a:pt x="14073" y="9214"/>
                    <a:pt x="14073" y="9214"/>
                  </a:cubicBezTo>
                  <a:cubicBezTo>
                    <a:pt x="15854" y="10993"/>
                    <a:pt x="15854" y="10993"/>
                    <a:pt x="15854" y="10993"/>
                  </a:cubicBezTo>
                  <a:cubicBezTo>
                    <a:pt x="17408" y="9440"/>
                    <a:pt x="17408" y="9440"/>
                    <a:pt x="17408" y="9440"/>
                  </a:cubicBezTo>
                  <a:cubicBezTo>
                    <a:pt x="15203" y="7207"/>
                    <a:pt x="15203" y="7207"/>
                    <a:pt x="15203" y="7207"/>
                  </a:cubicBezTo>
                  <a:cubicBezTo>
                    <a:pt x="14158" y="6161"/>
                    <a:pt x="14780" y="5200"/>
                    <a:pt x="15203" y="4833"/>
                  </a:cubicBezTo>
                  <a:cubicBezTo>
                    <a:pt x="15401" y="5257"/>
                    <a:pt x="15712" y="5680"/>
                    <a:pt x="16080" y="6048"/>
                  </a:cubicBezTo>
                  <a:cubicBezTo>
                    <a:pt x="17521" y="7489"/>
                    <a:pt x="19386" y="7772"/>
                    <a:pt x="20998" y="6161"/>
                  </a:cubicBezTo>
                  <a:cubicBezTo>
                    <a:pt x="21026" y="6133"/>
                    <a:pt x="21026" y="6133"/>
                    <a:pt x="21026" y="6133"/>
                  </a:cubicBezTo>
                  <a:lnTo>
                    <a:pt x="21026" y="6133"/>
                  </a:lnTo>
                  <a:cubicBezTo>
                    <a:pt x="21930" y="5313"/>
                    <a:pt x="22184" y="4522"/>
                    <a:pt x="22184" y="4522"/>
                  </a:cubicBezTo>
                  <a:lnTo>
                    <a:pt x="21054" y="3758"/>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4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sp>
        <p:nvSpPr>
          <p:cNvPr id="37" name="Text Placeholder 36">
            <a:extLst>
              <a:ext uri="{FF2B5EF4-FFF2-40B4-BE49-F238E27FC236}">
                <a16:creationId xmlns:a16="http://schemas.microsoft.com/office/drawing/2014/main" id="{646F7575-A24E-4A65-9DE6-27EBA324D936}"/>
              </a:ext>
            </a:extLst>
          </p:cNvPr>
          <p:cNvSpPr>
            <a:spLocks noGrp="1"/>
          </p:cNvSpPr>
          <p:nvPr>
            <p:ph type="body" sz="quarter" idx="13"/>
          </p:nvPr>
        </p:nvSpPr>
        <p:spPr bwMode="gray">
          <a:xfrm>
            <a:off x="608194" y="4797828"/>
            <a:ext cx="4875670" cy="183600"/>
          </a:xfrm>
        </p:spPr>
        <p:txBody>
          <a:bodyPr/>
          <a:lstStyle>
            <a:lvl1pPr marL="0" indent="0">
              <a:spcBef>
                <a:spcPts val="0"/>
              </a:spcBef>
              <a:buFont typeface="Arial" panose="020B0604020202020204" pitchFamily="34" charset="0"/>
              <a:buNone/>
              <a:defRPr sz="1200" b="0">
                <a:solidFill>
                  <a:schemeClr val="tx1"/>
                </a:solidFill>
                <a:latin typeface="+mn-lt"/>
              </a:defRPr>
            </a:lvl1pPr>
            <a:lvl2pPr marL="0" indent="0">
              <a:spcBef>
                <a:spcPts val="0"/>
              </a:spcBef>
              <a:buFont typeface="Arial" panose="020B0604020202020204" pitchFamily="34" charset="0"/>
              <a:buNone/>
              <a:defRPr sz="1200" b="0">
                <a:solidFill>
                  <a:schemeClr val="tx1"/>
                </a:solidFill>
                <a:latin typeface="+mn-lt"/>
              </a:defRPr>
            </a:lvl2pPr>
            <a:lvl3pPr marL="0" indent="0">
              <a:spcBef>
                <a:spcPts val="0"/>
              </a:spcBef>
              <a:buNone/>
              <a:defRPr sz="1200" b="0">
                <a:solidFill>
                  <a:schemeClr val="tx1"/>
                </a:solidFill>
                <a:latin typeface="+mn-lt"/>
              </a:defRPr>
            </a:lvl3pPr>
            <a:lvl4pPr marL="0" indent="0">
              <a:spcBef>
                <a:spcPts val="0"/>
              </a:spcBef>
              <a:buNone/>
              <a:defRPr sz="1200" b="0">
                <a:solidFill>
                  <a:schemeClr val="tx1"/>
                </a:solidFill>
                <a:latin typeface="+mn-lt"/>
              </a:defRPr>
            </a:lvl4pPr>
            <a:lvl5pPr marL="0" indent="0">
              <a:spcBef>
                <a:spcPts val="0"/>
              </a:spcBef>
              <a:buNone/>
              <a:defRPr sz="1200" b="0">
                <a:solidFill>
                  <a:schemeClr val="tx1"/>
                </a:solidFill>
                <a:latin typeface="+mn-lt"/>
              </a:defRPr>
            </a:lvl5pPr>
            <a:lvl6pPr marL="0" indent="0">
              <a:spcBef>
                <a:spcPts val="0"/>
              </a:spcBef>
              <a:buNone/>
              <a:defRPr sz="1200" b="0">
                <a:solidFill>
                  <a:schemeClr val="tx1"/>
                </a:solidFill>
                <a:latin typeface="+mn-lt"/>
              </a:defRPr>
            </a:lvl6pPr>
            <a:lvl7pPr marL="0" indent="0">
              <a:spcBef>
                <a:spcPts val="0"/>
              </a:spcBef>
              <a:buNone/>
              <a:defRPr sz="1200" b="0">
                <a:solidFill>
                  <a:schemeClr val="tx1"/>
                </a:solidFill>
                <a:latin typeface="+mn-lt"/>
              </a:defRPr>
            </a:lvl7pPr>
            <a:lvl8pPr marL="0" indent="0">
              <a:spcBef>
                <a:spcPts val="0"/>
              </a:spcBef>
              <a:buNone/>
              <a:defRPr sz="1200" b="0">
                <a:solidFill>
                  <a:schemeClr val="tx1"/>
                </a:solidFill>
                <a:latin typeface="+mn-lt"/>
              </a:defRPr>
            </a:lvl8pPr>
            <a:lvl9pPr marL="0" indent="0">
              <a:spcBef>
                <a:spcPts val="0"/>
              </a:spcBef>
              <a:buNone/>
              <a:defRPr sz="1200" b="0">
                <a:solidFill>
                  <a:schemeClr val="tx1"/>
                </a:solidFill>
                <a:latin typeface="+mn-l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583555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88322" y="424729"/>
            <a:ext cx="10989950" cy="363600"/>
          </a:xfrm>
        </p:spPr>
        <p:txBody>
          <a:bodyPr/>
          <a:lstStyle/>
          <a:p>
            <a:r>
              <a:rPr lang="en-US" noProof="0"/>
              <a:t>Click to edit Master title style</a:t>
            </a:r>
            <a:endParaRPr lang="en-US" noProof="0" dirty="0"/>
          </a:p>
        </p:txBody>
      </p:sp>
      <p:sp>
        <p:nvSpPr>
          <p:cNvPr id="4" name="Date Placeholder 3"/>
          <p:cNvSpPr>
            <a:spLocks noGrp="1"/>
          </p:cNvSpPr>
          <p:nvPr>
            <p:ph type="dt" sz="half" idx="10"/>
          </p:nvPr>
        </p:nvSpPr>
        <p:spPr bwMode="gray"/>
        <p:txBody>
          <a:bodyPr/>
          <a:lstStyle/>
          <a:p>
            <a:fld id="{2F09DFC9-0C3F-4468-86CF-0397B74B5CB3}" type="datetimeFigureOut">
              <a:rPr lang="en-US" smtClean="0"/>
              <a:t>09-Aug-19</a:t>
            </a:fld>
            <a:endParaRPr lang="en-US"/>
          </a:p>
        </p:txBody>
      </p:sp>
      <p:sp>
        <p:nvSpPr>
          <p:cNvPr id="5" name="Footer Placeholder 4"/>
          <p:cNvSpPr>
            <a:spLocks noGrp="1"/>
          </p:cNvSpPr>
          <p:nvPr>
            <p:ph type="ftr" sz="quarter" idx="11"/>
          </p:nvPr>
        </p:nvSpPr>
        <p:spPr bwMode="gray"/>
        <p:txBody>
          <a:bodyPr/>
          <a:lstStyle/>
          <a:p>
            <a:endParaRPr lang="en-US"/>
          </a:p>
        </p:txBody>
      </p:sp>
      <p:sp>
        <p:nvSpPr>
          <p:cNvPr id="6" name="Slide Number Placeholder 5"/>
          <p:cNvSpPr>
            <a:spLocks noGrp="1"/>
          </p:cNvSpPr>
          <p:nvPr>
            <p:ph type="sldNum" sz="quarter" idx="12"/>
          </p:nvPr>
        </p:nvSpPr>
        <p:spPr bwMode="gray"/>
        <p:txBody>
          <a:bodyPr/>
          <a:lstStyle/>
          <a:p>
            <a:fld id="{192036CF-16FB-45A1-BE76-402E678A6FB6}" type="slidenum">
              <a:rPr lang="en-US" smtClean="0"/>
              <a:t>‹#›</a:t>
            </a:fld>
            <a:endParaRPr lang="en-US"/>
          </a:p>
        </p:txBody>
      </p:sp>
      <p:sp>
        <p:nvSpPr>
          <p:cNvPr id="10" name="Subtitle 2">
            <a:extLst>
              <a:ext uri="{FF2B5EF4-FFF2-40B4-BE49-F238E27FC236}">
                <a16:creationId xmlns:a16="http://schemas.microsoft.com/office/drawing/2014/main" id="{3C3B7CCA-9858-4FF2-AA14-D48BF9C8A2B1}"/>
              </a:ext>
            </a:extLst>
          </p:cNvPr>
          <p:cNvSpPr>
            <a:spLocks noGrp="1"/>
          </p:cNvSpPr>
          <p:nvPr>
            <p:ph type="subTitle" idx="1"/>
          </p:nvPr>
        </p:nvSpPr>
        <p:spPr bwMode="gray">
          <a:xfrm>
            <a:off x="591811" y="883404"/>
            <a:ext cx="10986461" cy="291600"/>
          </a:xfrm>
        </p:spPr>
        <p:txBody>
          <a:bodyPr/>
          <a:lstStyle>
            <a:lvl1pPr marL="0" indent="0" algn="l">
              <a:spcBef>
                <a:spcPts val="0"/>
              </a:spcBef>
              <a:buNone/>
              <a:defRPr sz="1600" b="0">
                <a:solidFill>
                  <a:schemeClr val="tx1"/>
                </a:solidFill>
                <a:latin typeface="+mn-lt"/>
              </a:defRPr>
            </a:lvl1pPr>
            <a:lvl2pPr marL="0" indent="0" algn="l">
              <a:spcBef>
                <a:spcPts val="0"/>
              </a:spcBef>
              <a:buNone/>
              <a:defRPr sz="1600">
                <a:solidFill>
                  <a:schemeClr val="tx1"/>
                </a:solidFill>
              </a:defRPr>
            </a:lvl2pPr>
            <a:lvl3pPr marL="0" indent="0" algn="l">
              <a:spcBef>
                <a:spcPts val="0"/>
              </a:spcBef>
              <a:buNone/>
              <a:defRPr sz="1600">
                <a:solidFill>
                  <a:schemeClr val="tx1"/>
                </a:solidFill>
              </a:defRPr>
            </a:lvl3pPr>
            <a:lvl4pPr marL="0" indent="0" algn="l">
              <a:spcBef>
                <a:spcPts val="0"/>
              </a:spcBef>
              <a:buNone/>
              <a:defRPr sz="1600">
                <a:solidFill>
                  <a:schemeClr val="tx1"/>
                </a:solidFill>
              </a:defRPr>
            </a:lvl4pPr>
            <a:lvl5pPr marL="0" indent="0" algn="l">
              <a:spcBef>
                <a:spcPts val="0"/>
              </a:spcBef>
              <a:buNone/>
              <a:defRPr sz="1600">
                <a:solidFill>
                  <a:schemeClr val="tx1"/>
                </a:solidFill>
              </a:defRPr>
            </a:lvl5pPr>
            <a:lvl6pPr marL="0" indent="0" algn="l">
              <a:spcBef>
                <a:spcPts val="0"/>
              </a:spcBef>
              <a:buNone/>
              <a:defRPr sz="1600">
                <a:solidFill>
                  <a:schemeClr val="tx1"/>
                </a:solidFill>
              </a:defRPr>
            </a:lvl6pPr>
            <a:lvl7pPr marL="0" indent="0" algn="l">
              <a:spcBef>
                <a:spcPts val="0"/>
              </a:spcBef>
              <a:buNone/>
              <a:defRPr sz="1600">
                <a:solidFill>
                  <a:schemeClr val="tx1"/>
                </a:solidFill>
              </a:defRPr>
            </a:lvl7pPr>
            <a:lvl8pPr marL="0" indent="0" algn="l">
              <a:spcBef>
                <a:spcPts val="0"/>
              </a:spcBef>
              <a:buNone/>
              <a:defRPr sz="1600">
                <a:solidFill>
                  <a:schemeClr val="tx1"/>
                </a:solidFill>
              </a:defRPr>
            </a:lvl8pPr>
            <a:lvl9pPr marL="0" indent="0" algn="l">
              <a:spcBef>
                <a:spcPts val="0"/>
              </a:spcBef>
              <a:buNone/>
              <a:defRPr sz="1600">
                <a:solidFill>
                  <a:schemeClr val="tx1"/>
                </a:solidFill>
              </a:defRPr>
            </a:lvl9pPr>
          </a:lstStyle>
          <a:p>
            <a:pPr lvl="0"/>
            <a:r>
              <a:rPr lang="en-US" noProof="0"/>
              <a:t>Click to edit Master subtitle style</a:t>
            </a:r>
            <a:endParaRPr lang="en-US" noProof="0" dirty="0"/>
          </a:p>
        </p:txBody>
      </p:sp>
    </p:spTree>
    <p:extLst>
      <p:ext uri="{BB962C8B-B14F-4D97-AF65-F5344CB8AC3E}">
        <p14:creationId xmlns:p14="http://schemas.microsoft.com/office/powerpoint/2010/main" val="331105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Disclaimer">
    <p:spTree>
      <p:nvGrpSpPr>
        <p:cNvPr id="1" name=""/>
        <p:cNvGrpSpPr/>
        <p:nvPr/>
      </p:nvGrpSpPr>
      <p:grpSpPr>
        <a:xfrm>
          <a:off x="0" y="0"/>
          <a:ext cx="0" cy="0"/>
          <a:chOff x="0" y="0"/>
          <a:chExt cx="0" cy="0"/>
        </a:xfrm>
      </p:grpSpPr>
      <p:sp>
        <p:nvSpPr>
          <p:cNvPr id="4" name="Date Placeholder 3"/>
          <p:cNvSpPr>
            <a:spLocks noGrp="1"/>
          </p:cNvSpPr>
          <p:nvPr>
            <p:ph type="dt" sz="half" idx="10"/>
          </p:nvPr>
        </p:nvSpPr>
        <p:spPr bwMode="gray"/>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fld id="{2F09DFC9-0C3F-4468-86CF-0397B74B5CB3}" type="datetimeFigureOut">
              <a:rPr lang="en-US" smtClean="0"/>
              <a:t>09-Aug-19</a:t>
            </a:fld>
            <a:endParaRPr lang="en-US"/>
          </a:p>
        </p:txBody>
      </p:sp>
      <p:sp>
        <p:nvSpPr>
          <p:cNvPr id="5" name="Footer Placeholder 4"/>
          <p:cNvSpPr>
            <a:spLocks noGrp="1"/>
          </p:cNvSpPr>
          <p:nvPr>
            <p:ph type="ftr" sz="quarter" idx="11"/>
          </p:nvPr>
        </p:nvSpPr>
        <p:spPr bwMode="gray">
          <a:xfrm>
            <a:off x="1219518" y="6452653"/>
            <a:ext cx="6086917" cy="118800"/>
          </a:xfrm>
        </p:spPr>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endParaRPr lang="en-US"/>
          </a:p>
        </p:txBody>
      </p:sp>
      <p:sp>
        <p:nvSpPr>
          <p:cNvPr id="6" name="Slide Number Placeholder 5"/>
          <p:cNvSpPr>
            <a:spLocks noGrp="1"/>
          </p:cNvSpPr>
          <p:nvPr>
            <p:ph type="sldNum" sz="quarter" idx="12"/>
          </p:nvPr>
        </p:nvSpPr>
        <p:spPr bwMode="gray">
          <a:xfrm>
            <a:off x="609759" y="6452653"/>
            <a:ext cx="288075" cy="118800"/>
          </a:xfrm>
        </p:spPr>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192036CF-16FB-45A1-BE76-402E678A6FB6}" type="slidenum">
              <a:rPr lang="en-US" smtClean="0"/>
              <a:t>‹#›</a:t>
            </a:fld>
            <a:endParaRPr lang="en-US"/>
          </a:p>
        </p:txBody>
      </p:sp>
      <p:sp>
        <p:nvSpPr>
          <p:cNvPr id="36" name="Title 35">
            <a:extLst>
              <a:ext uri="{FF2B5EF4-FFF2-40B4-BE49-F238E27FC236}">
                <a16:creationId xmlns:a16="http://schemas.microsoft.com/office/drawing/2014/main" id="{FA5562D7-8914-45B9-A542-BDEE2BEA1A15}"/>
              </a:ext>
            </a:extLst>
          </p:cNvPr>
          <p:cNvSpPr>
            <a:spLocks noGrp="1"/>
          </p:cNvSpPr>
          <p:nvPr>
            <p:ph type="ctrTitle"/>
          </p:nvPr>
        </p:nvSpPr>
        <p:spPr bwMode="gray">
          <a:xfrm>
            <a:off x="609759" y="6452654"/>
            <a:ext cx="45731" cy="45719"/>
          </a:xfrm>
          <a:custGeom>
            <a:avLst/>
            <a:gdLst>
              <a:gd name="connsiteX0" fmla="*/ 0 w 5788800"/>
              <a:gd name="connsiteY0" fmla="*/ 0 h 4114800"/>
              <a:gd name="connsiteX1" fmla="*/ 3960000 w 5788800"/>
              <a:gd name="connsiteY1" fmla="*/ 0 h 4114800"/>
              <a:gd name="connsiteX2" fmla="*/ 5064813 w 5788800"/>
              <a:gd name="connsiteY2" fmla="*/ 0 h 4114800"/>
              <a:gd name="connsiteX3" fmla="*/ 5788800 w 5788800"/>
              <a:gd name="connsiteY3" fmla="*/ 0 h 4114800"/>
              <a:gd name="connsiteX4" fmla="*/ 5788800 w 5788800"/>
              <a:gd name="connsiteY4" fmla="*/ 686693 h 4114800"/>
              <a:gd name="connsiteX5" fmla="*/ 5788800 w 5788800"/>
              <a:gd name="connsiteY5" fmla="*/ 1290637 h 4114800"/>
              <a:gd name="connsiteX6" fmla="*/ 5788800 w 5788800"/>
              <a:gd name="connsiteY6" fmla="*/ 4114800 h 4114800"/>
              <a:gd name="connsiteX7" fmla="*/ 0 w 5788800"/>
              <a:gd name="connsiteY7" fmla="*/ 41148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800" h="4114800">
                <a:moveTo>
                  <a:pt x="0" y="0"/>
                </a:moveTo>
                <a:lnTo>
                  <a:pt x="3960000" y="0"/>
                </a:lnTo>
                <a:lnTo>
                  <a:pt x="5064813" y="0"/>
                </a:lnTo>
                <a:lnTo>
                  <a:pt x="5788800" y="0"/>
                </a:lnTo>
                <a:lnTo>
                  <a:pt x="5788800" y="686693"/>
                </a:lnTo>
                <a:lnTo>
                  <a:pt x="5788800" y="1290637"/>
                </a:lnTo>
                <a:lnTo>
                  <a:pt x="5788800" y="4114800"/>
                </a:lnTo>
                <a:lnTo>
                  <a:pt x="0" y="4114800"/>
                </a:lnTo>
                <a:close/>
              </a:path>
            </a:pathLst>
          </a:custGeom>
          <a:noFill/>
        </p:spPr>
        <p:txBody>
          <a:bodyPr wrap="square" lIns="0" tIns="0" rIns="0" bIns="0" anchor="t">
            <a:noAutofit/>
          </a:bodyPr>
          <a:lstStyle>
            <a:lvl1pPr algn="l">
              <a:defRPr sz="100">
                <a:noFill/>
              </a:defRPr>
            </a:lvl1pPr>
          </a:lstStyle>
          <a:p>
            <a:r>
              <a:rPr lang="en-US" noProof="0"/>
              <a:t>Click to edit Master title style</a:t>
            </a:r>
            <a:endParaRPr lang="en-US" noProof="0" dirty="0"/>
          </a:p>
        </p:txBody>
      </p:sp>
      <p:sp>
        <p:nvSpPr>
          <p:cNvPr id="10" name="Freeform: Shape 9">
            <a:extLst>
              <a:ext uri="{FF2B5EF4-FFF2-40B4-BE49-F238E27FC236}">
                <a16:creationId xmlns:a16="http://schemas.microsoft.com/office/drawing/2014/main" id="{2E8C8194-0FB5-4007-8170-38526C917F3D}"/>
              </a:ext>
            </a:extLst>
          </p:cNvPr>
          <p:cNvSpPr/>
          <p:nvPr/>
        </p:nvSpPr>
        <p:spPr bwMode="gray">
          <a:xfrm>
            <a:off x="-1" y="0"/>
            <a:ext cx="12192000" cy="6858000"/>
          </a:xfrm>
          <a:custGeom>
            <a:avLst/>
            <a:gdLst>
              <a:gd name="connsiteX0" fmla="*/ 0 w 12188825"/>
              <a:gd name="connsiteY0" fmla="*/ 0 h 6858000"/>
              <a:gd name="connsiteX1" fmla="*/ 1 w 12188825"/>
              <a:gd name="connsiteY1" fmla="*/ 0 h 6858000"/>
              <a:gd name="connsiteX2" fmla="*/ 342001 w 12188825"/>
              <a:gd name="connsiteY2" fmla="*/ 0 h 6858000"/>
              <a:gd name="connsiteX3" fmla="*/ 12188825 w 12188825"/>
              <a:gd name="connsiteY3" fmla="*/ 0 h 6858000"/>
              <a:gd name="connsiteX4" fmla="*/ 12188825 w 12188825"/>
              <a:gd name="connsiteY4" fmla="*/ 342891 h 6858000"/>
              <a:gd name="connsiteX5" fmla="*/ 342001 w 12188825"/>
              <a:gd name="connsiteY5" fmla="*/ 342891 h 6858000"/>
              <a:gd name="connsiteX6" fmla="*/ 342001 w 12188825"/>
              <a:gd name="connsiteY6" fmla="*/ 6858000 h 6858000"/>
              <a:gd name="connsiteX7" fmla="*/ 1 w 12188825"/>
              <a:gd name="connsiteY7" fmla="*/ 6858000 h 6858000"/>
              <a:gd name="connsiteX8" fmla="*/ 1 w 12188825"/>
              <a:gd name="connsiteY8" fmla="*/ 342891 h 6858000"/>
              <a:gd name="connsiteX9" fmla="*/ 0 w 12188825"/>
              <a:gd name="connsiteY9" fmla="*/ 3428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88825" h="6858000">
                <a:moveTo>
                  <a:pt x="0" y="0"/>
                </a:moveTo>
                <a:lnTo>
                  <a:pt x="1" y="0"/>
                </a:lnTo>
                <a:lnTo>
                  <a:pt x="342001" y="0"/>
                </a:lnTo>
                <a:lnTo>
                  <a:pt x="12188825" y="0"/>
                </a:lnTo>
                <a:lnTo>
                  <a:pt x="12188825" y="342891"/>
                </a:lnTo>
                <a:lnTo>
                  <a:pt x="342001" y="342891"/>
                </a:lnTo>
                <a:lnTo>
                  <a:pt x="342001" y="6858000"/>
                </a:lnTo>
                <a:lnTo>
                  <a:pt x="1" y="6858000"/>
                </a:lnTo>
                <a:lnTo>
                  <a:pt x="1" y="342891"/>
                </a:lnTo>
                <a:lnTo>
                  <a:pt x="0" y="342891"/>
                </a:lnTo>
                <a:close/>
              </a:path>
            </a:pathLst>
          </a:custGeom>
          <a:gradFill>
            <a:gsLst>
              <a:gs pos="0">
                <a:schemeClr val="accent6"/>
              </a:gs>
              <a:gs pos="96000">
                <a:schemeClr val="tx2"/>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sp>
        <p:nvSpPr>
          <p:cNvPr id="2" name="TextBox 1">
            <a:extLst>
              <a:ext uri="{FF2B5EF4-FFF2-40B4-BE49-F238E27FC236}">
                <a16:creationId xmlns:a16="http://schemas.microsoft.com/office/drawing/2014/main" id="{551DDBBB-4E76-46A0-AC2E-AF7CE71D38C1}"/>
              </a:ext>
            </a:extLst>
          </p:cNvPr>
          <p:cNvSpPr txBox="1"/>
          <p:nvPr/>
        </p:nvSpPr>
        <p:spPr bwMode="gray">
          <a:xfrm>
            <a:off x="1172676" y="2718547"/>
            <a:ext cx="4618446" cy="818029"/>
          </a:xfrm>
          <a:prstGeom prst="rect">
            <a:avLst/>
          </a:prstGeom>
          <a:noFill/>
          <a:ln w="12700">
            <a:noFill/>
          </a:ln>
        </p:spPr>
        <p:txBody>
          <a:bodyPr wrap="square" lIns="0" tIns="0" rIns="0" bIns="0" rtlCol="0">
            <a:noAutofit/>
          </a:bodyPr>
          <a:lstStyle/>
          <a:p>
            <a:pPr algn="l"/>
            <a:r>
              <a:rPr lang="en-US" sz="6000" b="1" noProof="0" dirty="0">
                <a:latin typeface="+mj-lt"/>
              </a:rPr>
              <a:t>Disclaimer</a:t>
            </a:r>
          </a:p>
        </p:txBody>
      </p:sp>
      <p:sp>
        <p:nvSpPr>
          <p:cNvPr id="9" name="TextBox 8">
            <a:extLst>
              <a:ext uri="{FF2B5EF4-FFF2-40B4-BE49-F238E27FC236}">
                <a16:creationId xmlns:a16="http://schemas.microsoft.com/office/drawing/2014/main" id="{5F01EDC9-5D3D-449A-9DE0-1D77B8B6F2EF}"/>
              </a:ext>
            </a:extLst>
          </p:cNvPr>
          <p:cNvSpPr txBox="1"/>
          <p:nvPr/>
        </p:nvSpPr>
        <p:spPr bwMode="gray">
          <a:xfrm>
            <a:off x="1200462" y="3924301"/>
            <a:ext cx="5200418" cy="1651000"/>
          </a:xfrm>
          <a:prstGeom prst="rect">
            <a:avLst/>
          </a:prstGeom>
          <a:noFill/>
          <a:ln w="12700">
            <a:noFill/>
          </a:ln>
        </p:spPr>
        <p:txBody>
          <a:bodyPr wrap="square" lIns="0" tIns="0" rIns="0" bIns="0" rtlCol="0">
            <a:noAutofit/>
          </a:bodyPr>
          <a:lstStyle/>
          <a:p>
            <a:pPr algn="l">
              <a:lnSpc>
                <a:spcPct val="120000"/>
              </a:lnSpc>
            </a:pPr>
            <a:r>
              <a:rPr lang="en-US" sz="1600" noProof="0" dirty="0"/>
              <a:t>This presentation is for informational purposes only and is copyright controlled by HERE. All rights are reserved. Use of any elements or all of this presentation requires the prior written consent of HERE. This material may contain confidential information, which may not be disclosed to others without the prior written consent of HERE.</a:t>
            </a:r>
          </a:p>
        </p:txBody>
      </p:sp>
    </p:spTree>
    <p:extLst>
      <p:ext uri="{BB962C8B-B14F-4D97-AF65-F5344CB8AC3E}">
        <p14:creationId xmlns:p14="http://schemas.microsoft.com/office/powerpoint/2010/main" val="272516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68">
          <p15:clr>
            <a:srgbClr val="FBAE40"/>
          </p15:clr>
        </p15:guide>
        <p15:guide id="2" orient="horz" pos="182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bwMode="gray"/>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fld id="{2F09DFC9-0C3F-4468-86CF-0397B74B5CB3}" type="datetimeFigureOut">
              <a:rPr lang="en-US" smtClean="0"/>
              <a:t>09-Aug-19</a:t>
            </a:fld>
            <a:endParaRPr lang="en-US"/>
          </a:p>
        </p:txBody>
      </p:sp>
      <p:sp>
        <p:nvSpPr>
          <p:cNvPr id="5" name="Footer Placeholder 4"/>
          <p:cNvSpPr>
            <a:spLocks noGrp="1"/>
          </p:cNvSpPr>
          <p:nvPr>
            <p:ph type="ftr" sz="quarter" idx="11"/>
          </p:nvPr>
        </p:nvSpPr>
        <p:spPr bwMode="gray">
          <a:xfrm>
            <a:off x="1219518" y="6452653"/>
            <a:ext cx="6086917" cy="118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endParaRPr lang="en-US"/>
          </a:p>
        </p:txBody>
      </p:sp>
      <p:sp>
        <p:nvSpPr>
          <p:cNvPr id="6" name="Slide Number Placeholder 5"/>
          <p:cNvSpPr>
            <a:spLocks noGrp="1"/>
          </p:cNvSpPr>
          <p:nvPr>
            <p:ph type="sldNum" sz="quarter" idx="12"/>
          </p:nvPr>
        </p:nvSpPr>
        <p:spPr bwMode="gray">
          <a:xfrm>
            <a:off x="609759" y="6452653"/>
            <a:ext cx="288075" cy="118800"/>
          </a:xfrm>
        </p:spPr>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192036CF-16FB-45A1-BE76-402E678A6FB6}" type="slidenum">
              <a:rPr lang="en-US" smtClean="0"/>
              <a:t>‹#›</a:t>
            </a:fld>
            <a:endParaRPr lang="en-US"/>
          </a:p>
        </p:txBody>
      </p:sp>
      <p:sp>
        <p:nvSpPr>
          <p:cNvPr id="36" name="Title 35">
            <a:extLst>
              <a:ext uri="{FF2B5EF4-FFF2-40B4-BE49-F238E27FC236}">
                <a16:creationId xmlns:a16="http://schemas.microsoft.com/office/drawing/2014/main" id="{FA5562D7-8914-45B9-A542-BDEE2BEA1A15}"/>
              </a:ext>
            </a:extLst>
          </p:cNvPr>
          <p:cNvSpPr>
            <a:spLocks noGrp="1"/>
          </p:cNvSpPr>
          <p:nvPr>
            <p:ph type="ctrTitle"/>
          </p:nvPr>
        </p:nvSpPr>
        <p:spPr bwMode="gray">
          <a:xfrm>
            <a:off x="609759" y="6452654"/>
            <a:ext cx="45731" cy="45719"/>
          </a:xfrm>
          <a:custGeom>
            <a:avLst/>
            <a:gdLst>
              <a:gd name="connsiteX0" fmla="*/ 0 w 5788800"/>
              <a:gd name="connsiteY0" fmla="*/ 0 h 4114800"/>
              <a:gd name="connsiteX1" fmla="*/ 3960000 w 5788800"/>
              <a:gd name="connsiteY1" fmla="*/ 0 h 4114800"/>
              <a:gd name="connsiteX2" fmla="*/ 5064813 w 5788800"/>
              <a:gd name="connsiteY2" fmla="*/ 0 h 4114800"/>
              <a:gd name="connsiteX3" fmla="*/ 5788800 w 5788800"/>
              <a:gd name="connsiteY3" fmla="*/ 0 h 4114800"/>
              <a:gd name="connsiteX4" fmla="*/ 5788800 w 5788800"/>
              <a:gd name="connsiteY4" fmla="*/ 686693 h 4114800"/>
              <a:gd name="connsiteX5" fmla="*/ 5788800 w 5788800"/>
              <a:gd name="connsiteY5" fmla="*/ 1290637 h 4114800"/>
              <a:gd name="connsiteX6" fmla="*/ 5788800 w 5788800"/>
              <a:gd name="connsiteY6" fmla="*/ 4114800 h 4114800"/>
              <a:gd name="connsiteX7" fmla="*/ 0 w 5788800"/>
              <a:gd name="connsiteY7" fmla="*/ 41148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800" h="4114800">
                <a:moveTo>
                  <a:pt x="0" y="0"/>
                </a:moveTo>
                <a:lnTo>
                  <a:pt x="3960000" y="0"/>
                </a:lnTo>
                <a:lnTo>
                  <a:pt x="5064813" y="0"/>
                </a:lnTo>
                <a:lnTo>
                  <a:pt x="5788800" y="0"/>
                </a:lnTo>
                <a:lnTo>
                  <a:pt x="5788800" y="686693"/>
                </a:lnTo>
                <a:lnTo>
                  <a:pt x="5788800" y="1290637"/>
                </a:lnTo>
                <a:lnTo>
                  <a:pt x="5788800" y="4114800"/>
                </a:lnTo>
                <a:lnTo>
                  <a:pt x="0" y="4114800"/>
                </a:lnTo>
                <a:close/>
              </a:path>
            </a:pathLst>
          </a:custGeom>
          <a:noFill/>
        </p:spPr>
        <p:txBody>
          <a:bodyPr wrap="square" lIns="0" tIns="0" rIns="0" bIns="0" anchor="t">
            <a:noAutofit/>
          </a:bodyPr>
          <a:lstStyle>
            <a:lvl1pPr algn="l">
              <a:defRPr sz="100">
                <a:noFill/>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1200462" y="3924301"/>
            <a:ext cx="4588278" cy="291600"/>
          </a:xfrm>
        </p:spPr>
        <p:txBody>
          <a:bodyPr anchor="t"/>
          <a:lstStyle>
            <a:lvl1pPr marL="0" indent="0" algn="l">
              <a:spcBef>
                <a:spcPts val="0"/>
              </a:spcBef>
              <a:buNone/>
              <a:defRPr sz="1600" b="1">
                <a:solidFill>
                  <a:schemeClr val="tx1"/>
                </a:solidFill>
                <a:latin typeface="+mj-lt"/>
              </a:defRPr>
            </a:lvl1pPr>
            <a:lvl2pPr marL="0" indent="0" algn="l">
              <a:spcBef>
                <a:spcPts val="0"/>
              </a:spcBef>
              <a:buNone/>
              <a:defRPr sz="1400">
                <a:solidFill>
                  <a:schemeClr val="tx1"/>
                </a:solidFill>
              </a:defRPr>
            </a:lvl2pPr>
            <a:lvl3pPr marL="0" indent="0" algn="l">
              <a:spcBef>
                <a:spcPts val="0"/>
              </a:spcBef>
              <a:buNone/>
              <a:defRPr sz="1400">
                <a:solidFill>
                  <a:schemeClr val="tx1"/>
                </a:solidFill>
              </a:defRPr>
            </a:lvl3pPr>
            <a:lvl4pPr marL="0" indent="0" algn="l">
              <a:spcBef>
                <a:spcPts val="0"/>
              </a:spcBef>
              <a:buNone/>
              <a:defRPr sz="1400">
                <a:solidFill>
                  <a:schemeClr val="tx1"/>
                </a:solidFill>
              </a:defRPr>
            </a:lvl4pPr>
            <a:lvl5pPr marL="0" indent="0" algn="l">
              <a:spcBef>
                <a:spcPts val="0"/>
              </a:spcBef>
              <a:buNone/>
              <a:defRPr sz="1400">
                <a:solidFill>
                  <a:schemeClr val="tx1"/>
                </a:solidFill>
              </a:defRPr>
            </a:lvl5pPr>
            <a:lvl6pPr marL="0" indent="0" algn="l">
              <a:spcBef>
                <a:spcPts val="0"/>
              </a:spcBef>
              <a:buNone/>
              <a:defRPr sz="1400">
                <a:solidFill>
                  <a:schemeClr val="tx1"/>
                </a:solidFill>
              </a:defRPr>
            </a:lvl6pPr>
            <a:lvl7pPr marL="0" indent="0" algn="l">
              <a:spcBef>
                <a:spcPts val="0"/>
              </a:spcBef>
              <a:buNone/>
              <a:defRPr sz="1400">
                <a:solidFill>
                  <a:schemeClr val="tx1"/>
                </a:solidFill>
              </a:defRPr>
            </a:lvl7pPr>
            <a:lvl8pPr marL="0" indent="0" algn="l">
              <a:spcBef>
                <a:spcPts val="0"/>
              </a:spcBef>
              <a:buNone/>
              <a:defRPr sz="1400">
                <a:solidFill>
                  <a:schemeClr val="tx1"/>
                </a:solidFill>
              </a:defRPr>
            </a:lvl8pPr>
            <a:lvl9pPr marL="0" indent="0" algn="l">
              <a:spcBef>
                <a:spcPts val="0"/>
              </a:spcBef>
              <a:buNone/>
              <a:defRPr sz="1400">
                <a:solidFill>
                  <a:schemeClr val="tx1"/>
                </a:solidFill>
              </a:defRPr>
            </a:lvl9pPr>
          </a:lstStyle>
          <a:p>
            <a:pPr lvl="0"/>
            <a:r>
              <a:rPr lang="en-US" noProof="0"/>
              <a:t>Click to edit Master subtitle style</a:t>
            </a:r>
            <a:endParaRPr lang="en-US" noProof="0" dirty="0"/>
          </a:p>
        </p:txBody>
      </p:sp>
      <p:sp>
        <p:nvSpPr>
          <p:cNvPr id="10" name="Freeform: Shape 9">
            <a:extLst>
              <a:ext uri="{FF2B5EF4-FFF2-40B4-BE49-F238E27FC236}">
                <a16:creationId xmlns:a16="http://schemas.microsoft.com/office/drawing/2014/main" id="{2E8C8194-0FB5-4007-8170-38526C917F3D}"/>
              </a:ext>
            </a:extLst>
          </p:cNvPr>
          <p:cNvSpPr/>
          <p:nvPr/>
        </p:nvSpPr>
        <p:spPr bwMode="gray">
          <a:xfrm>
            <a:off x="-1" y="0"/>
            <a:ext cx="12192000" cy="6858000"/>
          </a:xfrm>
          <a:custGeom>
            <a:avLst/>
            <a:gdLst>
              <a:gd name="connsiteX0" fmla="*/ 0 w 12188825"/>
              <a:gd name="connsiteY0" fmla="*/ 0 h 6858000"/>
              <a:gd name="connsiteX1" fmla="*/ 1 w 12188825"/>
              <a:gd name="connsiteY1" fmla="*/ 0 h 6858000"/>
              <a:gd name="connsiteX2" fmla="*/ 342001 w 12188825"/>
              <a:gd name="connsiteY2" fmla="*/ 0 h 6858000"/>
              <a:gd name="connsiteX3" fmla="*/ 12188825 w 12188825"/>
              <a:gd name="connsiteY3" fmla="*/ 0 h 6858000"/>
              <a:gd name="connsiteX4" fmla="*/ 12188825 w 12188825"/>
              <a:gd name="connsiteY4" fmla="*/ 342891 h 6858000"/>
              <a:gd name="connsiteX5" fmla="*/ 342001 w 12188825"/>
              <a:gd name="connsiteY5" fmla="*/ 342891 h 6858000"/>
              <a:gd name="connsiteX6" fmla="*/ 342001 w 12188825"/>
              <a:gd name="connsiteY6" fmla="*/ 6858000 h 6858000"/>
              <a:gd name="connsiteX7" fmla="*/ 1 w 12188825"/>
              <a:gd name="connsiteY7" fmla="*/ 6858000 h 6858000"/>
              <a:gd name="connsiteX8" fmla="*/ 1 w 12188825"/>
              <a:gd name="connsiteY8" fmla="*/ 342891 h 6858000"/>
              <a:gd name="connsiteX9" fmla="*/ 0 w 12188825"/>
              <a:gd name="connsiteY9" fmla="*/ 3428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88825" h="6858000">
                <a:moveTo>
                  <a:pt x="0" y="0"/>
                </a:moveTo>
                <a:lnTo>
                  <a:pt x="1" y="0"/>
                </a:lnTo>
                <a:lnTo>
                  <a:pt x="342001" y="0"/>
                </a:lnTo>
                <a:lnTo>
                  <a:pt x="12188825" y="0"/>
                </a:lnTo>
                <a:lnTo>
                  <a:pt x="12188825" y="342891"/>
                </a:lnTo>
                <a:lnTo>
                  <a:pt x="342001" y="342891"/>
                </a:lnTo>
                <a:lnTo>
                  <a:pt x="342001" y="6858000"/>
                </a:lnTo>
                <a:lnTo>
                  <a:pt x="1" y="6858000"/>
                </a:lnTo>
                <a:lnTo>
                  <a:pt x="1" y="342891"/>
                </a:lnTo>
                <a:lnTo>
                  <a:pt x="0" y="342891"/>
                </a:lnTo>
                <a:close/>
              </a:path>
            </a:pathLst>
          </a:custGeom>
          <a:gradFill>
            <a:gsLst>
              <a:gs pos="0">
                <a:schemeClr val="accent6"/>
              </a:gs>
              <a:gs pos="96000">
                <a:schemeClr val="tx2"/>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sp>
        <p:nvSpPr>
          <p:cNvPr id="2" name="TextBox 1">
            <a:extLst>
              <a:ext uri="{FF2B5EF4-FFF2-40B4-BE49-F238E27FC236}">
                <a16:creationId xmlns:a16="http://schemas.microsoft.com/office/drawing/2014/main" id="{551DDBBB-4E76-46A0-AC2E-AF7CE71D38C1}"/>
              </a:ext>
            </a:extLst>
          </p:cNvPr>
          <p:cNvSpPr txBox="1"/>
          <p:nvPr/>
        </p:nvSpPr>
        <p:spPr bwMode="gray">
          <a:xfrm>
            <a:off x="1172676" y="2718547"/>
            <a:ext cx="4618446" cy="818029"/>
          </a:xfrm>
          <a:prstGeom prst="rect">
            <a:avLst/>
          </a:prstGeom>
          <a:noFill/>
          <a:ln w="12700">
            <a:noFill/>
          </a:ln>
        </p:spPr>
        <p:txBody>
          <a:bodyPr wrap="square" lIns="0" tIns="0" rIns="0" bIns="0" rtlCol="0">
            <a:noAutofit/>
          </a:bodyPr>
          <a:lstStyle/>
          <a:p>
            <a:pPr algn="l"/>
            <a:r>
              <a:rPr lang="en-US" sz="6000" b="1" noProof="0" dirty="0">
                <a:latin typeface="+mj-lt"/>
              </a:rPr>
              <a:t>Thank you</a:t>
            </a:r>
          </a:p>
        </p:txBody>
      </p:sp>
      <p:sp>
        <p:nvSpPr>
          <p:cNvPr id="8" name="Text Placeholder 7">
            <a:extLst>
              <a:ext uri="{FF2B5EF4-FFF2-40B4-BE49-F238E27FC236}">
                <a16:creationId xmlns:a16="http://schemas.microsoft.com/office/drawing/2014/main" id="{4E879903-0D48-4783-8E83-6F37E43A1ACC}"/>
              </a:ext>
            </a:extLst>
          </p:cNvPr>
          <p:cNvSpPr>
            <a:spLocks noGrp="1"/>
          </p:cNvSpPr>
          <p:nvPr>
            <p:ph type="body" sz="quarter" idx="13"/>
          </p:nvPr>
        </p:nvSpPr>
        <p:spPr bwMode="gray">
          <a:xfrm>
            <a:off x="1205587" y="5608321"/>
            <a:ext cx="4583154" cy="429219"/>
          </a:xfrm>
        </p:spPr>
        <p:txBody>
          <a:bodyPr anchor="b"/>
          <a:lstStyle>
            <a:lvl1pPr marL="0" indent="0">
              <a:spcBef>
                <a:spcPts val="0"/>
              </a:spcBef>
              <a:buFont typeface="Arial" panose="020B0604020202020204" pitchFamily="34" charset="0"/>
              <a:buNone/>
              <a:defRPr sz="1200" b="0">
                <a:latin typeface="+mn-lt"/>
              </a:defRPr>
            </a:lvl1pPr>
            <a:lvl2pPr marL="0" indent="0">
              <a:spcBef>
                <a:spcPts val="0"/>
              </a:spcBef>
              <a:buFont typeface="Arial" panose="020B0604020202020204" pitchFamily="34" charset="0"/>
              <a:buNone/>
              <a:defRPr sz="1200" b="0">
                <a:latin typeface="+mn-lt"/>
              </a:defRPr>
            </a:lvl2pPr>
            <a:lvl3pPr marL="0" indent="0">
              <a:spcBef>
                <a:spcPts val="0"/>
              </a:spcBef>
              <a:buNone/>
              <a:defRPr sz="1200" b="0">
                <a:latin typeface="+mn-lt"/>
              </a:defRPr>
            </a:lvl3pPr>
            <a:lvl4pPr marL="0" indent="0">
              <a:spcBef>
                <a:spcPts val="0"/>
              </a:spcBef>
              <a:buNone/>
              <a:defRPr sz="1200" b="0">
                <a:latin typeface="+mn-lt"/>
              </a:defRPr>
            </a:lvl4pPr>
            <a:lvl5pPr marL="0" indent="0">
              <a:spcBef>
                <a:spcPts val="0"/>
              </a:spcBef>
              <a:buNone/>
              <a:defRPr sz="1200" b="0">
                <a:latin typeface="+mn-lt"/>
              </a:defRPr>
            </a:lvl5pPr>
            <a:lvl6pPr marL="0" indent="0">
              <a:spcBef>
                <a:spcPts val="0"/>
              </a:spcBef>
              <a:buNone/>
              <a:defRPr sz="1200" b="0">
                <a:latin typeface="+mn-lt"/>
              </a:defRPr>
            </a:lvl6pPr>
            <a:lvl7pPr marL="0" indent="0">
              <a:spcBef>
                <a:spcPts val="0"/>
              </a:spcBef>
              <a:buNone/>
              <a:defRPr sz="1200" b="0">
                <a:latin typeface="+mn-lt"/>
              </a:defRPr>
            </a:lvl7pPr>
            <a:lvl8pPr marL="0" indent="0">
              <a:spcBef>
                <a:spcPts val="0"/>
              </a:spcBef>
              <a:buNone/>
              <a:defRPr sz="1200" b="0">
                <a:latin typeface="+mn-lt"/>
              </a:defRPr>
            </a:lvl8pPr>
            <a:lvl9pPr marL="0" indent="0">
              <a:spcBef>
                <a:spcPts val="0"/>
              </a:spcBef>
              <a:buNone/>
              <a:defRPr sz="1200" b="0">
                <a:latin typeface="+mn-l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176979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68">
          <p15:clr>
            <a:srgbClr val="FBAE40"/>
          </p15:clr>
        </p15:guide>
        <p15:guide id="2" orient="horz" pos="182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Only (white)">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4" name="Date Placeholder 3"/>
          <p:cNvSpPr>
            <a:spLocks noGrp="1"/>
          </p:cNvSpPr>
          <p:nvPr>
            <p:ph type="dt" sz="half" idx="10"/>
          </p:nvPr>
        </p:nvSpPr>
        <p:spPr bwMode="gray"/>
        <p:txBody>
          <a:bodyPr/>
          <a:lstStyle/>
          <a:p>
            <a:r>
              <a:rPr lang="en-US"/>
              <a:t>© 2019 HERE | Directions Japan 2019</a:t>
            </a:r>
          </a:p>
        </p:txBody>
      </p:sp>
      <p:sp>
        <p:nvSpPr>
          <p:cNvPr id="5" name="Footer Placeholder 4"/>
          <p:cNvSpPr>
            <a:spLocks noGrp="1"/>
          </p:cNvSpPr>
          <p:nvPr>
            <p:ph type="ftr" sz="quarter" idx="11"/>
          </p:nvPr>
        </p:nvSpPr>
        <p:spPr bwMode="gray"/>
        <p:txBody>
          <a:bodyPr/>
          <a:lstStyle/>
          <a:p>
            <a:endParaRPr lang="en-US"/>
          </a:p>
        </p:txBody>
      </p:sp>
      <p:sp>
        <p:nvSpPr>
          <p:cNvPr id="6" name="Slide Number Placeholder 5"/>
          <p:cNvSpPr>
            <a:spLocks noGrp="1"/>
          </p:cNvSpPr>
          <p:nvPr>
            <p:ph type="sldNum" sz="quarter" idx="12"/>
          </p:nvPr>
        </p:nvSpPr>
        <p:spPr bwMode="gray"/>
        <p:txBody>
          <a:bodyPr/>
          <a:lstStyle/>
          <a:p>
            <a:fld id="{C01CAAA5-CA10-431C-B0CA-C8BF8493446D}" type="slidenum">
              <a:rPr lang="en-US" smtClean="0"/>
              <a:t>‹#›</a:t>
            </a:fld>
            <a:endParaRPr lang="en-US"/>
          </a:p>
        </p:txBody>
      </p:sp>
      <p:sp>
        <p:nvSpPr>
          <p:cNvPr id="7" name="Subtitle 2">
            <a:extLst>
              <a:ext uri="{FF2B5EF4-FFF2-40B4-BE49-F238E27FC236}">
                <a16:creationId xmlns:a16="http://schemas.microsoft.com/office/drawing/2014/main" id="{1D8F6134-814B-4192-BCD2-437D0592E241}"/>
              </a:ext>
            </a:extLst>
          </p:cNvPr>
          <p:cNvSpPr>
            <a:spLocks noGrp="1"/>
          </p:cNvSpPr>
          <p:nvPr>
            <p:ph type="subTitle" idx="13"/>
          </p:nvPr>
        </p:nvSpPr>
        <p:spPr bwMode="gray">
          <a:xfrm>
            <a:off x="592291" y="884240"/>
            <a:ext cx="10987567" cy="290769"/>
          </a:xfrm>
        </p:spPr>
        <p:txBody>
          <a:bodyPr tIns="0" rIns="0"/>
          <a:lstStyle>
            <a:lvl1pPr marL="0" indent="0" algn="l">
              <a:buNone/>
              <a:defRPr sz="1600" b="0">
                <a:latin typeface="+mn-lt"/>
              </a:defRPr>
            </a:lvl1pPr>
            <a:lvl2pPr marL="0" indent="0" algn="l">
              <a:spcBef>
                <a:spcPts val="0"/>
              </a:spcBef>
              <a:buNone/>
              <a:defRPr sz="1600"/>
            </a:lvl2pPr>
            <a:lvl3pPr marL="0" indent="0" algn="l">
              <a:spcBef>
                <a:spcPts val="0"/>
              </a:spcBef>
              <a:buNone/>
              <a:defRPr sz="1600"/>
            </a:lvl3pPr>
            <a:lvl4pPr marL="0" indent="0" algn="l">
              <a:spcBef>
                <a:spcPts val="0"/>
              </a:spcBef>
              <a:buNone/>
              <a:defRPr sz="1600"/>
            </a:lvl4pPr>
            <a:lvl5pPr marL="0" indent="0" algn="l">
              <a:spcBef>
                <a:spcPts val="0"/>
              </a:spcBef>
              <a:buNone/>
              <a:defRPr sz="1600"/>
            </a:lvl5pPr>
            <a:lvl6pPr marL="0" indent="0" algn="l">
              <a:spcBef>
                <a:spcPts val="0"/>
              </a:spcBef>
              <a:buNone/>
              <a:defRPr sz="1600"/>
            </a:lvl6pPr>
            <a:lvl7pPr marL="0" indent="0" algn="l">
              <a:spcBef>
                <a:spcPts val="0"/>
              </a:spcBef>
              <a:buNone/>
              <a:defRPr sz="1600"/>
            </a:lvl7pPr>
            <a:lvl8pPr marL="0" indent="0" algn="l">
              <a:spcBef>
                <a:spcPts val="0"/>
              </a:spcBef>
              <a:buNone/>
              <a:defRPr sz="1600"/>
            </a:lvl8pPr>
            <a:lvl9pPr marL="0" indent="0" algn="l">
              <a:spcBef>
                <a:spcPts val="0"/>
              </a:spcBef>
              <a:buNone/>
              <a:defRPr sz="1600"/>
            </a:lvl9pPr>
          </a:lstStyle>
          <a:p>
            <a:pPr lvl="0"/>
            <a:r>
              <a:rPr lang="en-US"/>
              <a:t>Click to edit Master subtitle style</a:t>
            </a:r>
          </a:p>
        </p:txBody>
      </p:sp>
    </p:spTree>
    <p:extLst>
      <p:ext uri="{BB962C8B-B14F-4D97-AF65-F5344CB8AC3E}">
        <p14:creationId xmlns:p14="http://schemas.microsoft.com/office/powerpoint/2010/main" val="1086090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sp>
        <p:nvSpPr>
          <p:cNvPr id="4" name="Date Placeholder 3"/>
          <p:cNvSpPr>
            <a:spLocks noGrp="1"/>
          </p:cNvSpPr>
          <p:nvPr>
            <p:ph type="dt" sz="half" idx="10"/>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2F09DFC9-0C3F-4468-86CF-0397B74B5CB3}" type="datetimeFigureOut">
              <a:rPr lang="en-US" smtClean="0"/>
              <a:t>09-Aug-19</a:t>
            </a:fld>
            <a:endParaRPr lang="en-US"/>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endParaRPr lang="en-US"/>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192036CF-16FB-45A1-BE76-402E678A6FB6}" type="slidenum">
              <a:rPr lang="en-US" smtClean="0"/>
              <a:t>‹#›</a:t>
            </a:fld>
            <a:endParaRPr lang="en-US"/>
          </a:p>
        </p:txBody>
      </p:sp>
      <p:sp>
        <p:nvSpPr>
          <p:cNvPr id="7" name="Rectangle 6">
            <a:extLst>
              <a:ext uri="{FF2B5EF4-FFF2-40B4-BE49-F238E27FC236}">
                <a16:creationId xmlns:a16="http://schemas.microsoft.com/office/drawing/2014/main" id="{1511E074-4BEB-4A4F-8EE0-B3E2BBF55967}"/>
              </a:ext>
            </a:extLst>
          </p:cNvPr>
          <p:cNvSpPr/>
          <p:nvPr/>
        </p:nvSpPr>
        <p:spPr bwMode="gray">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noProof="0" dirty="0"/>
          </a:p>
        </p:txBody>
      </p:sp>
      <p:sp>
        <p:nvSpPr>
          <p:cNvPr id="38" name="Picture Placeholder 37">
            <a:extLst>
              <a:ext uri="{FF2B5EF4-FFF2-40B4-BE49-F238E27FC236}">
                <a16:creationId xmlns:a16="http://schemas.microsoft.com/office/drawing/2014/main" id="{8E364AA4-2D95-48C6-A88C-E2511F61996A}"/>
              </a:ext>
            </a:extLst>
          </p:cNvPr>
          <p:cNvSpPr>
            <a:spLocks noGrp="1"/>
          </p:cNvSpPr>
          <p:nvPr>
            <p:ph type="pic" sz="quarter" idx="14"/>
          </p:nvPr>
        </p:nvSpPr>
        <p:spPr bwMode="gray">
          <a:xfrm>
            <a:off x="1" y="0"/>
            <a:ext cx="8229602" cy="6858000"/>
          </a:xfrm>
          <a:custGeom>
            <a:avLst/>
            <a:gdLst>
              <a:gd name="connsiteX0" fmla="*/ 0 w 8227459"/>
              <a:gd name="connsiteY0" fmla="*/ 0 h 6858000"/>
              <a:gd name="connsiteX1" fmla="*/ 8227459 w 8227459"/>
              <a:gd name="connsiteY1" fmla="*/ 0 h 6858000"/>
              <a:gd name="connsiteX2" fmla="*/ 8227459 w 8227459"/>
              <a:gd name="connsiteY2" fmla="*/ 6858000 h 6858000"/>
              <a:gd name="connsiteX3" fmla="*/ 0 w 822745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227459" h="6858000">
                <a:moveTo>
                  <a:pt x="0" y="0"/>
                </a:moveTo>
                <a:lnTo>
                  <a:pt x="8227459" y="0"/>
                </a:lnTo>
                <a:lnTo>
                  <a:pt x="8227459" y="6858000"/>
                </a:lnTo>
                <a:lnTo>
                  <a:pt x="0" y="6858000"/>
                </a:lnTo>
                <a:close/>
              </a:path>
            </a:pathLst>
          </a:custGeom>
        </p:spPr>
        <p:txBody>
          <a:bodyPr wrap="square" bIns="828000" anchor="ctr">
            <a:noAutofit/>
          </a:bodyPr>
          <a:lstStyle>
            <a:lvl1pPr algn="ctr">
              <a:defRPr b="0">
                <a:latin typeface="+mn-lt"/>
              </a:defRPr>
            </a:lvl1pPr>
          </a:lstStyle>
          <a:p>
            <a:r>
              <a:rPr lang="en-US" noProof="0"/>
              <a:t>Click icon to add picture</a:t>
            </a:r>
            <a:endParaRPr lang="en-US" noProof="0" dirty="0"/>
          </a:p>
        </p:txBody>
      </p:sp>
      <p:sp>
        <p:nvSpPr>
          <p:cNvPr id="71" name="Rectangle 70">
            <a:extLst>
              <a:ext uri="{FF2B5EF4-FFF2-40B4-BE49-F238E27FC236}">
                <a16:creationId xmlns:a16="http://schemas.microsoft.com/office/drawing/2014/main" id="{BA30C8DF-6EA2-4A7D-BB5D-2CA79567A7ED}"/>
              </a:ext>
            </a:extLst>
          </p:cNvPr>
          <p:cNvSpPr/>
          <p:nvPr/>
        </p:nvSpPr>
        <p:spPr bwMode="gray">
          <a:xfrm>
            <a:off x="10247736" y="1028693"/>
            <a:ext cx="1029868" cy="102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noProof="0" dirty="0"/>
          </a:p>
        </p:txBody>
      </p:sp>
      <p:sp>
        <p:nvSpPr>
          <p:cNvPr id="70" name="Title 69">
            <a:extLst>
              <a:ext uri="{FF2B5EF4-FFF2-40B4-BE49-F238E27FC236}">
                <a16:creationId xmlns:a16="http://schemas.microsoft.com/office/drawing/2014/main" id="{6CB2083D-C331-4F9D-847B-E32A00411DBC}"/>
              </a:ext>
            </a:extLst>
          </p:cNvPr>
          <p:cNvSpPr>
            <a:spLocks noGrp="1"/>
          </p:cNvSpPr>
          <p:nvPr>
            <p:ph type="ctrTitle"/>
          </p:nvPr>
        </p:nvSpPr>
        <p:spPr bwMode="gray">
          <a:xfrm>
            <a:off x="5181603" y="1371600"/>
            <a:ext cx="5790308" cy="4114800"/>
          </a:xfrm>
          <a:custGeom>
            <a:avLst/>
            <a:gdLst>
              <a:gd name="connsiteX0" fmla="*/ 0 w 5788800"/>
              <a:gd name="connsiteY0" fmla="*/ 0 h 4114800"/>
              <a:gd name="connsiteX1" fmla="*/ 5064813 w 5788800"/>
              <a:gd name="connsiteY1" fmla="*/ 0 h 4114800"/>
              <a:gd name="connsiteX2" fmla="*/ 5064813 w 5788800"/>
              <a:gd name="connsiteY2" fmla="*/ 686693 h 4114800"/>
              <a:gd name="connsiteX3" fmla="*/ 5788800 w 5788800"/>
              <a:gd name="connsiteY3" fmla="*/ 686693 h 4114800"/>
              <a:gd name="connsiteX4" fmla="*/ 5788800 w 5788800"/>
              <a:gd name="connsiteY4" fmla="*/ 4114800 h 4114800"/>
              <a:gd name="connsiteX5" fmla="*/ 0 w 5788800"/>
              <a:gd name="connsiteY5" fmla="*/ 41148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88800" h="4114800">
                <a:moveTo>
                  <a:pt x="0" y="0"/>
                </a:moveTo>
                <a:lnTo>
                  <a:pt x="5064813" y="0"/>
                </a:lnTo>
                <a:lnTo>
                  <a:pt x="5064813" y="686693"/>
                </a:lnTo>
                <a:lnTo>
                  <a:pt x="5788800" y="686693"/>
                </a:lnTo>
                <a:lnTo>
                  <a:pt x="5788800" y="4114800"/>
                </a:lnTo>
                <a:lnTo>
                  <a:pt x="0" y="4114800"/>
                </a:lnTo>
                <a:close/>
              </a:path>
            </a:pathLst>
          </a:custGeom>
          <a:gradFill>
            <a:gsLst>
              <a:gs pos="0">
                <a:schemeClr val="accent6">
                  <a:alpha val="90000"/>
                </a:schemeClr>
              </a:gs>
              <a:gs pos="96000">
                <a:schemeClr val="tx2">
                  <a:alpha val="90000"/>
                </a:schemeClr>
              </a:gs>
            </a:gsLst>
            <a:lin ang="19800000" scaled="0"/>
          </a:gradFill>
        </p:spPr>
        <p:txBody>
          <a:bodyPr wrap="square" lIns="583200" tIns="684000" rIns="583200" bIns="745200" anchor="t">
            <a:noAutofit/>
          </a:bodyPr>
          <a:lstStyle>
            <a:lvl1pPr algn="l">
              <a:lnSpc>
                <a:spcPct val="100000"/>
              </a:lnSpc>
              <a:defRPr sz="3600"/>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5789798" y="4488251"/>
            <a:ext cx="4875670" cy="183600"/>
          </a:xfrm>
        </p:spPr>
        <p:txBody>
          <a:bodyPr anchor="b"/>
          <a:lstStyle>
            <a:lvl1pPr marL="0" indent="0" algn="l">
              <a:spcBef>
                <a:spcPts val="0"/>
              </a:spcBef>
              <a:buNone/>
              <a:defRPr sz="1200" b="0">
                <a:solidFill>
                  <a:schemeClr val="tx1"/>
                </a:solidFill>
                <a:latin typeface="+mn-lt"/>
              </a:defRPr>
            </a:lvl1pPr>
            <a:lvl2pPr marL="0" indent="0" algn="l">
              <a:spcBef>
                <a:spcPts val="0"/>
              </a:spcBef>
              <a:buNone/>
              <a:defRPr sz="1200">
                <a:solidFill>
                  <a:schemeClr val="tx1"/>
                </a:solidFill>
              </a:defRPr>
            </a:lvl2pPr>
            <a:lvl3pPr marL="0" indent="0" algn="l">
              <a:spcBef>
                <a:spcPts val="0"/>
              </a:spcBef>
              <a:buNone/>
              <a:defRPr sz="1200">
                <a:solidFill>
                  <a:schemeClr val="tx1"/>
                </a:solidFill>
              </a:defRPr>
            </a:lvl3pPr>
            <a:lvl4pPr marL="0" indent="0" algn="l">
              <a:spcBef>
                <a:spcPts val="0"/>
              </a:spcBef>
              <a:buNone/>
              <a:defRPr sz="1200">
                <a:solidFill>
                  <a:schemeClr val="tx1"/>
                </a:solidFill>
              </a:defRPr>
            </a:lvl4pPr>
            <a:lvl5pPr marL="0" indent="0" algn="l">
              <a:spcBef>
                <a:spcPts val="0"/>
              </a:spcBef>
              <a:buNone/>
              <a:defRPr sz="1200">
                <a:solidFill>
                  <a:schemeClr val="tx1"/>
                </a:solidFill>
              </a:defRPr>
            </a:lvl5pPr>
            <a:lvl6pPr marL="0" indent="0" algn="l">
              <a:spcBef>
                <a:spcPts val="0"/>
              </a:spcBef>
              <a:buNone/>
              <a:defRPr sz="1200">
                <a:solidFill>
                  <a:schemeClr val="tx1"/>
                </a:solidFill>
              </a:defRPr>
            </a:lvl6pPr>
            <a:lvl7pPr marL="0" indent="0" algn="l">
              <a:spcBef>
                <a:spcPts val="0"/>
              </a:spcBef>
              <a:buNone/>
              <a:defRPr sz="1200">
                <a:solidFill>
                  <a:schemeClr val="tx1"/>
                </a:solidFill>
              </a:defRPr>
            </a:lvl7pPr>
            <a:lvl8pPr marL="0" indent="0" algn="l">
              <a:spcBef>
                <a:spcPts val="0"/>
              </a:spcBef>
              <a:buNone/>
              <a:defRPr sz="1200">
                <a:solidFill>
                  <a:schemeClr val="tx1"/>
                </a:solidFill>
              </a:defRPr>
            </a:lvl8pPr>
            <a:lvl9pPr marL="0" indent="0" algn="l">
              <a:spcBef>
                <a:spcPts val="0"/>
              </a:spcBef>
              <a:buNone/>
              <a:defRPr sz="1200">
                <a:solidFill>
                  <a:schemeClr val="tx1"/>
                </a:solidFill>
              </a:defRPr>
            </a:lvl9pPr>
          </a:lstStyle>
          <a:p>
            <a:pPr lvl="0"/>
            <a:r>
              <a:rPr lang="en-US" noProof="0"/>
              <a:t>Click to edit Master subtitle style</a:t>
            </a:r>
            <a:endParaRPr lang="en-US" noProof="0" dirty="0"/>
          </a:p>
        </p:txBody>
      </p:sp>
      <p:grpSp>
        <p:nvGrpSpPr>
          <p:cNvPr id="11" name="Group 6">
            <a:extLst>
              <a:ext uri="{FF2B5EF4-FFF2-40B4-BE49-F238E27FC236}">
                <a16:creationId xmlns:a16="http://schemas.microsoft.com/office/drawing/2014/main" id="{14F77E9D-0169-4BAE-B796-D28C9373BEA7}"/>
              </a:ext>
            </a:extLst>
          </p:cNvPr>
          <p:cNvGrpSpPr/>
          <p:nvPr/>
        </p:nvGrpSpPr>
        <p:grpSpPr bwMode="gray">
          <a:xfrm>
            <a:off x="10472844" y="1274389"/>
            <a:ext cx="579651" cy="538211"/>
            <a:chOff x="1012825" y="-171450"/>
            <a:chExt cx="8281988" cy="7691438"/>
          </a:xfrm>
          <a:solidFill>
            <a:schemeClr val="bg1"/>
          </a:solidFill>
        </p:grpSpPr>
        <p:sp>
          <p:nvSpPr>
            <p:cNvPr id="12" name="Freeform 1">
              <a:extLst>
                <a:ext uri="{FF2B5EF4-FFF2-40B4-BE49-F238E27FC236}">
                  <a16:creationId xmlns:a16="http://schemas.microsoft.com/office/drawing/2014/main" id="{29B56DE9-D7F9-4B6B-93BA-AFE11EF03133}"/>
                </a:ext>
              </a:extLst>
            </p:cNvPr>
            <p:cNvSpPr>
              <a:spLocks noChangeArrowheads="1"/>
            </p:cNvSpPr>
            <p:nvPr/>
          </p:nvSpPr>
          <p:spPr bwMode="gray">
            <a:xfrm>
              <a:off x="1012825" y="6380163"/>
              <a:ext cx="2289175" cy="1139825"/>
            </a:xfrm>
            <a:custGeom>
              <a:avLst/>
              <a:gdLst>
                <a:gd name="T0" fmla="*/ 6358 w 6359"/>
                <a:gd name="T1" fmla="*/ 0 h 3166"/>
                <a:gd name="T2" fmla="*/ 3193 w 6359"/>
                <a:gd name="T3" fmla="*/ 3165 h 3166"/>
                <a:gd name="T4" fmla="*/ 0 w 6359"/>
                <a:gd name="T5" fmla="*/ 0 h 3166"/>
                <a:gd name="T6" fmla="*/ 6358 w 6359"/>
                <a:gd name="T7" fmla="*/ 0 h 3166"/>
              </a:gdLst>
              <a:ahLst/>
              <a:cxnLst>
                <a:cxn ang="0">
                  <a:pos x="T0" y="T1"/>
                </a:cxn>
                <a:cxn ang="0">
                  <a:pos x="T2" y="T3"/>
                </a:cxn>
                <a:cxn ang="0">
                  <a:pos x="T4" y="T5"/>
                </a:cxn>
                <a:cxn ang="0">
                  <a:pos x="T6" y="T7"/>
                </a:cxn>
              </a:cxnLst>
              <a:rect l="0" t="0" r="r" b="b"/>
              <a:pathLst>
                <a:path w="6359" h="3166">
                  <a:moveTo>
                    <a:pt x="6358" y="0"/>
                  </a:moveTo>
                  <a:lnTo>
                    <a:pt x="3193" y="3165"/>
                  </a:lnTo>
                  <a:lnTo>
                    <a:pt x="0" y="0"/>
                  </a:lnTo>
                  <a:lnTo>
                    <a:pt x="6358" y="0"/>
                  </a:lnTo>
                </a:path>
              </a:pathLst>
            </a:custGeom>
            <a:solidFill>
              <a:srgbClr val="48DAD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4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3" name="Freeform 2">
              <a:extLst>
                <a:ext uri="{FF2B5EF4-FFF2-40B4-BE49-F238E27FC236}">
                  <a16:creationId xmlns:a16="http://schemas.microsoft.com/office/drawing/2014/main" id="{91135EEB-96DF-4623-8D1E-DBB2277250C1}"/>
                </a:ext>
              </a:extLst>
            </p:cNvPr>
            <p:cNvSpPr>
              <a:spLocks noChangeArrowheads="1"/>
            </p:cNvSpPr>
            <p:nvPr/>
          </p:nvSpPr>
          <p:spPr bwMode="gray">
            <a:xfrm>
              <a:off x="1308100" y="-171450"/>
              <a:ext cx="7986713" cy="6551613"/>
            </a:xfrm>
            <a:custGeom>
              <a:avLst/>
              <a:gdLst>
                <a:gd name="T0" fmla="*/ 10174 w 22185"/>
                <a:gd name="T1" fmla="*/ 10993 h 18201"/>
                <a:gd name="T2" fmla="*/ 10174 w 22185"/>
                <a:gd name="T3" fmla="*/ 10993 h 18201"/>
                <a:gd name="T4" fmla="*/ 9948 w 22185"/>
                <a:gd name="T5" fmla="*/ 9383 h 18201"/>
                <a:gd name="T6" fmla="*/ 11530 w 22185"/>
                <a:gd name="T7" fmla="*/ 9637 h 18201"/>
                <a:gd name="T8" fmla="*/ 10174 w 22185"/>
                <a:gd name="T9" fmla="*/ 10993 h 18201"/>
                <a:gd name="T10" fmla="*/ 16956 w 22185"/>
                <a:gd name="T11" fmla="*/ 2374 h 18201"/>
                <a:gd name="T12" fmla="*/ 16956 w 22185"/>
                <a:gd name="T13" fmla="*/ 2374 h 18201"/>
                <a:gd name="T14" fmla="*/ 18511 w 22185"/>
                <a:gd name="T15" fmla="*/ 2657 h 18201"/>
                <a:gd name="T16" fmla="*/ 17182 w 22185"/>
                <a:gd name="T17" fmla="*/ 3985 h 18201"/>
                <a:gd name="T18" fmla="*/ 16956 w 22185"/>
                <a:gd name="T19" fmla="*/ 2374 h 18201"/>
                <a:gd name="T20" fmla="*/ 21054 w 22185"/>
                <a:gd name="T21" fmla="*/ 3758 h 18201"/>
                <a:gd name="T22" fmla="*/ 21054 w 22185"/>
                <a:gd name="T23" fmla="*/ 3758 h 18201"/>
                <a:gd name="T24" fmla="*/ 18256 w 22185"/>
                <a:gd name="T25" fmla="*/ 5059 h 18201"/>
                <a:gd name="T26" fmla="*/ 21082 w 22185"/>
                <a:gd name="T27" fmla="*/ 2205 h 18201"/>
                <a:gd name="T28" fmla="*/ 20488 w 22185"/>
                <a:gd name="T29" fmla="*/ 1554 h 18201"/>
                <a:gd name="T30" fmla="*/ 15882 w 22185"/>
                <a:gd name="T31" fmla="*/ 1356 h 18201"/>
                <a:gd name="T32" fmla="*/ 15006 w 22185"/>
                <a:gd name="T33" fmla="*/ 4268 h 18201"/>
                <a:gd name="T34" fmla="*/ 14102 w 22185"/>
                <a:gd name="T35" fmla="*/ 3250 h 18201"/>
                <a:gd name="T36" fmla="*/ 13565 w 22185"/>
                <a:gd name="T37" fmla="*/ 5822 h 18201"/>
                <a:gd name="T38" fmla="*/ 12547 w 22185"/>
                <a:gd name="T39" fmla="*/ 4974 h 18201"/>
                <a:gd name="T40" fmla="*/ 11191 w 22185"/>
                <a:gd name="T41" fmla="*/ 6303 h 18201"/>
                <a:gd name="T42" fmla="*/ 13027 w 22185"/>
                <a:gd name="T43" fmla="*/ 8139 h 18201"/>
                <a:gd name="T44" fmla="*/ 8874 w 22185"/>
                <a:gd name="T45" fmla="*/ 8365 h 18201"/>
                <a:gd name="T46" fmla="*/ 8620 w 22185"/>
                <a:gd name="T47" fmla="*/ 12547 h 18201"/>
                <a:gd name="T48" fmla="*/ 8422 w 22185"/>
                <a:gd name="T49" fmla="*/ 12349 h 18201"/>
                <a:gd name="T50" fmla="*/ 5030 w 22185"/>
                <a:gd name="T51" fmla="*/ 12208 h 18201"/>
                <a:gd name="T52" fmla="*/ 4296 w 22185"/>
                <a:gd name="T53" fmla="*/ 13989 h 18201"/>
                <a:gd name="T54" fmla="*/ 1498 w 22185"/>
                <a:gd name="T55" fmla="*/ 11191 h 18201"/>
                <a:gd name="T56" fmla="*/ 0 w 22185"/>
                <a:gd name="T57" fmla="*/ 12688 h 18201"/>
                <a:gd name="T58" fmla="*/ 5539 w 22185"/>
                <a:gd name="T59" fmla="*/ 18200 h 18201"/>
                <a:gd name="T60" fmla="*/ 8507 w 22185"/>
                <a:gd name="T61" fmla="*/ 18200 h 18201"/>
                <a:gd name="T62" fmla="*/ 6500 w 22185"/>
                <a:gd name="T63" fmla="*/ 16222 h 18201"/>
                <a:gd name="T64" fmla="*/ 5964 w 22185"/>
                <a:gd name="T65" fmla="*/ 14074 h 18201"/>
                <a:gd name="T66" fmla="*/ 8026 w 22185"/>
                <a:gd name="T67" fmla="*/ 14893 h 18201"/>
                <a:gd name="T68" fmla="*/ 9976 w 22185"/>
                <a:gd name="T69" fmla="*/ 16871 h 18201"/>
                <a:gd name="T70" fmla="*/ 11473 w 22185"/>
                <a:gd name="T71" fmla="*/ 15373 h 18201"/>
                <a:gd name="T72" fmla="*/ 9609 w 22185"/>
                <a:gd name="T73" fmla="*/ 13509 h 18201"/>
                <a:gd name="T74" fmla="*/ 13989 w 22185"/>
                <a:gd name="T75" fmla="*/ 13141 h 18201"/>
                <a:gd name="T76" fmla="*/ 14017 w 22185"/>
                <a:gd name="T77" fmla="*/ 13113 h 18201"/>
                <a:gd name="T78" fmla="*/ 14017 w 22185"/>
                <a:gd name="T79" fmla="*/ 13113 h 18201"/>
                <a:gd name="T80" fmla="*/ 15175 w 22185"/>
                <a:gd name="T81" fmla="*/ 11530 h 18201"/>
                <a:gd name="T82" fmla="*/ 14045 w 22185"/>
                <a:gd name="T83" fmla="*/ 10768 h 18201"/>
                <a:gd name="T84" fmla="*/ 11247 w 22185"/>
                <a:gd name="T85" fmla="*/ 12067 h 18201"/>
                <a:gd name="T86" fmla="*/ 14073 w 22185"/>
                <a:gd name="T87" fmla="*/ 9214 h 18201"/>
                <a:gd name="T88" fmla="*/ 15854 w 22185"/>
                <a:gd name="T89" fmla="*/ 10993 h 18201"/>
                <a:gd name="T90" fmla="*/ 17408 w 22185"/>
                <a:gd name="T91" fmla="*/ 9440 h 18201"/>
                <a:gd name="T92" fmla="*/ 15203 w 22185"/>
                <a:gd name="T93" fmla="*/ 7207 h 18201"/>
                <a:gd name="T94" fmla="*/ 15203 w 22185"/>
                <a:gd name="T95" fmla="*/ 4833 h 18201"/>
                <a:gd name="T96" fmla="*/ 16080 w 22185"/>
                <a:gd name="T97" fmla="*/ 6048 h 18201"/>
                <a:gd name="T98" fmla="*/ 20998 w 22185"/>
                <a:gd name="T99" fmla="*/ 6161 h 18201"/>
                <a:gd name="T100" fmla="*/ 21026 w 22185"/>
                <a:gd name="T101" fmla="*/ 6133 h 18201"/>
                <a:gd name="T102" fmla="*/ 21026 w 22185"/>
                <a:gd name="T103" fmla="*/ 6133 h 18201"/>
                <a:gd name="T104" fmla="*/ 22184 w 22185"/>
                <a:gd name="T105" fmla="*/ 4522 h 18201"/>
                <a:gd name="T106" fmla="*/ 21054 w 22185"/>
                <a:gd name="T107" fmla="*/ 3758 h 18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85" h="18201">
                  <a:moveTo>
                    <a:pt x="10174" y="10993"/>
                  </a:moveTo>
                  <a:lnTo>
                    <a:pt x="10174" y="10993"/>
                  </a:lnTo>
                  <a:cubicBezTo>
                    <a:pt x="9496" y="10231"/>
                    <a:pt x="9524" y="9807"/>
                    <a:pt x="9948" y="9383"/>
                  </a:cubicBezTo>
                  <a:cubicBezTo>
                    <a:pt x="10456" y="8875"/>
                    <a:pt x="10937" y="9101"/>
                    <a:pt x="11530" y="9637"/>
                  </a:cubicBezTo>
                  <a:lnTo>
                    <a:pt x="10174" y="10993"/>
                  </a:lnTo>
                  <a:close/>
                  <a:moveTo>
                    <a:pt x="16956" y="2374"/>
                  </a:moveTo>
                  <a:lnTo>
                    <a:pt x="16956" y="2374"/>
                  </a:lnTo>
                  <a:cubicBezTo>
                    <a:pt x="17464" y="1894"/>
                    <a:pt x="17945" y="2092"/>
                    <a:pt x="18511" y="2657"/>
                  </a:cubicBezTo>
                  <a:cubicBezTo>
                    <a:pt x="17182" y="3985"/>
                    <a:pt x="17182" y="3985"/>
                    <a:pt x="17182" y="3985"/>
                  </a:cubicBezTo>
                  <a:cubicBezTo>
                    <a:pt x="16504" y="3222"/>
                    <a:pt x="16532" y="2798"/>
                    <a:pt x="16956" y="2374"/>
                  </a:cubicBezTo>
                  <a:close/>
                  <a:moveTo>
                    <a:pt x="21054" y="3758"/>
                  </a:moveTo>
                  <a:lnTo>
                    <a:pt x="21054" y="3758"/>
                  </a:lnTo>
                  <a:cubicBezTo>
                    <a:pt x="20432" y="4692"/>
                    <a:pt x="19358" y="6189"/>
                    <a:pt x="18256" y="5059"/>
                  </a:cubicBezTo>
                  <a:cubicBezTo>
                    <a:pt x="21082" y="2205"/>
                    <a:pt x="21082" y="2205"/>
                    <a:pt x="21082" y="2205"/>
                  </a:cubicBezTo>
                  <a:cubicBezTo>
                    <a:pt x="20828" y="1922"/>
                    <a:pt x="20630" y="1696"/>
                    <a:pt x="20488" y="1554"/>
                  </a:cubicBezTo>
                  <a:cubicBezTo>
                    <a:pt x="18963" y="28"/>
                    <a:pt x="17238" y="0"/>
                    <a:pt x="15882" y="1356"/>
                  </a:cubicBezTo>
                  <a:cubicBezTo>
                    <a:pt x="14977" y="2261"/>
                    <a:pt x="14723" y="3278"/>
                    <a:pt x="15006" y="4268"/>
                  </a:cubicBezTo>
                  <a:cubicBezTo>
                    <a:pt x="14102" y="3250"/>
                    <a:pt x="14102" y="3250"/>
                    <a:pt x="14102" y="3250"/>
                  </a:cubicBezTo>
                  <a:cubicBezTo>
                    <a:pt x="13847" y="3391"/>
                    <a:pt x="12745" y="4353"/>
                    <a:pt x="13565" y="5822"/>
                  </a:cubicBezTo>
                  <a:cubicBezTo>
                    <a:pt x="12547" y="4974"/>
                    <a:pt x="12547" y="4974"/>
                    <a:pt x="12547" y="4974"/>
                  </a:cubicBezTo>
                  <a:cubicBezTo>
                    <a:pt x="11191" y="6303"/>
                    <a:pt x="11191" y="6303"/>
                    <a:pt x="11191" y="6303"/>
                  </a:cubicBezTo>
                  <a:cubicBezTo>
                    <a:pt x="13027" y="8139"/>
                    <a:pt x="13027" y="8139"/>
                    <a:pt x="13027" y="8139"/>
                  </a:cubicBezTo>
                  <a:cubicBezTo>
                    <a:pt x="11615" y="7037"/>
                    <a:pt x="10089" y="7122"/>
                    <a:pt x="8874" y="8365"/>
                  </a:cubicBezTo>
                  <a:cubicBezTo>
                    <a:pt x="7546" y="9666"/>
                    <a:pt x="7659" y="11248"/>
                    <a:pt x="8620" y="12547"/>
                  </a:cubicBezTo>
                  <a:cubicBezTo>
                    <a:pt x="8422" y="12349"/>
                    <a:pt x="8422" y="12349"/>
                    <a:pt x="8422" y="12349"/>
                  </a:cubicBezTo>
                  <a:cubicBezTo>
                    <a:pt x="7150" y="11050"/>
                    <a:pt x="5738" y="11502"/>
                    <a:pt x="5030" y="12208"/>
                  </a:cubicBezTo>
                  <a:cubicBezTo>
                    <a:pt x="4494" y="12745"/>
                    <a:pt x="4183" y="13480"/>
                    <a:pt x="4296" y="13989"/>
                  </a:cubicBezTo>
                  <a:cubicBezTo>
                    <a:pt x="1498" y="11191"/>
                    <a:pt x="1498" y="11191"/>
                    <a:pt x="1498" y="11191"/>
                  </a:cubicBezTo>
                  <a:cubicBezTo>
                    <a:pt x="0" y="12688"/>
                    <a:pt x="0" y="12688"/>
                    <a:pt x="0" y="12688"/>
                  </a:cubicBezTo>
                  <a:cubicBezTo>
                    <a:pt x="5539" y="18200"/>
                    <a:pt x="5539" y="18200"/>
                    <a:pt x="5539" y="18200"/>
                  </a:cubicBezTo>
                  <a:cubicBezTo>
                    <a:pt x="8507" y="18200"/>
                    <a:pt x="8507" y="18200"/>
                    <a:pt x="8507" y="18200"/>
                  </a:cubicBezTo>
                  <a:cubicBezTo>
                    <a:pt x="6500" y="16222"/>
                    <a:pt x="6500" y="16222"/>
                    <a:pt x="6500" y="16222"/>
                  </a:cubicBezTo>
                  <a:cubicBezTo>
                    <a:pt x="5454" y="15147"/>
                    <a:pt x="5454" y="14582"/>
                    <a:pt x="5964" y="14074"/>
                  </a:cubicBezTo>
                  <a:cubicBezTo>
                    <a:pt x="6444" y="13593"/>
                    <a:pt x="7009" y="13904"/>
                    <a:pt x="8026" y="14893"/>
                  </a:cubicBezTo>
                  <a:cubicBezTo>
                    <a:pt x="9976" y="16871"/>
                    <a:pt x="9976" y="16871"/>
                    <a:pt x="9976" y="16871"/>
                  </a:cubicBezTo>
                  <a:cubicBezTo>
                    <a:pt x="11473" y="15373"/>
                    <a:pt x="11473" y="15373"/>
                    <a:pt x="11473" y="15373"/>
                  </a:cubicBezTo>
                  <a:cubicBezTo>
                    <a:pt x="9609" y="13509"/>
                    <a:pt x="9609" y="13509"/>
                    <a:pt x="9609" y="13509"/>
                  </a:cubicBezTo>
                  <a:cubicBezTo>
                    <a:pt x="10937" y="14526"/>
                    <a:pt x="12547" y="14582"/>
                    <a:pt x="13989" y="13141"/>
                  </a:cubicBezTo>
                  <a:cubicBezTo>
                    <a:pt x="14017" y="13141"/>
                    <a:pt x="14017" y="13141"/>
                    <a:pt x="14017" y="13113"/>
                  </a:cubicBezTo>
                  <a:lnTo>
                    <a:pt x="14017" y="13113"/>
                  </a:lnTo>
                  <a:cubicBezTo>
                    <a:pt x="14921" y="12321"/>
                    <a:pt x="15175" y="11530"/>
                    <a:pt x="15175" y="11530"/>
                  </a:cubicBezTo>
                  <a:cubicBezTo>
                    <a:pt x="14045" y="10768"/>
                    <a:pt x="14045" y="10768"/>
                    <a:pt x="14045" y="10768"/>
                  </a:cubicBezTo>
                  <a:cubicBezTo>
                    <a:pt x="13424" y="11700"/>
                    <a:pt x="12349" y="13198"/>
                    <a:pt x="11247" y="12067"/>
                  </a:cubicBezTo>
                  <a:cubicBezTo>
                    <a:pt x="14073" y="9214"/>
                    <a:pt x="14073" y="9214"/>
                    <a:pt x="14073" y="9214"/>
                  </a:cubicBezTo>
                  <a:cubicBezTo>
                    <a:pt x="15854" y="10993"/>
                    <a:pt x="15854" y="10993"/>
                    <a:pt x="15854" y="10993"/>
                  </a:cubicBezTo>
                  <a:cubicBezTo>
                    <a:pt x="17408" y="9440"/>
                    <a:pt x="17408" y="9440"/>
                    <a:pt x="17408" y="9440"/>
                  </a:cubicBezTo>
                  <a:cubicBezTo>
                    <a:pt x="15203" y="7207"/>
                    <a:pt x="15203" y="7207"/>
                    <a:pt x="15203" y="7207"/>
                  </a:cubicBezTo>
                  <a:cubicBezTo>
                    <a:pt x="14158" y="6161"/>
                    <a:pt x="14780" y="5200"/>
                    <a:pt x="15203" y="4833"/>
                  </a:cubicBezTo>
                  <a:cubicBezTo>
                    <a:pt x="15401" y="5257"/>
                    <a:pt x="15712" y="5680"/>
                    <a:pt x="16080" y="6048"/>
                  </a:cubicBezTo>
                  <a:cubicBezTo>
                    <a:pt x="17521" y="7489"/>
                    <a:pt x="19386" y="7772"/>
                    <a:pt x="20998" y="6161"/>
                  </a:cubicBezTo>
                  <a:cubicBezTo>
                    <a:pt x="21026" y="6133"/>
                    <a:pt x="21026" y="6133"/>
                    <a:pt x="21026" y="6133"/>
                  </a:cubicBezTo>
                  <a:lnTo>
                    <a:pt x="21026" y="6133"/>
                  </a:lnTo>
                  <a:cubicBezTo>
                    <a:pt x="21930" y="5313"/>
                    <a:pt x="22184" y="4522"/>
                    <a:pt x="22184" y="4522"/>
                  </a:cubicBezTo>
                  <a:lnTo>
                    <a:pt x="21054" y="3758"/>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4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grpSp>
        <p:nvGrpSpPr>
          <p:cNvPr id="14" name="Group 13">
            <a:extLst>
              <a:ext uri="{FF2B5EF4-FFF2-40B4-BE49-F238E27FC236}">
                <a16:creationId xmlns:a16="http://schemas.microsoft.com/office/drawing/2014/main" id="{70FF70AB-0103-4710-80EE-7BC86639AB7F}"/>
              </a:ext>
            </a:extLst>
          </p:cNvPr>
          <p:cNvGrpSpPr/>
          <p:nvPr/>
        </p:nvGrpSpPr>
        <p:grpSpPr bwMode="gray">
          <a:xfrm>
            <a:off x="609759" y="-186532"/>
            <a:ext cx="10970895" cy="110332"/>
            <a:chOff x="609600" y="-138907"/>
            <a:chExt cx="10968038" cy="110332"/>
          </a:xfrm>
        </p:grpSpPr>
        <p:grpSp>
          <p:nvGrpSpPr>
            <p:cNvPr id="15" name="Group 14">
              <a:extLst>
                <a:ext uri="{FF2B5EF4-FFF2-40B4-BE49-F238E27FC236}">
                  <a16:creationId xmlns:a16="http://schemas.microsoft.com/office/drawing/2014/main" id="{77FCCAC7-52ED-428B-9894-78832C6C9CD4}"/>
                </a:ext>
              </a:extLst>
            </p:cNvPr>
            <p:cNvGrpSpPr/>
            <p:nvPr/>
          </p:nvGrpSpPr>
          <p:grpSpPr bwMode="gray">
            <a:xfrm>
              <a:off x="609600" y="-138907"/>
              <a:ext cx="300033" cy="110332"/>
              <a:chOff x="609600" y="-138907"/>
              <a:chExt cx="300033" cy="110332"/>
            </a:xfrm>
          </p:grpSpPr>
          <p:cxnSp>
            <p:nvCxnSpPr>
              <p:cNvPr id="25" name="Straight Connector 24">
                <a:extLst>
                  <a:ext uri="{FF2B5EF4-FFF2-40B4-BE49-F238E27FC236}">
                    <a16:creationId xmlns:a16="http://schemas.microsoft.com/office/drawing/2014/main" id="{92E99445-A720-45E9-9FC2-C2362020848F}"/>
                  </a:ext>
                </a:extLst>
              </p:cNvPr>
              <p:cNvCxnSpPr>
                <a:cxnSpLocks/>
              </p:cNvCxnSpPr>
              <p:nvPr/>
            </p:nvCxnSpPr>
            <p:spPr bwMode="gray">
              <a:xfrm flipV="1">
                <a:off x="609600" y="-138907"/>
                <a:ext cx="0" cy="110332"/>
              </a:xfrm>
              <a:prstGeom prst="line">
                <a:avLst/>
              </a:prstGeom>
              <a:ln w="6350">
                <a:solidFill>
                  <a:srgbClr val="48DAD0"/>
                </a:solidFill>
                <a:tailEnd type="oval" w="sm" len="sm"/>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DD47F5E-8660-4E70-96B6-D1AC4E361FC3}"/>
                  </a:ext>
                </a:extLst>
              </p:cNvPr>
              <p:cNvSpPr txBox="1"/>
              <p:nvPr/>
            </p:nvSpPr>
            <p:spPr bwMode="gray">
              <a:xfrm>
                <a:off x="631030" y="-138907"/>
                <a:ext cx="278603" cy="85725"/>
              </a:xfrm>
              <a:prstGeom prst="rect">
                <a:avLst/>
              </a:prstGeom>
              <a:noFill/>
            </p:spPr>
            <p:txBody>
              <a:bodyPr wrap="square" lIns="0" tIns="0" rIns="0" bIns="0" rtlCol="0">
                <a:noAutofit/>
              </a:bodyPr>
              <a:lstStyle/>
              <a:p>
                <a:pPr algn="l"/>
                <a:r>
                  <a:rPr lang="en-US" sz="800" noProof="0" dirty="0">
                    <a:solidFill>
                      <a:srgbClr val="48DAD0"/>
                    </a:solidFill>
                  </a:rPr>
                  <a:t>15.23</a:t>
                </a:r>
              </a:p>
            </p:txBody>
          </p:sp>
        </p:grpSp>
        <p:grpSp>
          <p:nvGrpSpPr>
            <p:cNvPr id="16" name="Group 15">
              <a:extLst>
                <a:ext uri="{FF2B5EF4-FFF2-40B4-BE49-F238E27FC236}">
                  <a16:creationId xmlns:a16="http://schemas.microsoft.com/office/drawing/2014/main" id="{1CF401C5-2D0B-4349-AE31-7C3336445E09}"/>
                </a:ext>
              </a:extLst>
            </p:cNvPr>
            <p:cNvGrpSpPr/>
            <p:nvPr/>
          </p:nvGrpSpPr>
          <p:grpSpPr bwMode="gray">
            <a:xfrm>
              <a:off x="5482436" y="-138907"/>
              <a:ext cx="307177" cy="110332"/>
              <a:chOff x="302423" y="-138907"/>
              <a:chExt cx="307177" cy="110332"/>
            </a:xfrm>
          </p:grpSpPr>
          <p:cxnSp>
            <p:nvCxnSpPr>
              <p:cNvPr id="23" name="Straight Connector 22">
                <a:extLst>
                  <a:ext uri="{FF2B5EF4-FFF2-40B4-BE49-F238E27FC236}">
                    <a16:creationId xmlns:a16="http://schemas.microsoft.com/office/drawing/2014/main" id="{A5A63D8F-699A-4805-8B13-CBBFDDF427B2}"/>
                  </a:ext>
                </a:extLst>
              </p:cNvPr>
              <p:cNvCxnSpPr>
                <a:cxnSpLocks/>
              </p:cNvCxnSpPr>
              <p:nvPr/>
            </p:nvCxnSpPr>
            <p:spPr bwMode="gray">
              <a:xfrm flipV="1">
                <a:off x="609600" y="-138907"/>
                <a:ext cx="0" cy="110332"/>
              </a:xfrm>
              <a:prstGeom prst="line">
                <a:avLst/>
              </a:prstGeom>
              <a:ln w="6350">
                <a:solidFill>
                  <a:srgbClr val="48DAD0"/>
                </a:solidFill>
                <a:tailEnd type="oval" w="sm" len="sm"/>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B0CCFF3-01F4-4477-B735-34914D7CA395}"/>
                  </a:ext>
                </a:extLst>
              </p:cNvPr>
              <p:cNvSpPr txBox="1"/>
              <p:nvPr/>
            </p:nvSpPr>
            <p:spPr bwMode="gray">
              <a:xfrm>
                <a:off x="302423" y="-138907"/>
                <a:ext cx="278603" cy="85725"/>
              </a:xfrm>
              <a:prstGeom prst="rect">
                <a:avLst/>
              </a:prstGeom>
              <a:noFill/>
            </p:spPr>
            <p:txBody>
              <a:bodyPr wrap="square" lIns="0" tIns="0" rIns="0" bIns="0" rtlCol="0">
                <a:noAutofit/>
              </a:bodyPr>
              <a:lstStyle/>
              <a:p>
                <a:pPr algn="r"/>
                <a:r>
                  <a:rPr lang="en-US" sz="800" noProof="0" dirty="0">
                    <a:solidFill>
                      <a:srgbClr val="48DAD0"/>
                    </a:solidFill>
                  </a:rPr>
                  <a:t>0.85</a:t>
                </a:r>
              </a:p>
            </p:txBody>
          </p:sp>
        </p:grpSp>
        <p:grpSp>
          <p:nvGrpSpPr>
            <p:cNvPr id="17" name="Group 16">
              <a:extLst>
                <a:ext uri="{FF2B5EF4-FFF2-40B4-BE49-F238E27FC236}">
                  <a16:creationId xmlns:a16="http://schemas.microsoft.com/office/drawing/2014/main" id="{4A3DF1DE-ED74-4249-9F19-3935C0A09F76}"/>
                </a:ext>
              </a:extLst>
            </p:cNvPr>
            <p:cNvGrpSpPr/>
            <p:nvPr/>
          </p:nvGrpSpPr>
          <p:grpSpPr bwMode="gray">
            <a:xfrm>
              <a:off x="6399213" y="-138907"/>
              <a:ext cx="300033" cy="110332"/>
              <a:chOff x="609600" y="-138907"/>
              <a:chExt cx="300033" cy="110332"/>
            </a:xfrm>
          </p:grpSpPr>
          <p:cxnSp>
            <p:nvCxnSpPr>
              <p:cNvPr id="21" name="Straight Connector 20">
                <a:extLst>
                  <a:ext uri="{FF2B5EF4-FFF2-40B4-BE49-F238E27FC236}">
                    <a16:creationId xmlns:a16="http://schemas.microsoft.com/office/drawing/2014/main" id="{ECF00A25-6B02-45C6-AFDD-2E242185CA1C}"/>
                  </a:ext>
                </a:extLst>
              </p:cNvPr>
              <p:cNvCxnSpPr>
                <a:cxnSpLocks/>
              </p:cNvCxnSpPr>
              <p:nvPr/>
            </p:nvCxnSpPr>
            <p:spPr bwMode="gray">
              <a:xfrm flipV="1">
                <a:off x="609600" y="-138907"/>
                <a:ext cx="0" cy="110332"/>
              </a:xfrm>
              <a:prstGeom prst="line">
                <a:avLst/>
              </a:prstGeom>
              <a:ln w="6350">
                <a:solidFill>
                  <a:srgbClr val="48DAD0"/>
                </a:solidFill>
                <a:tailEnd type="oval" w="sm" len="sm"/>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C83327D2-C231-42A7-B084-9D4E416311BE}"/>
                  </a:ext>
                </a:extLst>
              </p:cNvPr>
              <p:cNvSpPr txBox="1"/>
              <p:nvPr/>
            </p:nvSpPr>
            <p:spPr bwMode="gray">
              <a:xfrm>
                <a:off x="631030" y="-138907"/>
                <a:ext cx="278603" cy="85725"/>
              </a:xfrm>
              <a:prstGeom prst="rect">
                <a:avLst/>
              </a:prstGeom>
              <a:noFill/>
            </p:spPr>
            <p:txBody>
              <a:bodyPr wrap="square" lIns="0" tIns="0" rIns="0" bIns="0" rtlCol="0">
                <a:noAutofit/>
              </a:bodyPr>
              <a:lstStyle/>
              <a:p>
                <a:pPr algn="l"/>
                <a:r>
                  <a:rPr lang="en-US" sz="800" noProof="0" dirty="0">
                    <a:solidFill>
                      <a:srgbClr val="48DAD0"/>
                    </a:solidFill>
                  </a:rPr>
                  <a:t>0.85</a:t>
                </a:r>
              </a:p>
            </p:txBody>
          </p:sp>
        </p:grpSp>
        <p:grpSp>
          <p:nvGrpSpPr>
            <p:cNvPr id="18" name="Group 17">
              <a:extLst>
                <a:ext uri="{FF2B5EF4-FFF2-40B4-BE49-F238E27FC236}">
                  <a16:creationId xmlns:a16="http://schemas.microsoft.com/office/drawing/2014/main" id="{227B6C0F-03C1-40D9-8422-F89922F5BC36}"/>
                </a:ext>
              </a:extLst>
            </p:cNvPr>
            <p:cNvGrpSpPr/>
            <p:nvPr/>
          </p:nvGrpSpPr>
          <p:grpSpPr bwMode="gray">
            <a:xfrm>
              <a:off x="11277606" y="-138907"/>
              <a:ext cx="300032" cy="110332"/>
              <a:chOff x="309568" y="-138907"/>
              <a:chExt cx="300032" cy="110332"/>
            </a:xfrm>
          </p:grpSpPr>
          <p:cxnSp>
            <p:nvCxnSpPr>
              <p:cNvPr id="19" name="Straight Connector 18">
                <a:extLst>
                  <a:ext uri="{FF2B5EF4-FFF2-40B4-BE49-F238E27FC236}">
                    <a16:creationId xmlns:a16="http://schemas.microsoft.com/office/drawing/2014/main" id="{7C540E92-E98C-4916-89C4-D20EEC156115}"/>
                  </a:ext>
                </a:extLst>
              </p:cNvPr>
              <p:cNvCxnSpPr>
                <a:cxnSpLocks/>
              </p:cNvCxnSpPr>
              <p:nvPr/>
            </p:nvCxnSpPr>
            <p:spPr bwMode="gray">
              <a:xfrm flipV="1">
                <a:off x="609600" y="-138907"/>
                <a:ext cx="0" cy="110332"/>
              </a:xfrm>
              <a:prstGeom prst="line">
                <a:avLst/>
              </a:prstGeom>
              <a:ln w="6350">
                <a:solidFill>
                  <a:srgbClr val="48DAD0"/>
                </a:solidFill>
                <a:tailEnd type="oval" w="sm" len="sm"/>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A8B2648-9CB6-40E3-9BBE-0DD1CFF8A77E}"/>
                  </a:ext>
                </a:extLst>
              </p:cNvPr>
              <p:cNvSpPr txBox="1"/>
              <p:nvPr/>
            </p:nvSpPr>
            <p:spPr bwMode="gray">
              <a:xfrm>
                <a:off x="309568" y="-138907"/>
                <a:ext cx="278603" cy="85725"/>
              </a:xfrm>
              <a:prstGeom prst="rect">
                <a:avLst/>
              </a:prstGeom>
              <a:noFill/>
            </p:spPr>
            <p:txBody>
              <a:bodyPr wrap="square" lIns="0" tIns="0" rIns="0" bIns="0" rtlCol="0">
                <a:noAutofit/>
              </a:bodyPr>
              <a:lstStyle/>
              <a:p>
                <a:pPr algn="r"/>
                <a:r>
                  <a:rPr lang="en-US" sz="800" noProof="0" dirty="0">
                    <a:solidFill>
                      <a:srgbClr val="48DAD0"/>
                    </a:solidFill>
                  </a:rPr>
                  <a:t>15.23</a:t>
                </a:r>
              </a:p>
            </p:txBody>
          </p:sp>
        </p:grpSp>
      </p:grpSp>
      <p:grpSp>
        <p:nvGrpSpPr>
          <p:cNvPr id="27" name="Group 26">
            <a:extLst>
              <a:ext uri="{FF2B5EF4-FFF2-40B4-BE49-F238E27FC236}">
                <a16:creationId xmlns:a16="http://schemas.microsoft.com/office/drawing/2014/main" id="{47369EBF-95DD-48E4-A18C-75CB457E0BB3}"/>
              </a:ext>
            </a:extLst>
          </p:cNvPr>
          <p:cNvGrpSpPr/>
          <p:nvPr/>
        </p:nvGrpSpPr>
        <p:grpSpPr bwMode="gray">
          <a:xfrm>
            <a:off x="-383877" y="1884363"/>
            <a:ext cx="278676" cy="4237830"/>
            <a:chOff x="-317102" y="1884363"/>
            <a:chExt cx="278603" cy="4237830"/>
          </a:xfrm>
        </p:grpSpPr>
        <p:grpSp>
          <p:nvGrpSpPr>
            <p:cNvPr id="28" name="Group 27">
              <a:extLst>
                <a:ext uri="{FF2B5EF4-FFF2-40B4-BE49-F238E27FC236}">
                  <a16:creationId xmlns:a16="http://schemas.microsoft.com/office/drawing/2014/main" id="{E647A940-7C96-406B-82F1-9A55781627BD}"/>
                </a:ext>
              </a:extLst>
            </p:cNvPr>
            <p:cNvGrpSpPr/>
            <p:nvPr/>
          </p:nvGrpSpPr>
          <p:grpSpPr bwMode="gray">
            <a:xfrm>
              <a:off x="-317102" y="1884363"/>
              <a:ext cx="278603" cy="121443"/>
              <a:chOff x="741362" y="30956"/>
              <a:chExt cx="278603" cy="121443"/>
            </a:xfrm>
          </p:grpSpPr>
          <p:cxnSp>
            <p:nvCxnSpPr>
              <p:cNvPr id="32" name="Straight Connector 31">
                <a:extLst>
                  <a:ext uri="{FF2B5EF4-FFF2-40B4-BE49-F238E27FC236}">
                    <a16:creationId xmlns:a16="http://schemas.microsoft.com/office/drawing/2014/main" id="{91CBED65-1FAB-4484-892A-552F2A2D53CD}"/>
                  </a:ext>
                </a:extLst>
              </p:cNvPr>
              <p:cNvCxnSpPr>
                <a:cxnSpLocks/>
              </p:cNvCxnSpPr>
              <p:nvPr/>
            </p:nvCxnSpPr>
            <p:spPr bwMode="gray">
              <a:xfrm rot="16200000" flipV="1">
                <a:off x="964799" y="-24210"/>
                <a:ext cx="0" cy="110332"/>
              </a:xfrm>
              <a:prstGeom prst="line">
                <a:avLst/>
              </a:prstGeom>
              <a:ln w="6350">
                <a:solidFill>
                  <a:srgbClr val="48DAD0"/>
                </a:solidFill>
                <a:tailEnd type="oval" w="sm" len="sm"/>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7671A14-0101-4872-808A-737B530E7ECE}"/>
                  </a:ext>
                </a:extLst>
              </p:cNvPr>
              <p:cNvSpPr txBox="1"/>
              <p:nvPr/>
            </p:nvSpPr>
            <p:spPr bwMode="gray">
              <a:xfrm>
                <a:off x="741362" y="66674"/>
                <a:ext cx="278603" cy="85725"/>
              </a:xfrm>
              <a:prstGeom prst="rect">
                <a:avLst/>
              </a:prstGeom>
              <a:noFill/>
            </p:spPr>
            <p:txBody>
              <a:bodyPr wrap="square" lIns="0" tIns="0" rIns="0" bIns="0" rtlCol="0">
                <a:noAutofit/>
              </a:bodyPr>
              <a:lstStyle/>
              <a:p>
                <a:pPr algn="r"/>
                <a:r>
                  <a:rPr lang="en-US" sz="800" noProof="0" dirty="0">
                    <a:solidFill>
                      <a:srgbClr val="48DAD0"/>
                    </a:solidFill>
                  </a:rPr>
                  <a:t>4.29</a:t>
                </a:r>
              </a:p>
            </p:txBody>
          </p:sp>
        </p:grpSp>
        <p:grpSp>
          <p:nvGrpSpPr>
            <p:cNvPr id="29" name="Group 28">
              <a:extLst>
                <a:ext uri="{FF2B5EF4-FFF2-40B4-BE49-F238E27FC236}">
                  <a16:creationId xmlns:a16="http://schemas.microsoft.com/office/drawing/2014/main" id="{6FFCD711-70CA-4895-9032-7509159476BD}"/>
                </a:ext>
              </a:extLst>
            </p:cNvPr>
            <p:cNvGrpSpPr/>
            <p:nvPr/>
          </p:nvGrpSpPr>
          <p:grpSpPr bwMode="gray">
            <a:xfrm>
              <a:off x="-317102" y="6000750"/>
              <a:ext cx="278603" cy="121443"/>
              <a:chOff x="741362" y="-138907"/>
              <a:chExt cx="278603" cy="121443"/>
            </a:xfrm>
          </p:grpSpPr>
          <p:cxnSp>
            <p:nvCxnSpPr>
              <p:cNvPr id="30" name="Straight Connector 29">
                <a:extLst>
                  <a:ext uri="{FF2B5EF4-FFF2-40B4-BE49-F238E27FC236}">
                    <a16:creationId xmlns:a16="http://schemas.microsoft.com/office/drawing/2014/main" id="{62F94E85-63AA-4DC3-9F65-208515CF58B5}"/>
                  </a:ext>
                </a:extLst>
              </p:cNvPr>
              <p:cNvCxnSpPr>
                <a:cxnSpLocks/>
              </p:cNvCxnSpPr>
              <p:nvPr/>
            </p:nvCxnSpPr>
            <p:spPr bwMode="gray">
              <a:xfrm rot="16200000" flipV="1">
                <a:off x="964799" y="-194073"/>
                <a:ext cx="0" cy="110332"/>
              </a:xfrm>
              <a:prstGeom prst="line">
                <a:avLst/>
              </a:prstGeom>
              <a:ln w="6350">
                <a:solidFill>
                  <a:srgbClr val="48DAD0"/>
                </a:solidFill>
                <a:tailEnd type="oval" w="sm" len="sm"/>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5670CC1B-53F7-4C61-A3A2-E22B82851140}"/>
                  </a:ext>
                </a:extLst>
              </p:cNvPr>
              <p:cNvSpPr txBox="1"/>
              <p:nvPr/>
            </p:nvSpPr>
            <p:spPr bwMode="gray">
              <a:xfrm>
                <a:off x="741362" y="-103189"/>
                <a:ext cx="278603" cy="85725"/>
              </a:xfrm>
              <a:prstGeom prst="rect">
                <a:avLst/>
              </a:prstGeom>
              <a:noFill/>
            </p:spPr>
            <p:txBody>
              <a:bodyPr wrap="square" lIns="0" tIns="0" rIns="0" bIns="0" rtlCol="0">
                <a:noAutofit/>
              </a:bodyPr>
              <a:lstStyle/>
              <a:p>
                <a:pPr algn="r"/>
                <a:r>
                  <a:rPr lang="en-US" sz="800" noProof="0" dirty="0">
                    <a:solidFill>
                      <a:srgbClr val="48DAD0"/>
                    </a:solidFill>
                  </a:rPr>
                  <a:t>7.14</a:t>
                </a:r>
              </a:p>
            </p:txBody>
          </p:sp>
        </p:grpSp>
      </p:grpSp>
      <p:sp>
        <p:nvSpPr>
          <p:cNvPr id="37" name="Text Placeholder 36">
            <a:extLst>
              <a:ext uri="{FF2B5EF4-FFF2-40B4-BE49-F238E27FC236}">
                <a16:creationId xmlns:a16="http://schemas.microsoft.com/office/drawing/2014/main" id="{646F7575-A24E-4A65-9DE6-27EBA324D936}"/>
              </a:ext>
            </a:extLst>
          </p:cNvPr>
          <p:cNvSpPr>
            <a:spLocks noGrp="1"/>
          </p:cNvSpPr>
          <p:nvPr>
            <p:ph type="body" sz="quarter" idx="13"/>
          </p:nvPr>
        </p:nvSpPr>
        <p:spPr bwMode="gray">
          <a:xfrm>
            <a:off x="5789798" y="4797828"/>
            <a:ext cx="4875670" cy="183600"/>
          </a:xfrm>
        </p:spPr>
        <p:txBody>
          <a:bodyPr/>
          <a:lstStyle>
            <a:lvl1pPr marL="0" indent="0">
              <a:spcBef>
                <a:spcPts val="0"/>
              </a:spcBef>
              <a:buFont typeface="Arial" panose="020B0604020202020204" pitchFamily="34" charset="0"/>
              <a:buNone/>
              <a:defRPr sz="1200" b="0">
                <a:solidFill>
                  <a:schemeClr val="tx1"/>
                </a:solidFill>
                <a:latin typeface="+mn-lt"/>
              </a:defRPr>
            </a:lvl1pPr>
            <a:lvl2pPr marL="0" indent="0">
              <a:spcBef>
                <a:spcPts val="0"/>
              </a:spcBef>
              <a:buFont typeface="Arial" panose="020B0604020202020204" pitchFamily="34" charset="0"/>
              <a:buNone/>
              <a:defRPr sz="1200" b="0">
                <a:solidFill>
                  <a:schemeClr val="tx1"/>
                </a:solidFill>
                <a:latin typeface="+mn-lt"/>
              </a:defRPr>
            </a:lvl2pPr>
            <a:lvl3pPr marL="0" indent="0">
              <a:spcBef>
                <a:spcPts val="0"/>
              </a:spcBef>
              <a:buNone/>
              <a:defRPr sz="1200" b="0">
                <a:solidFill>
                  <a:schemeClr val="tx1"/>
                </a:solidFill>
                <a:latin typeface="+mn-lt"/>
              </a:defRPr>
            </a:lvl3pPr>
            <a:lvl4pPr marL="0" indent="0">
              <a:spcBef>
                <a:spcPts val="0"/>
              </a:spcBef>
              <a:buNone/>
              <a:defRPr sz="1200" b="0">
                <a:solidFill>
                  <a:schemeClr val="tx1"/>
                </a:solidFill>
                <a:latin typeface="+mn-lt"/>
              </a:defRPr>
            </a:lvl4pPr>
            <a:lvl5pPr marL="0" indent="0">
              <a:spcBef>
                <a:spcPts val="0"/>
              </a:spcBef>
              <a:buNone/>
              <a:defRPr sz="1200" b="0">
                <a:solidFill>
                  <a:schemeClr val="tx1"/>
                </a:solidFill>
                <a:latin typeface="+mn-lt"/>
              </a:defRPr>
            </a:lvl5pPr>
            <a:lvl6pPr marL="0" indent="0">
              <a:spcBef>
                <a:spcPts val="0"/>
              </a:spcBef>
              <a:buNone/>
              <a:defRPr sz="1200" b="0">
                <a:solidFill>
                  <a:schemeClr val="tx1"/>
                </a:solidFill>
                <a:latin typeface="+mn-lt"/>
              </a:defRPr>
            </a:lvl6pPr>
            <a:lvl7pPr marL="0" indent="0">
              <a:spcBef>
                <a:spcPts val="0"/>
              </a:spcBef>
              <a:buNone/>
              <a:defRPr sz="1200" b="0">
                <a:solidFill>
                  <a:schemeClr val="tx1"/>
                </a:solidFill>
                <a:latin typeface="+mn-lt"/>
              </a:defRPr>
            </a:lvl7pPr>
            <a:lvl8pPr marL="0" indent="0">
              <a:spcBef>
                <a:spcPts val="0"/>
              </a:spcBef>
              <a:buNone/>
              <a:defRPr sz="1200" b="0">
                <a:solidFill>
                  <a:schemeClr val="tx1"/>
                </a:solidFill>
                <a:latin typeface="+mn-lt"/>
              </a:defRPr>
            </a:lvl8pPr>
            <a:lvl9pPr marL="0" indent="0">
              <a:spcBef>
                <a:spcPts val="0"/>
              </a:spcBef>
              <a:buNone/>
              <a:defRPr sz="1200" b="0">
                <a:solidFill>
                  <a:schemeClr val="tx1"/>
                </a:solidFill>
                <a:latin typeface="+mn-l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62765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Chapter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511E074-4BEB-4A4F-8EE0-B3E2BBF55967}"/>
              </a:ext>
            </a:extLst>
          </p:cNvPr>
          <p:cNvSpPr/>
          <p:nvPr/>
        </p:nvSpPr>
        <p:spPr bwMode="gray">
          <a:xfrm>
            <a:off x="-1" y="0"/>
            <a:ext cx="12192000" cy="6858000"/>
          </a:xfrm>
          <a:prstGeom prst="rect">
            <a:avLst/>
          </a:prstGeom>
          <a:gradFill>
            <a:gsLst>
              <a:gs pos="0">
                <a:schemeClr val="accent6"/>
              </a:gs>
              <a:gs pos="96000">
                <a:schemeClr val="tx2"/>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noProof="0" dirty="0"/>
          </a:p>
        </p:txBody>
      </p:sp>
      <p:sp>
        <p:nvSpPr>
          <p:cNvPr id="4" name="Date Placeholder 3"/>
          <p:cNvSpPr>
            <a:spLocks noGrp="1"/>
          </p:cNvSpPr>
          <p:nvPr>
            <p:ph type="dt" sz="half" idx="10"/>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2F09DFC9-0C3F-4468-86CF-0397B74B5CB3}" type="datetimeFigureOut">
              <a:rPr lang="en-US" smtClean="0"/>
              <a:t>09-Aug-19</a:t>
            </a:fld>
            <a:endParaRPr lang="en-US"/>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endParaRPr lang="en-US"/>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192036CF-16FB-45A1-BE76-402E678A6FB6}" type="slidenum">
              <a:rPr lang="en-US" smtClean="0"/>
              <a:t>‹#›</a:t>
            </a:fld>
            <a:endParaRPr lang="en-US"/>
          </a:p>
        </p:txBody>
      </p:sp>
      <p:sp>
        <p:nvSpPr>
          <p:cNvPr id="36" name="Title 35">
            <a:extLst>
              <a:ext uri="{FF2B5EF4-FFF2-40B4-BE49-F238E27FC236}">
                <a16:creationId xmlns:a16="http://schemas.microsoft.com/office/drawing/2014/main" id="{FA5562D7-8914-45B9-A542-BDEE2BEA1A15}"/>
              </a:ext>
            </a:extLst>
          </p:cNvPr>
          <p:cNvSpPr>
            <a:spLocks noGrp="1"/>
          </p:cNvSpPr>
          <p:nvPr>
            <p:ph type="ctrTitle"/>
          </p:nvPr>
        </p:nvSpPr>
        <p:spPr bwMode="gray">
          <a:xfrm>
            <a:off x="1171654" y="3250009"/>
            <a:ext cx="10406710" cy="1036800"/>
          </a:xfrm>
          <a:custGeom>
            <a:avLst/>
            <a:gdLst>
              <a:gd name="connsiteX0" fmla="*/ 0 w 5788800"/>
              <a:gd name="connsiteY0" fmla="*/ 0 h 4114800"/>
              <a:gd name="connsiteX1" fmla="*/ 3960000 w 5788800"/>
              <a:gd name="connsiteY1" fmla="*/ 0 h 4114800"/>
              <a:gd name="connsiteX2" fmla="*/ 5064813 w 5788800"/>
              <a:gd name="connsiteY2" fmla="*/ 0 h 4114800"/>
              <a:gd name="connsiteX3" fmla="*/ 5788800 w 5788800"/>
              <a:gd name="connsiteY3" fmla="*/ 0 h 4114800"/>
              <a:gd name="connsiteX4" fmla="*/ 5788800 w 5788800"/>
              <a:gd name="connsiteY4" fmla="*/ 686693 h 4114800"/>
              <a:gd name="connsiteX5" fmla="*/ 5788800 w 5788800"/>
              <a:gd name="connsiteY5" fmla="*/ 1290637 h 4114800"/>
              <a:gd name="connsiteX6" fmla="*/ 5788800 w 5788800"/>
              <a:gd name="connsiteY6" fmla="*/ 4114800 h 4114800"/>
              <a:gd name="connsiteX7" fmla="*/ 0 w 5788800"/>
              <a:gd name="connsiteY7" fmla="*/ 41148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800" h="4114800">
                <a:moveTo>
                  <a:pt x="0" y="0"/>
                </a:moveTo>
                <a:lnTo>
                  <a:pt x="3960000" y="0"/>
                </a:lnTo>
                <a:lnTo>
                  <a:pt x="5064813" y="0"/>
                </a:lnTo>
                <a:lnTo>
                  <a:pt x="5788800" y="0"/>
                </a:lnTo>
                <a:lnTo>
                  <a:pt x="5788800" y="686693"/>
                </a:lnTo>
                <a:lnTo>
                  <a:pt x="5788800" y="1290637"/>
                </a:lnTo>
                <a:lnTo>
                  <a:pt x="5788800" y="4114800"/>
                </a:lnTo>
                <a:lnTo>
                  <a:pt x="0" y="4114800"/>
                </a:lnTo>
                <a:close/>
              </a:path>
            </a:pathLst>
          </a:custGeom>
          <a:noFill/>
        </p:spPr>
        <p:txBody>
          <a:bodyPr wrap="square" lIns="0" tIns="0" rIns="0" bIns="0" anchor="t">
            <a:noAutofit/>
          </a:bodyPr>
          <a:lstStyle>
            <a:lvl1pPr algn="l">
              <a:lnSpc>
                <a:spcPct val="100000"/>
              </a:lnSpc>
              <a:defRPr sz="6000"/>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1200461" y="2869786"/>
            <a:ext cx="10377903" cy="291600"/>
          </a:xfrm>
        </p:spPr>
        <p:txBody>
          <a:bodyPr anchor="b"/>
          <a:lstStyle>
            <a:lvl1pPr marL="0" indent="0" algn="l">
              <a:spcBef>
                <a:spcPts val="0"/>
              </a:spcBef>
              <a:buNone/>
              <a:defRPr sz="1600" b="0">
                <a:solidFill>
                  <a:schemeClr val="tx1"/>
                </a:solidFill>
                <a:latin typeface="+mn-lt"/>
              </a:defRPr>
            </a:lvl1pPr>
            <a:lvl2pPr marL="0" indent="0" algn="l">
              <a:spcBef>
                <a:spcPts val="0"/>
              </a:spcBef>
              <a:buNone/>
              <a:defRPr sz="1600">
                <a:solidFill>
                  <a:schemeClr val="tx1"/>
                </a:solidFill>
              </a:defRPr>
            </a:lvl2pPr>
            <a:lvl3pPr marL="0" indent="0" algn="l">
              <a:spcBef>
                <a:spcPts val="0"/>
              </a:spcBef>
              <a:buNone/>
              <a:defRPr sz="1600">
                <a:solidFill>
                  <a:schemeClr val="tx1"/>
                </a:solidFill>
              </a:defRPr>
            </a:lvl3pPr>
            <a:lvl4pPr marL="0" indent="0" algn="l">
              <a:spcBef>
                <a:spcPts val="0"/>
              </a:spcBef>
              <a:buNone/>
              <a:defRPr sz="1600">
                <a:solidFill>
                  <a:schemeClr val="tx1"/>
                </a:solidFill>
              </a:defRPr>
            </a:lvl4pPr>
            <a:lvl5pPr marL="0" indent="0" algn="l">
              <a:spcBef>
                <a:spcPts val="0"/>
              </a:spcBef>
              <a:buNone/>
              <a:defRPr sz="1600">
                <a:solidFill>
                  <a:schemeClr val="tx1"/>
                </a:solidFill>
              </a:defRPr>
            </a:lvl5pPr>
            <a:lvl6pPr marL="0" indent="0" algn="l">
              <a:spcBef>
                <a:spcPts val="0"/>
              </a:spcBef>
              <a:buNone/>
              <a:defRPr sz="1600">
                <a:solidFill>
                  <a:schemeClr val="tx1"/>
                </a:solidFill>
              </a:defRPr>
            </a:lvl6pPr>
            <a:lvl7pPr marL="0" indent="0" algn="l">
              <a:spcBef>
                <a:spcPts val="0"/>
              </a:spcBef>
              <a:buNone/>
              <a:defRPr sz="1600">
                <a:solidFill>
                  <a:schemeClr val="tx1"/>
                </a:solidFill>
              </a:defRPr>
            </a:lvl7pPr>
            <a:lvl8pPr marL="0" indent="0" algn="l">
              <a:spcBef>
                <a:spcPts val="0"/>
              </a:spcBef>
              <a:buNone/>
              <a:defRPr sz="1600">
                <a:solidFill>
                  <a:schemeClr val="tx1"/>
                </a:solidFill>
              </a:defRPr>
            </a:lvl8pPr>
            <a:lvl9pPr marL="0" indent="0" algn="l">
              <a:spcBef>
                <a:spcPts val="0"/>
              </a:spcBef>
              <a:buNone/>
              <a:defRPr sz="1600">
                <a:solidFill>
                  <a:schemeClr val="tx1"/>
                </a:solidFill>
              </a:defRPr>
            </a:lvl9pPr>
          </a:lstStyle>
          <a:p>
            <a:pPr lvl="0"/>
            <a:r>
              <a:rPr lang="en-US" noProof="0"/>
              <a:t>Click to edit Master subtitle style</a:t>
            </a:r>
            <a:endParaRPr lang="en-US" noProof="0" dirty="0"/>
          </a:p>
        </p:txBody>
      </p:sp>
    </p:spTree>
    <p:extLst>
      <p:ext uri="{BB962C8B-B14F-4D97-AF65-F5344CB8AC3E}">
        <p14:creationId xmlns:p14="http://schemas.microsoft.com/office/powerpoint/2010/main" val="2100755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6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hapter Slide 2">
    <p:spTree>
      <p:nvGrpSpPr>
        <p:cNvPr id="1" name=""/>
        <p:cNvGrpSpPr/>
        <p:nvPr/>
      </p:nvGrpSpPr>
      <p:grpSpPr>
        <a:xfrm>
          <a:off x="0" y="0"/>
          <a:ext cx="0" cy="0"/>
          <a:chOff x="0" y="0"/>
          <a:chExt cx="0" cy="0"/>
        </a:xfrm>
      </p:grpSpPr>
      <p:sp>
        <p:nvSpPr>
          <p:cNvPr id="4" name="Date Placeholder 3"/>
          <p:cNvSpPr>
            <a:spLocks noGrp="1"/>
          </p:cNvSpPr>
          <p:nvPr>
            <p:ph type="dt" sz="half" idx="10"/>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2F09DFC9-0C3F-4468-86CF-0397B74B5CB3}" type="datetimeFigureOut">
              <a:rPr lang="en-US" smtClean="0"/>
              <a:t>09-Aug-19</a:t>
            </a:fld>
            <a:endParaRPr lang="en-US"/>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endParaRPr lang="en-US"/>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192036CF-16FB-45A1-BE76-402E678A6FB6}" type="slidenum">
              <a:rPr lang="en-US" smtClean="0"/>
              <a:t>‹#›</a:t>
            </a:fld>
            <a:endParaRPr lang="en-US"/>
          </a:p>
        </p:txBody>
      </p:sp>
      <p:sp>
        <p:nvSpPr>
          <p:cNvPr id="36" name="Title 35">
            <a:extLst>
              <a:ext uri="{FF2B5EF4-FFF2-40B4-BE49-F238E27FC236}">
                <a16:creationId xmlns:a16="http://schemas.microsoft.com/office/drawing/2014/main" id="{FA5562D7-8914-45B9-A542-BDEE2BEA1A15}"/>
              </a:ext>
            </a:extLst>
          </p:cNvPr>
          <p:cNvSpPr>
            <a:spLocks noGrp="1"/>
          </p:cNvSpPr>
          <p:nvPr>
            <p:ph type="ctrTitle"/>
          </p:nvPr>
        </p:nvSpPr>
        <p:spPr bwMode="gray">
          <a:xfrm>
            <a:off x="1171654" y="3250009"/>
            <a:ext cx="10406710" cy="1036800"/>
          </a:xfrm>
          <a:custGeom>
            <a:avLst/>
            <a:gdLst>
              <a:gd name="connsiteX0" fmla="*/ 0 w 5788800"/>
              <a:gd name="connsiteY0" fmla="*/ 0 h 4114800"/>
              <a:gd name="connsiteX1" fmla="*/ 3960000 w 5788800"/>
              <a:gd name="connsiteY1" fmla="*/ 0 h 4114800"/>
              <a:gd name="connsiteX2" fmla="*/ 5064813 w 5788800"/>
              <a:gd name="connsiteY2" fmla="*/ 0 h 4114800"/>
              <a:gd name="connsiteX3" fmla="*/ 5788800 w 5788800"/>
              <a:gd name="connsiteY3" fmla="*/ 0 h 4114800"/>
              <a:gd name="connsiteX4" fmla="*/ 5788800 w 5788800"/>
              <a:gd name="connsiteY4" fmla="*/ 686693 h 4114800"/>
              <a:gd name="connsiteX5" fmla="*/ 5788800 w 5788800"/>
              <a:gd name="connsiteY5" fmla="*/ 1290637 h 4114800"/>
              <a:gd name="connsiteX6" fmla="*/ 5788800 w 5788800"/>
              <a:gd name="connsiteY6" fmla="*/ 4114800 h 4114800"/>
              <a:gd name="connsiteX7" fmla="*/ 0 w 5788800"/>
              <a:gd name="connsiteY7" fmla="*/ 41148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800" h="4114800">
                <a:moveTo>
                  <a:pt x="0" y="0"/>
                </a:moveTo>
                <a:lnTo>
                  <a:pt x="3960000" y="0"/>
                </a:lnTo>
                <a:lnTo>
                  <a:pt x="5064813" y="0"/>
                </a:lnTo>
                <a:lnTo>
                  <a:pt x="5788800" y="0"/>
                </a:lnTo>
                <a:lnTo>
                  <a:pt x="5788800" y="686693"/>
                </a:lnTo>
                <a:lnTo>
                  <a:pt x="5788800" y="1290637"/>
                </a:lnTo>
                <a:lnTo>
                  <a:pt x="5788800" y="4114800"/>
                </a:lnTo>
                <a:lnTo>
                  <a:pt x="0" y="4114800"/>
                </a:lnTo>
                <a:close/>
              </a:path>
            </a:pathLst>
          </a:custGeom>
          <a:noFill/>
        </p:spPr>
        <p:txBody>
          <a:bodyPr wrap="square" lIns="0" tIns="0" rIns="0" bIns="0" anchor="t">
            <a:noAutofit/>
          </a:bodyPr>
          <a:lstStyle>
            <a:lvl1pPr algn="l">
              <a:lnSpc>
                <a:spcPct val="100000"/>
              </a:lnSpc>
              <a:defRPr sz="6000">
                <a:gradFill>
                  <a:gsLst>
                    <a:gs pos="0">
                      <a:schemeClr val="accent6"/>
                    </a:gs>
                    <a:gs pos="96000">
                      <a:schemeClr val="tx2"/>
                    </a:gs>
                  </a:gsLst>
                  <a:lin ang="19800000" scaled="0"/>
                </a:gradFill>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1200461" y="2869786"/>
            <a:ext cx="10377903" cy="291600"/>
          </a:xfrm>
        </p:spPr>
        <p:txBody>
          <a:bodyPr anchor="b"/>
          <a:lstStyle>
            <a:lvl1pPr marL="0" indent="0" algn="l">
              <a:spcBef>
                <a:spcPts val="0"/>
              </a:spcBef>
              <a:buNone/>
              <a:defRPr sz="1600" b="0">
                <a:solidFill>
                  <a:schemeClr val="tx1"/>
                </a:solidFill>
                <a:latin typeface="+mn-lt"/>
              </a:defRPr>
            </a:lvl1pPr>
            <a:lvl2pPr marL="0" indent="0" algn="l">
              <a:spcBef>
                <a:spcPts val="0"/>
              </a:spcBef>
              <a:buNone/>
              <a:defRPr sz="1600">
                <a:solidFill>
                  <a:schemeClr val="tx1"/>
                </a:solidFill>
              </a:defRPr>
            </a:lvl2pPr>
            <a:lvl3pPr marL="0" indent="0" algn="l">
              <a:spcBef>
                <a:spcPts val="0"/>
              </a:spcBef>
              <a:buNone/>
              <a:defRPr sz="1600">
                <a:solidFill>
                  <a:schemeClr val="tx1"/>
                </a:solidFill>
              </a:defRPr>
            </a:lvl3pPr>
            <a:lvl4pPr marL="0" indent="0" algn="l">
              <a:spcBef>
                <a:spcPts val="0"/>
              </a:spcBef>
              <a:buNone/>
              <a:defRPr sz="1600">
                <a:solidFill>
                  <a:schemeClr val="tx1"/>
                </a:solidFill>
              </a:defRPr>
            </a:lvl4pPr>
            <a:lvl5pPr marL="0" indent="0" algn="l">
              <a:spcBef>
                <a:spcPts val="0"/>
              </a:spcBef>
              <a:buNone/>
              <a:defRPr sz="1600">
                <a:solidFill>
                  <a:schemeClr val="tx1"/>
                </a:solidFill>
              </a:defRPr>
            </a:lvl5pPr>
            <a:lvl6pPr marL="0" indent="0" algn="l">
              <a:spcBef>
                <a:spcPts val="0"/>
              </a:spcBef>
              <a:buNone/>
              <a:defRPr sz="1600">
                <a:solidFill>
                  <a:schemeClr val="tx1"/>
                </a:solidFill>
              </a:defRPr>
            </a:lvl6pPr>
            <a:lvl7pPr marL="0" indent="0" algn="l">
              <a:spcBef>
                <a:spcPts val="0"/>
              </a:spcBef>
              <a:buNone/>
              <a:defRPr sz="1600">
                <a:solidFill>
                  <a:schemeClr val="tx1"/>
                </a:solidFill>
              </a:defRPr>
            </a:lvl7pPr>
            <a:lvl8pPr marL="0" indent="0" algn="l">
              <a:spcBef>
                <a:spcPts val="0"/>
              </a:spcBef>
              <a:buNone/>
              <a:defRPr sz="1600">
                <a:solidFill>
                  <a:schemeClr val="tx1"/>
                </a:solidFill>
              </a:defRPr>
            </a:lvl8pPr>
            <a:lvl9pPr marL="0" indent="0" algn="l">
              <a:spcBef>
                <a:spcPts val="0"/>
              </a:spcBef>
              <a:buNone/>
              <a:defRPr sz="1600">
                <a:solidFill>
                  <a:schemeClr val="tx1"/>
                </a:solidFill>
              </a:defRPr>
            </a:lvl9pPr>
          </a:lstStyle>
          <a:p>
            <a:pPr lvl="0"/>
            <a:r>
              <a:rPr lang="en-US" noProof="0"/>
              <a:t>Click to edit Master subtitle style</a:t>
            </a:r>
            <a:endParaRPr lang="en-US" noProof="0" dirty="0"/>
          </a:p>
        </p:txBody>
      </p:sp>
      <p:sp>
        <p:nvSpPr>
          <p:cNvPr id="10" name="Freeform: Shape 9">
            <a:extLst>
              <a:ext uri="{FF2B5EF4-FFF2-40B4-BE49-F238E27FC236}">
                <a16:creationId xmlns:a16="http://schemas.microsoft.com/office/drawing/2014/main" id="{2E8C8194-0FB5-4007-8170-38526C917F3D}"/>
              </a:ext>
            </a:extLst>
          </p:cNvPr>
          <p:cNvSpPr/>
          <p:nvPr/>
        </p:nvSpPr>
        <p:spPr bwMode="gray">
          <a:xfrm>
            <a:off x="-1" y="0"/>
            <a:ext cx="12192000" cy="6858000"/>
          </a:xfrm>
          <a:custGeom>
            <a:avLst/>
            <a:gdLst>
              <a:gd name="connsiteX0" fmla="*/ 0 w 12188825"/>
              <a:gd name="connsiteY0" fmla="*/ 0 h 6858000"/>
              <a:gd name="connsiteX1" fmla="*/ 1 w 12188825"/>
              <a:gd name="connsiteY1" fmla="*/ 0 h 6858000"/>
              <a:gd name="connsiteX2" fmla="*/ 342001 w 12188825"/>
              <a:gd name="connsiteY2" fmla="*/ 0 h 6858000"/>
              <a:gd name="connsiteX3" fmla="*/ 12188825 w 12188825"/>
              <a:gd name="connsiteY3" fmla="*/ 0 h 6858000"/>
              <a:gd name="connsiteX4" fmla="*/ 12188825 w 12188825"/>
              <a:gd name="connsiteY4" fmla="*/ 342891 h 6858000"/>
              <a:gd name="connsiteX5" fmla="*/ 342001 w 12188825"/>
              <a:gd name="connsiteY5" fmla="*/ 342891 h 6858000"/>
              <a:gd name="connsiteX6" fmla="*/ 342001 w 12188825"/>
              <a:gd name="connsiteY6" fmla="*/ 6858000 h 6858000"/>
              <a:gd name="connsiteX7" fmla="*/ 1 w 12188825"/>
              <a:gd name="connsiteY7" fmla="*/ 6858000 h 6858000"/>
              <a:gd name="connsiteX8" fmla="*/ 1 w 12188825"/>
              <a:gd name="connsiteY8" fmla="*/ 342891 h 6858000"/>
              <a:gd name="connsiteX9" fmla="*/ 0 w 12188825"/>
              <a:gd name="connsiteY9" fmla="*/ 3428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88825" h="6858000">
                <a:moveTo>
                  <a:pt x="0" y="0"/>
                </a:moveTo>
                <a:lnTo>
                  <a:pt x="1" y="0"/>
                </a:lnTo>
                <a:lnTo>
                  <a:pt x="342001" y="0"/>
                </a:lnTo>
                <a:lnTo>
                  <a:pt x="12188825" y="0"/>
                </a:lnTo>
                <a:lnTo>
                  <a:pt x="12188825" y="342891"/>
                </a:lnTo>
                <a:lnTo>
                  <a:pt x="342001" y="342891"/>
                </a:lnTo>
                <a:lnTo>
                  <a:pt x="342001" y="6858000"/>
                </a:lnTo>
                <a:lnTo>
                  <a:pt x="1" y="6858000"/>
                </a:lnTo>
                <a:lnTo>
                  <a:pt x="1" y="342891"/>
                </a:lnTo>
                <a:lnTo>
                  <a:pt x="0" y="342891"/>
                </a:lnTo>
                <a:close/>
              </a:path>
            </a:pathLst>
          </a:custGeom>
          <a:gradFill>
            <a:gsLst>
              <a:gs pos="0">
                <a:schemeClr val="accent6"/>
              </a:gs>
              <a:gs pos="96000">
                <a:schemeClr val="tx2"/>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spTree>
    <p:extLst>
      <p:ext uri="{BB962C8B-B14F-4D97-AF65-F5344CB8AC3E}">
        <p14:creationId xmlns:p14="http://schemas.microsoft.com/office/powerpoint/2010/main" val="2326039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6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88322" y="424729"/>
            <a:ext cx="10989950" cy="363600"/>
          </a:xfrm>
        </p:spPr>
        <p:txBody>
          <a:bodyPr/>
          <a:lstStyle/>
          <a:p>
            <a:r>
              <a:rPr lang="en-US" noProof="0"/>
              <a:t>Click to edit Master title style</a:t>
            </a:r>
            <a:endParaRPr lang="en-US" noProof="0" dirty="0"/>
          </a:p>
        </p:txBody>
      </p:sp>
      <p:sp>
        <p:nvSpPr>
          <p:cNvPr id="4" name="Date Placeholder 3"/>
          <p:cNvSpPr>
            <a:spLocks noGrp="1"/>
          </p:cNvSpPr>
          <p:nvPr>
            <p:ph type="dt" sz="half" idx="10"/>
          </p:nvPr>
        </p:nvSpPr>
        <p:spPr bwMode="gray"/>
        <p:txBody>
          <a:bodyPr/>
          <a:lstStyle/>
          <a:p>
            <a:fld id="{2F09DFC9-0C3F-4468-86CF-0397B74B5CB3}" type="datetimeFigureOut">
              <a:rPr lang="en-US" smtClean="0"/>
              <a:t>09-Aug-19</a:t>
            </a:fld>
            <a:endParaRPr lang="en-US"/>
          </a:p>
        </p:txBody>
      </p:sp>
      <p:sp>
        <p:nvSpPr>
          <p:cNvPr id="5" name="Footer Placeholder 4"/>
          <p:cNvSpPr>
            <a:spLocks noGrp="1"/>
          </p:cNvSpPr>
          <p:nvPr>
            <p:ph type="ftr" sz="quarter" idx="11"/>
          </p:nvPr>
        </p:nvSpPr>
        <p:spPr bwMode="gray"/>
        <p:txBody>
          <a:bodyPr/>
          <a:lstStyle/>
          <a:p>
            <a:endParaRPr lang="en-US"/>
          </a:p>
        </p:txBody>
      </p:sp>
      <p:sp>
        <p:nvSpPr>
          <p:cNvPr id="6" name="Slide Number Placeholder 5"/>
          <p:cNvSpPr>
            <a:spLocks noGrp="1"/>
          </p:cNvSpPr>
          <p:nvPr>
            <p:ph type="sldNum" sz="quarter" idx="12"/>
          </p:nvPr>
        </p:nvSpPr>
        <p:spPr bwMode="gray"/>
        <p:txBody>
          <a:bodyPr/>
          <a:lstStyle/>
          <a:p>
            <a:fld id="{192036CF-16FB-45A1-BE76-402E678A6FB6}" type="slidenum">
              <a:rPr lang="en-US" smtClean="0"/>
              <a:t>‹#›</a:t>
            </a:fld>
            <a:endParaRPr lang="en-US"/>
          </a:p>
        </p:txBody>
      </p:sp>
      <p:sp>
        <p:nvSpPr>
          <p:cNvPr id="8" name="Text Placeholder 7">
            <a:extLst>
              <a:ext uri="{FF2B5EF4-FFF2-40B4-BE49-F238E27FC236}">
                <a16:creationId xmlns:a16="http://schemas.microsoft.com/office/drawing/2014/main" id="{26B2F9BA-272C-4633-9B10-C851511817EE}"/>
              </a:ext>
            </a:extLst>
          </p:cNvPr>
          <p:cNvSpPr>
            <a:spLocks noGrp="1"/>
          </p:cNvSpPr>
          <p:nvPr>
            <p:ph type="body" sz="quarter" idx="13"/>
          </p:nvPr>
        </p:nvSpPr>
        <p:spPr bwMode="gray">
          <a:xfrm>
            <a:off x="597851" y="1804197"/>
            <a:ext cx="7631759" cy="4194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Subtitle 2">
            <a:extLst>
              <a:ext uri="{FF2B5EF4-FFF2-40B4-BE49-F238E27FC236}">
                <a16:creationId xmlns:a16="http://schemas.microsoft.com/office/drawing/2014/main" id="{3C3B7CCA-9858-4FF2-AA14-D48BF9C8A2B1}"/>
              </a:ext>
            </a:extLst>
          </p:cNvPr>
          <p:cNvSpPr>
            <a:spLocks noGrp="1"/>
          </p:cNvSpPr>
          <p:nvPr>
            <p:ph type="subTitle" idx="1"/>
          </p:nvPr>
        </p:nvSpPr>
        <p:spPr bwMode="gray">
          <a:xfrm>
            <a:off x="591811" y="883404"/>
            <a:ext cx="10986461" cy="291600"/>
          </a:xfrm>
        </p:spPr>
        <p:txBody>
          <a:bodyPr/>
          <a:lstStyle>
            <a:lvl1pPr marL="0" indent="0" algn="l">
              <a:spcBef>
                <a:spcPts val="0"/>
              </a:spcBef>
              <a:buNone/>
              <a:defRPr sz="1600" b="0">
                <a:solidFill>
                  <a:schemeClr val="tx1"/>
                </a:solidFill>
                <a:latin typeface="+mn-lt"/>
              </a:defRPr>
            </a:lvl1pPr>
            <a:lvl2pPr marL="0" indent="0" algn="l">
              <a:spcBef>
                <a:spcPts val="0"/>
              </a:spcBef>
              <a:buNone/>
              <a:defRPr sz="1600">
                <a:solidFill>
                  <a:schemeClr val="tx1"/>
                </a:solidFill>
              </a:defRPr>
            </a:lvl2pPr>
            <a:lvl3pPr marL="0" indent="0" algn="l">
              <a:spcBef>
                <a:spcPts val="0"/>
              </a:spcBef>
              <a:buNone/>
              <a:defRPr sz="1600">
                <a:solidFill>
                  <a:schemeClr val="tx1"/>
                </a:solidFill>
              </a:defRPr>
            </a:lvl3pPr>
            <a:lvl4pPr marL="0" indent="0" algn="l">
              <a:spcBef>
                <a:spcPts val="0"/>
              </a:spcBef>
              <a:buNone/>
              <a:defRPr sz="1600">
                <a:solidFill>
                  <a:schemeClr val="tx1"/>
                </a:solidFill>
              </a:defRPr>
            </a:lvl4pPr>
            <a:lvl5pPr marL="0" indent="0" algn="l">
              <a:spcBef>
                <a:spcPts val="0"/>
              </a:spcBef>
              <a:buNone/>
              <a:defRPr sz="1600">
                <a:solidFill>
                  <a:schemeClr val="tx1"/>
                </a:solidFill>
              </a:defRPr>
            </a:lvl5pPr>
            <a:lvl6pPr marL="0" indent="0" algn="l">
              <a:spcBef>
                <a:spcPts val="0"/>
              </a:spcBef>
              <a:buNone/>
              <a:defRPr sz="1600">
                <a:solidFill>
                  <a:schemeClr val="tx1"/>
                </a:solidFill>
              </a:defRPr>
            </a:lvl6pPr>
            <a:lvl7pPr marL="0" indent="0" algn="l">
              <a:spcBef>
                <a:spcPts val="0"/>
              </a:spcBef>
              <a:buNone/>
              <a:defRPr sz="1600">
                <a:solidFill>
                  <a:schemeClr val="tx1"/>
                </a:solidFill>
              </a:defRPr>
            </a:lvl7pPr>
            <a:lvl8pPr marL="0" indent="0" algn="l">
              <a:spcBef>
                <a:spcPts val="0"/>
              </a:spcBef>
              <a:buNone/>
              <a:defRPr sz="1600">
                <a:solidFill>
                  <a:schemeClr val="tx1"/>
                </a:solidFill>
              </a:defRPr>
            </a:lvl8pPr>
            <a:lvl9pPr marL="0" indent="0" algn="l">
              <a:spcBef>
                <a:spcPts val="0"/>
              </a:spcBef>
              <a:buNone/>
              <a:defRPr sz="1600">
                <a:solidFill>
                  <a:schemeClr val="tx1"/>
                </a:solidFill>
              </a:defRPr>
            </a:lvl9pPr>
          </a:lstStyle>
          <a:p>
            <a:pPr lvl="0"/>
            <a:r>
              <a:rPr lang="en-US" noProof="0"/>
              <a:t>Click to edit Master subtitle style</a:t>
            </a:r>
            <a:endParaRPr lang="en-US" noProof="0" dirty="0"/>
          </a:p>
        </p:txBody>
      </p:sp>
    </p:spTree>
    <p:extLst>
      <p:ext uri="{BB962C8B-B14F-4D97-AF65-F5344CB8AC3E}">
        <p14:creationId xmlns:p14="http://schemas.microsoft.com/office/powerpoint/2010/main" val="321280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2)">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88322" y="424729"/>
            <a:ext cx="10989950" cy="363600"/>
          </a:xfrm>
        </p:spPr>
        <p:txBody>
          <a:bodyPr/>
          <a:lstStyle/>
          <a:p>
            <a:r>
              <a:rPr lang="en-US" noProof="0"/>
              <a:t>Click to edit Master title style</a:t>
            </a:r>
            <a:endParaRPr lang="en-US" noProof="0" dirty="0"/>
          </a:p>
        </p:txBody>
      </p:sp>
      <p:sp>
        <p:nvSpPr>
          <p:cNvPr id="4" name="Date Placeholder 3"/>
          <p:cNvSpPr>
            <a:spLocks noGrp="1"/>
          </p:cNvSpPr>
          <p:nvPr>
            <p:ph type="dt" sz="half" idx="10"/>
          </p:nvPr>
        </p:nvSpPr>
        <p:spPr bwMode="gray"/>
        <p:txBody>
          <a:bodyPr/>
          <a:lstStyle/>
          <a:p>
            <a:fld id="{2F09DFC9-0C3F-4468-86CF-0397B74B5CB3}" type="datetimeFigureOut">
              <a:rPr lang="en-US" smtClean="0"/>
              <a:t>09-Aug-19</a:t>
            </a:fld>
            <a:endParaRPr lang="en-US"/>
          </a:p>
        </p:txBody>
      </p:sp>
      <p:sp>
        <p:nvSpPr>
          <p:cNvPr id="5" name="Footer Placeholder 4"/>
          <p:cNvSpPr>
            <a:spLocks noGrp="1"/>
          </p:cNvSpPr>
          <p:nvPr>
            <p:ph type="ftr" sz="quarter" idx="11"/>
          </p:nvPr>
        </p:nvSpPr>
        <p:spPr bwMode="gray"/>
        <p:txBody>
          <a:bodyPr/>
          <a:lstStyle/>
          <a:p>
            <a:endParaRPr lang="en-US"/>
          </a:p>
        </p:txBody>
      </p:sp>
      <p:sp>
        <p:nvSpPr>
          <p:cNvPr id="6" name="Slide Number Placeholder 5"/>
          <p:cNvSpPr>
            <a:spLocks noGrp="1"/>
          </p:cNvSpPr>
          <p:nvPr>
            <p:ph type="sldNum" sz="quarter" idx="12"/>
          </p:nvPr>
        </p:nvSpPr>
        <p:spPr bwMode="gray"/>
        <p:txBody>
          <a:bodyPr/>
          <a:lstStyle/>
          <a:p>
            <a:fld id="{192036CF-16FB-45A1-BE76-402E678A6FB6}" type="slidenum">
              <a:rPr lang="en-US" smtClean="0"/>
              <a:t>‹#›</a:t>
            </a:fld>
            <a:endParaRPr lang="en-US"/>
          </a:p>
        </p:txBody>
      </p:sp>
      <p:sp>
        <p:nvSpPr>
          <p:cNvPr id="8" name="Text Placeholder 7">
            <a:extLst>
              <a:ext uri="{FF2B5EF4-FFF2-40B4-BE49-F238E27FC236}">
                <a16:creationId xmlns:a16="http://schemas.microsoft.com/office/drawing/2014/main" id="{26B2F9BA-272C-4633-9B10-C851511817EE}"/>
              </a:ext>
            </a:extLst>
          </p:cNvPr>
          <p:cNvSpPr>
            <a:spLocks noGrp="1"/>
          </p:cNvSpPr>
          <p:nvPr>
            <p:ph type="body" sz="quarter" idx="13"/>
          </p:nvPr>
        </p:nvSpPr>
        <p:spPr bwMode="gray">
          <a:xfrm>
            <a:off x="597851" y="1804197"/>
            <a:ext cx="5190889" cy="4194000"/>
          </a:xfrm>
        </p:spPr>
        <p:txBody>
          <a:bodyPr/>
          <a:lstStyle>
            <a:lvl1pPr>
              <a:defRPr/>
            </a:lvl1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Subtitle 2">
            <a:extLst>
              <a:ext uri="{FF2B5EF4-FFF2-40B4-BE49-F238E27FC236}">
                <a16:creationId xmlns:a16="http://schemas.microsoft.com/office/drawing/2014/main" id="{3C3B7CCA-9858-4FF2-AA14-D48BF9C8A2B1}"/>
              </a:ext>
            </a:extLst>
          </p:cNvPr>
          <p:cNvSpPr>
            <a:spLocks noGrp="1"/>
          </p:cNvSpPr>
          <p:nvPr>
            <p:ph type="subTitle" idx="1"/>
          </p:nvPr>
        </p:nvSpPr>
        <p:spPr bwMode="gray">
          <a:xfrm>
            <a:off x="591811" y="883404"/>
            <a:ext cx="10986461" cy="291600"/>
          </a:xfrm>
        </p:spPr>
        <p:txBody>
          <a:bodyPr/>
          <a:lstStyle>
            <a:lvl1pPr marL="0" indent="0" algn="l">
              <a:spcBef>
                <a:spcPts val="0"/>
              </a:spcBef>
              <a:buNone/>
              <a:defRPr sz="1600" b="0">
                <a:solidFill>
                  <a:schemeClr val="tx1"/>
                </a:solidFill>
                <a:latin typeface="+mn-lt"/>
              </a:defRPr>
            </a:lvl1pPr>
            <a:lvl2pPr marL="0" indent="0" algn="l">
              <a:spcBef>
                <a:spcPts val="0"/>
              </a:spcBef>
              <a:buNone/>
              <a:defRPr sz="1600">
                <a:solidFill>
                  <a:schemeClr val="tx1"/>
                </a:solidFill>
              </a:defRPr>
            </a:lvl2pPr>
            <a:lvl3pPr marL="0" indent="0" algn="l">
              <a:spcBef>
                <a:spcPts val="0"/>
              </a:spcBef>
              <a:buNone/>
              <a:defRPr sz="1600">
                <a:solidFill>
                  <a:schemeClr val="tx1"/>
                </a:solidFill>
              </a:defRPr>
            </a:lvl3pPr>
            <a:lvl4pPr marL="0" indent="0" algn="l">
              <a:spcBef>
                <a:spcPts val="0"/>
              </a:spcBef>
              <a:buNone/>
              <a:defRPr sz="1600">
                <a:solidFill>
                  <a:schemeClr val="tx1"/>
                </a:solidFill>
              </a:defRPr>
            </a:lvl4pPr>
            <a:lvl5pPr marL="0" indent="0" algn="l">
              <a:spcBef>
                <a:spcPts val="0"/>
              </a:spcBef>
              <a:buNone/>
              <a:defRPr sz="1600">
                <a:solidFill>
                  <a:schemeClr val="tx1"/>
                </a:solidFill>
              </a:defRPr>
            </a:lvl5pPr>
            <a:lvl6pPr marL="0" indent="0" algn="l">
              <a:spcBef>
                <a:spcPts val="0"/>
              </a:spcBef>
              <a:buNone/>
              <a:defRPr sz="1600">
                <a:solidFill>
                  <a:schemeClr val="tx1"/>
                </a:solidFill>
              </a:defRPr>
            </a:lvl6pPr>
            <a:lvl7pPr marL="0" indent="0" algn="l">
              <a:spcBef>
                <a:spcPts val="0"/>
              </a:spcBef>
              <a:buNone/>
              <a:defRPr sz="1600">
                <a:solidFill>
                  <a:schemeClr val="tx1"/>
                </a:solidFill>
              </a:defRPr>
            </a:lvl7pPr>
            <a:lvl8pPr marL="0" indent="0" algn="l">
              <a:spcBef>
                <a:spcPts val="0"/>
              </a:spcBef>
              <a:buNone/>
              <a:defRPr sz="1600">
                <a:solidFill>
                  <a:schemeClr val="tx1"/>
                </a:solidFill>
              </a:defRPr>
            </a:lvl8pPr>
            <a:lvl9pPr marL="0" indent="0" algn="l">
              <a:spcBef>
                <a:spcPts val="0"/>
              </a:spcBef>
              <a:buNone/>
              <a:defRPr sz="1600">
                <a:solidFill>
                  <a:schemeClr val="tx1"/>
                </a:solidFill>
              </a:defRPr>
            </a:lvl9pPr>
          </a:lstStyle>
          <a:p>
            <a:pPr lvl="0"/>
            <a:r>
              <a:rPr lang="en-US" noProof="0"/>
              <a:t>Click to edit Master subtitle style</a:t>
            </a:r>
            <a:endParaRPr lang="en-US" noProof="0" dirty="0"/>
          </a:p>
        </p:txBody>
      </p:sp>
      <p:sp>
        <p:nvSpPr>
          <p:cNvPr id="9" name="Text Placeholder 7">
            <a:extLst>
              <a:ext uri="{FF2B5EF4-FFF2-40B4-BE49-F238E27FC236}">
                <a16:creationId xmlns:a16="http://schemas.microsoft.com/office/drawing/2014/main" id="{BAF483BF-3E39-492B-BE92-813669D239AD}"/>
              </a:ext>
            </a:extLst>
          </p:cNvPr>
          <p:cNvSpPr>
            <a:spLocks noGrp="1"/>
          </p:cNvSpPr>
          <p:nvPr>
            <p:ph type="body" sz="quarter" idx="14"/>
          </p:nvPr>
        </p:nvSpPr>
        <p:spPr bwMode="gray">
          <a:xfrm>
            <a:off x="6387384" y="1804197"/>
            <a:ext cx="5190889" cy="4194000"/>
          </a:xfrm>
        </p:spPr>
        <p:txBody>
          <a:bodyPr/>
          <a:lstStyle>
            <a:lvl1pPr>
              <a:defRPr/>
            </a:lvl1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9744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88322" y="424729"/>
            <a:ext cx="10989950" cy="363600"/>
          </a:xfrm>
        </p:spPr>
        <p:txBody>
          <a:bodyPr/>
          <a:lstStyle/>
          <a:p>
            <a:r>
              <a:rPr lang="en-US" noProof="0"/>
              <a:t>Click to edit Master title style</a:t>
            </a:r>
            <a:endParaRPr lang="en-US" noProof="0" dirty="0"/>
          </a:p>
        </p:txBody>
      </p:sp>
      <p:sp>
        <p:nvSpPr>
          <p:cNvPr id="4" name="Date Placeholder 3"/>
          <p:cNvSpPr>
            <a:spLocks noGrp="1"/>
          </p:cNvSpPr>
          <p:nvPr>
            <p:ph type="dt" sz="half" idx="10"/>
          </p:nvPr>
        </p:nvSpPr>
        <p:spPr bwMode="gray"/>
        <p:txBody>
          <a:bodyPr/>
          <a:lstStyle/>
          <a:p>
            <a:fld id="{2F09DFC9-0C3F-4468-86CF-0397B74B5CB3}" type="datetimeFigureOut">
              <a:rPr lang="en-US" smtClean="0"/>
              <a:t>09-Aug-19</a:t>
            </a:fld>
            <a:endParaRPr lang="en-US"/>
          </a:p>
        </p:txBody>
      </p:sp>
      <p:sp>
        <p:nvSpPr>
          <p:cNvPr id="5" name="Footer Placeholder 4"/>
          <p:cNvSpPr>
            <a:spLocks noGrp="1"/>
          </p:cNvSpPr>
          <p:nvPr>
            <p:ph type="ftr" sz="quarter" idx="11"/>
          </p:nvPr>
        </p:nvSpPr>
        <p:spPr bwMode="gray"/>
        <p:txBody>
          <a:bodyPr/>
          <a:lstStyle/>
          <a:p>
            <a:endParaRPr lang="en-US"/>
          </a:p>
        </p:txBody>
      </p:sp>
      <p:sp>
        <p:nvSpPr>
          <p:cNvPr id="6" name="Slide Number Placeholder 5"/>
          <p:cNvSpPr>
            <a:spLocks noGrp="1"/>
          </p:cNvSpPr>
          <p:nvPr>
            <p:ph type="sldNum" sz="quarter" idx="12"/>
          </p:nvPr>
        </p:nvSpPr>
        <p:spPr bwMode="gray"/>
        <p:txBody>
          <a:bodyPr/>
          <a:lstStyle/>
          <a:p>
            <a:fld id="{192036CF-16FB-45A1-BE76-402E678A6FB6}" type="slidenum">
              <a:rPr lang="en-US" smtClean="0"/>
              <a:t>‹#›</a:t>
            </a:fld>
            <a:endParaRPr lang="en-US"/>
          </a:p>
        </p:txBody>
      </p:sp>
      <p:sp>
        <p:nvSpPr>
          <p:cNvPr id="8" name="Text Placeholder 7">
            <a:extLst>
              <a:ext uri="{FF2B5EF4-FFF2-40B4-BE49-F238E27FC236}">
                <a16:creationId xmlns:a16="http://schemas.microsoft.com/office/drawing/2014/main" id="{26B2F9BA-272C-4633-9B10-C851511817EE}"/>
              </a:ext>
            </a:extLst>
          </p:cNvPr>
          <p:cNvSpPr>
            <a:spLocks noGrp="1"/>
          </p:cNvSpPr>
          <p:nvPr>
            <p:ph type="body" sz="quarter" idx="13"/>
          </p:nvPr>
        </p:nvSpPr>
        <p:spPr bwMode="gray">
          <a:xfrm>
            <a:off x="597851" y="1804197"/>
            <a:ext cx="5190889" cy="4194000"/>
          </a:xfrm>
        </p:spPr>
        <p:txBody>
          <a:bodyPr/>
          <a:lstStyle>
            <a:lvl1pPr>
              <a:defRPr/>
            </a:lvl1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Subtitle 2">
            <a:extLst>
              <a:ext uri="{FF2B5EF4-FFF2-40B4-BE49-F238E27FC236}">
                <a16:creationId xmlns:a16="http://schemas.microsoft.com/office/drawing/2014/main" id="{3C3B7CCA-9858-4FF2-AA14-D48BF9C8A2B1}"/>
              </a:ext>
            </a:extLst>
          </p:cNvPr>
          <p:cNvSpPr>
            <a:spLocks noGrp="1"/>
          </p:cNvSpPr>
          <p:nvPr>
            <p:ph type="subTitle" idx="1"/>
          </p:nvPr>
        </p:nvSpPr>
        <p:spPr bwMode="gray">
          <a:xfrm>
            <a:off x="591811" y="883404"/>
            <a:ext cx="10986461" cy="291600"/>
          </a:xfrm>
        </p:spPr>
        <p:txBody>
          <a:bodyPr/>
          <a:lstStyle>
            <a:lvl1pPr marL="0" indent="0" algn="l">
              <a:spcBef>
                <a:spcPts val="0"/>
              </a:spcBef>
              <a:buNone/>
              <a:defRPr sz="1600" b="0">
                <a:solidFill>
                  <a:schemeClr val="tx1"/>
                </a:solidFill>
                <a:latin typeface="+mn-lt"/>
              </a:defRPr>
            </a:lvl1pPr>
            <a:lvl2pPr marL="0" indent="0" algn="l">
              <a:spcBef>
                <a:spcPts val="0"/>
              </a:spcBef>
              <a:buNone/>
              <a:defRPr sz="1600">
                <a:solidFill>
                  <a:schemeClr val="tx1"/>
                </a:solidFill>
              </a:defRPr>
            </a:lvl2pPr>
            <a:lvl3pPr marL="0" indent="0" algn="l">
              <a:spcBef>
                <a:spcPts val="0"/>
              </a:spcBef>
              <a:buNone/>
              <a:defRPr sz="1600">
                <a:solidFill>
                  <a:schemeClr val="tx1"/>
                </a:solidFill>
              </a:defRPr>
            </a:lvl3pPr>
            <a:lvl4pPr marL="0" indent="0" algn="l">
              <a:spcBef>
                <a:spcPts val="0"/>
              </a:spcBef>
              <a:buNone/>
              <a:defRPr sz="1600">
                <a:solidFill>
                  <a:schemeClr val="tx1"/>
                </a:solidFill>
              </a:defRPr>
            </a:lvl4pPr>
            <a:lvl5pPr marL="0" indent="0" algn="l">
              <a:spcBef>
                <a:spcPts val="0"/>
              </a:spcBef>
              <a:buNone/>
              <a:defRPr sz="1600">
                <a:solidFill>
                  <a:schemeClr val="tx1"/>
                </a:solidFill>
              </a:defRPr>
            </a:lvl5pPr>
            <a:lvl6pPr marL="0" indent="0" algn="l">
              <a:spcBef>
                <a:spcPts val="0"/>
              </a:spcBef>
              <a:buNone/>
              <a:defRPr sz="1600">
                <a:solidFill>
                  <a:schemeClr val="tx1"/>
                </a:solidFill>
              </a:defRPr>
            </a:lvl6pPr>
            <a:lvl7pPr marL="0" indent="0" algn="l">
              <a:spcBef>
                <a:spcPts val="0"/>
              </a:spcBef>
              <a:buNone/>
              <a:defRPr sz="1600">
                <a:solidFill>
                  <a:schemeClr val="tx1"/>
                </a:solidFill>
              </a:defRPr>
            </a:lvl7pPr>
            <a:lvl8pPr marL="0" indent="0" algn="l">
              <a:spcBef>
                <a:spcPts val="0"/>
              </a:spcBef>
              <a:buNone/>
              <a:defRPr sz="1600">
                <a:solidFill>
                  <a:schemeClr val="tx1"/>
                </a:solidFill>
              </a:defRPr>
            </a:lvl8pPr>
            <a:lvl9pPr marL="0" indent="0" algn="l">
              <a:spcBef>
                <a:spcPts val="0"/>
              </a:spcBef>
              <a:buNone/>
              <a:defRPr sz="1600">
                <a:solidFill>
                  <a:schemeClr val="tx1"/>
                </a:solidFill>
              </a:defRPr>
            </a:lvl9pPr>
          </a:lstStyle>
          <a:p>
            <a:pPr lvl="0"/>
            <a:r>
              <a:rPr lang="en-US" noProof="0"/>
              <a:t>Click to edit Master subtitle style</a:t>
            </a:r>
            <a:endParaRPr lang="en-US" noProof="0" dirty="0"/>
          </a:p>
        </p:txBody>
      </p:sp>
      <p:sp>
        <p:nvSpPr>
          <p:cNvPr id="7" name="Picture Placeholder 6">
            <a:extLst>
              <a:ext uri="{FF2B5EF4-FFF2-40B4-BE49-F238E27FC236}">
                <a16:creationId xmlns:a16="http://schemas.microsoft.com/office/drawing/2014/main" id="{4746224B-B4EC-4D38-81F6-B86DB8675206}"/>
              </a:ext>
            </a:extLst>
          </p:cNvPr>
          <p:cNvSpPr>
            <a:spLocks noGrp="1"/>
          </p:cNvSpPr>
          <p:nvPr>
            <p:ph type="pic" sz="quarter" idx="14"/>
          </p:nvPr>
        </p:nvSpPr>
        <p:spPr bwMode="gray">
          <a:xfrm>
            <a:off x="6096000" y="1884363"/>
            <a:ext cx="6096001" cy="4113212"/>
          </a:xfrm>
        </p:spPr>
        <p:txBody>
          <a:bodyPr bIns="828000" anchor="ctr"/>
          <a:lstStyle>
            <a:lvl1pPr algn="ctr">
              <a:defRPr b="0"/>
            </a:lvl1pPr>
          </a:lstStyle>
          <a:p>
            <a:r>
              <a:rPr lang="en-US" noProof="0"/>
              <a:t>Click icon to add picture</a:t>
            </a:r>
            <a:endParaRPr lang="en-US" noProof="0" dirty="0"/>
          </a:p>
        </p:txBody>
      </p:sp>
    </p:spTree>
    <p:extLst>
      <p:ext uri="{BB962C8B-B14F-4D97-AF65-F5344CB8AC3E}">
        <p14:creationId xmlns:p14="http://schemas.microsoft.com/office/powerpoint/2010/main" val="65338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Image + Tex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CDE14-C08E-42F7-9ADC-E68467DB1F1B}"/>
              </a:ext>
            </a:extLst>
          </p:cNvPr>
          <p:cNvSpPr/>
          <p:nvPr/>
        </p:nvSpPr>
        <p:spPr bwMode="gray">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sp>
        <p:nvSpPr>
          <p:cNvPr id="7" name="Picture Placeholder 6">
            <a:extLst>
              <a:ext uri="{FF2B5EF4-FFF2-40B4-BE49-F238E27FC236}">
                <a16:creationId xmlns:a16="http://schemas.microsoft.com/office/drawing/2014/main" id="{4746224B-B4EC-4D38-81F6-B86DB8675206}"/>
              </a:ext>
            </a:extLst>
          </p:cNvPr>
          <p:cNvSpPr>
            <a:spLocks noGrp="1"/>
          </p:cNvSpPr>
          <p:nvPr>
            <p:ph type="pic" sz="quarter" idx="14"/>
          </p:nvPr>
        </p:nvSpPr>
        <p:spPr bwMode="gray">
          <a:xfrm>
            <a:off x="0" y="0"/>
            <a:ext cx="8229601" cy="6858000"/>
          </a:xfrm>
        </p:spPr>
        <p:txBody>
          <a:bodyPr bIns="828000" anchor="ctr"/>
          <a:lstStyle>
            <a:lvl1pPr algn="ctr">
              <a:defRPr b="0"/>
            </a:lvl1pPr>
          </a:lstStyle>
          <a:p>
            <a:r>
              <a:rPr lang="en-US" noProof="0"/>
              <a:t>Click icon to add picture</a:t>
            </a:r>
            <a:endParaRPr lang="en-US" noProof="0" dirty="0"/>
          </a:p>
        </p:txBody>
      </p:sp>
      <p:sp>
        <p:nvSpPr>
          <p:cNvPr id="2" name="Title 1"/>
          <p:cNvSpPr>
            <a:spLocks noGrp="1"/>
          </p:cNvSpPr>
          <p:nvPr>
            <p:ph type="title"/>
          </p:nvPr>
        </p:nvSpPr>
        <p:spPr bwMode="gray">
          <a:xfrm>
            <a:off x="8820067" y="424729"/>
            <a:ext cx="2758205" cy="363600"/>
          </a:xfrm>
        </p:spPr>
        <p:txBody>
          <a:bodyPr/>
          <a:lstStyle>
            <a:lvl1pPr>
              <a:defRPr/>
            </a:lvl1pPr>
          </a:lstStyle>
          <a:p>
            <a:r>
              <a:rPr lang="en-US" noProof="0"/>
              <a:t>Click to edit Master title style</a:t>
            </a:r>
            <a:endParaRPr lang="en-US" noProof="0" dirty="0"/>
          </a:p>
        </p:txBody>
      </p:sp>
      <p:sp>
        <p:nvSpPr>
          <p:cNvPr id="4" name="Date Placeholder 3"/>
          <p:cNvSpPr>
            <a:spLocks noGrp="1"/>
          </p:cNvSpPr>
          <p:nvPr>
            <p:ph type="dt" sz="half" idx="10"/>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2F09DFC9-0C3F-4468-86CF-0397B74B5CB3}" type="datetimeFigureOut">
              <a:rPr lang="en-US" smtClean="0"/>
              <a:t>09-Aug-19</a:t>
            </a:fld>
            <a:endParaRPr lang="en-US"/>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endParaRPr lang="en-US"/>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192036CF-16FB-45A1-BE76-402E678A6FB6}" type="slidenum">
              <a:rPr lang="en-US" smtClean="0"/>
              <a:t>‹#›</a:t>
            </a:fld>
            <a:endParaRPr lang="en-US"/>
          </a:p>
        </p:txBody>
      </p:sp>
      <p:sp>
        <p:nvSpPr>
          <p:cNvPr id="8" name="Text Placeholder 7">
            <a:extLst>
              <a:ext uri="{FF2B5EF4-FFF2-40B4-BE49-F238E27FC236}">
                <a16:creationId xmlns:a16="http://schemas.microsoft.com/office/drawing/2014/main" id="{26B2F9BA-272C-4633-9B10-C851511817EE}"/>
              </a:ext>
            </a:extLst>
          </p:cNvPr>
          <p:cNvSpPr>
            <a:spLocks noGrp="1"/>
          </p:cNvSpPr>
          <p:nvPr>
            <p:ph type="body" sz="quarter" idx="13"/>
          </p:nvPr>
        </p:nvSpPr>
        <p:spPr bwMode="gray">
          <a:xfrm>
            <a:off x="8829593" y="1804197"/>
            <a:ext cx="2748677" cy="4194000"/>
          </a:xfrm>
        </p:spPr>
        <p:txBody>
          <a:bodyPr/>
          <a:lstStyle>
            <a:lvl1pPr>
              <a:defRPr/>
            </a:lvl1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366026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56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Im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FCDE14-C08E-42F7-9ADC-E68467DB1F1B}"/>
              </a:ext>
            </a:extLst>
          </p:cNvPr>
          <p:cNvSpPr/>
          <p:nvPr/>
        </p:nvSpPr>
        <p:spPr bwMode="gray">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sp>
        <p:nvSpPr>
          <p:cNvPr id="2" name="Title 1"/>
          <p:cNvSpPr>
            <a:spLocks noGrp="1"/>
          </p:cNvSpPr>
          <p:nvPr>
            <p:ph type="title"/>
          </p:nvPr>
        </p:nvSpPr>
        <p:spPr bwMode="gray">
          <a:xfrm>
            <a:off x="609759" y="6452654"/>
            <a:ext cx="45731" cy="45719"/>
          </a:xfrm>
        </p:spPr>
        <p:txBody>
          <a:bodyPr/>
          <a:lstStyle>
            <a:lvl1pPr>
              <a:defRPr sz="100">
                <a:noFill/>
              </a:defRPr>
            </a:lvl1pPr>
          </a:lstStyle>
          <a:p>
            <a:r>
              <a:rPr lang="en-US" noProof="0"/>
              <a:t>Click to edit Master title style</a:t>
            </a:r>
            <a:endParaRPr lang="en-US" noProof="0" dirty="0"/>
          </a:p>
        </p:txBody>
      </p:sp>
      <p:sp>
        <p:nvSpPr>
          <p:cNvPr id="4" name="Date Placeholder 3"/>
          <p:cNvSpPr>
            <a:spLocks noGrp="1"/>
          </p:cNvSpPr>
          <p:nvPr>
            <p:ph type="dt" sz="half" idx="10"/>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2F09DFC9-0C3F-4468-86CF-0397B74B5CB3}" type="datetimeFigureOut">
              <a:rPr lang="en-US" smtClean="0"/>
              <a:t>09-Aug-19</a:t>
            </a:fld>
            <a:endParaRPr lang="en-US"/>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endParaRPr lang="en-US"/>
          </a:p>
        </p:txBody>
      </p:sp>
      <p:sp>
        <p:nvSpPr>
          <p:cNvPr id="6" name="Slide Number Placeholder 5"/>
          <p:cNvSpPr>
            <a:spLocks noGrp="1"/>
          </p:cNvSpPr>
          <p:nvPr>
            <p:ph type="sldNum" sz="quarter" idx="12"/>
          </p:nvPr>
        </p:nvSpPr>
        <p:spPr bwMode="gray">
          <a:xfrm>
            <a:off x="609759" y="6452653"/>
            <a:ext cx="288075" cy="118800"/>
          </a:xfrm>
        </p:spPr>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192036CF-16FB-45A1-BE76-402E678A6FB6}" type="slidenum">
              <a:rPr lang="en-US" smtClean="0"/>
              <a:t>‹#›</a:t>
            </a:fld>
            <a:endParaRPr lang="en-US"/>
          </a:p>
        </p:txBody>
      </p:sp>
      <p:sp>
        <p:nvSpPr>
          <p:cNvPr id="7" name="Picture Placeholder 6">
            <a:extLst>
              <a:ext uri="{FF2B5EF4-FFF2-40B4-BE49-F238E27FC236}">
                <a16:creationId xmlns:a16="http://schemas.microsoft.com/office/drawing/2014/main" id="{4746224B-B4EC-4D38-81F6-B86DB8675206}"/>
              </a:ext>
            </a:extLst>
          </p:cNvPr>
          <p:cNvSpPr>
            <a:spLocks noGrp="1"/>
          </p:cNvSpPr>
          <p:nvPr>
            <p:ph type="pic" sz="quarter" idx="14"/>
          </p:nvPr>
        </p:nvSpPr>
        <p:spPr bwMode="gray">
          <a:xfrm>
            <a:off x="-1" y="0"/>
            <a:ext cx="12192000" cy="6858000"/>
          </a:xfrm>
        </p:spPr>
        <p:txBody>
          <a:bodyPr bIns="828000" anchor="ctr"/>
          <a:lstStyle>
            <a:lvl1pPr algn="ctr">
              <a:defRPr b="0"/>
            </a:lvl1pPr>
          </a:lstStyle>
          <a:p>
            <a:r>
              <a:rPr lang="en-US" noProof="0"/>
              <a:t>Click icon to add picture</a:t>
            </a:r>
            <a:endParaRPr lang="en-US" noProof="0" dirty="0"/>
          </a:p>
        </p:txBody>
      </p:sp>
    </p:spTree>
    <p:extLst>
      <p:ext uri="{BB962C8B-B14F-4D97-AF65-F5344CB8AC3E}">
        <p14:creationId xmlns:p14="http://schemas.microsoft.com/office/powerpoint/2010/main" val="3306588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588322" y="424729"/>
            <a:ext cx="10989950" cy="363600"/>
          </a:xfrm>
          <a:prstGeom prst="rect">
            <a:avLst/>
          </a:prstGeom>
        </p:spPr>
        <p:txBody>
          <a:bodyPr vert="horz" lIns="0" tIns="0" rIns="0" bIns="0" rtlCol="0" anchor="t">
            <a:noAutofit/>
          </a:body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597850" y="1804197"/>
            <a:ext cx="10980422" cy="4192586"/>
          </a:xfrm>
          <a:prstGeom prst="rect">
            <a:avLst/>
          </a:prstGeom>
        </p:spPr>
        <p:txBody>
          <a:bodyPr vert="horz" lIns="0" tIns="0" rIns="0" bIns="0" rtlCol="0" anchor="t">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Date Placeholder 3"/>
          <p:cNvSpPr>
            <a:spLocks noGrp="1"/>
          </p:cNvSpPr>
          <p:nvPr>
            <p:ph type="dt" sz="half" idx="2"/>
          </p:nvPr>
        </p:nvSpPr>
        <p:spPr bwMode="gray">
          <a:xfrm>
            <a:off x="7485414" y="6452653"/>
            <a:ext cx="3384881" cy="118800"/>
          </a:xfrm>
          <a:prstGeom prst="rect">
            <a:avLst/>
          </a:prstGeom>
        </p:spPr>
        <p:txBody>
          <a:bodyPr vert="horz" lIns="0" tIns="0" rIns="0" bIns="0" rtlCol="0" anchor="b">
            <a:noAutofit/>
          </a:bodyPr>
          <a:lstStyle>
            <a:lvl1pPr algn="r">
              <a:defRPr sz="800">
                <a:solidFill>
                  <a:schemeClr val="tx1"/>
                </a:solidFill>
              </a:defRPr>
            </a:lvl1pPr>
            <a:lvl2pPr marL="0" algn="r">
              <a:defRPr sz="800">
                <a:solidFill>
                  <a:schemeClr val="tx1"/>
                </a:solidFill>
              </a:defRPr>
            </a:lvl2pPr>
            <a:lvl3pPr marL="0" algn="r">
              <a:defRPr sz="800">
                <a:solidFill>
                  <a:schemeClr val="tx1"/>
                </a:solidFill>
              </a:defRPr>
            </a:lvl3pPr>
            <a:lvl4pPr marL="0" algn="r">
              <a:defRPr sz="800">
                <a:solidFill>
                  <a:schemeClr val="tx1"/>
                </a:solidFill>
              </a:defRPr>
            </a:lvl4pPr>
            <a:lvl5pPr marL="0" algn="r">
              <a:defRPr sz="800">
                <a:solidFill>
                  <a:schemeClr val="tx1"/>
                </a:solidFill>
              </a:defRPr>
            </a:lvl5pPr>
            <a:lvl6pPr marL="0" algn="r">
              <a:defRPr sz="800">
                <a:solidFill>
                  <a:schemeClr val="tx1"/>
                </a:solidFill>
              </a:defRPr>
            </a:lvl6pPr>
            <a:lvl7pPr marL="0" algn="r">
              <a:defRPr sz="800">
                <a:solidFill>
                  <a:schemeClr val="tx1"/>
                </a:solidFill>
              </a:defRPr>
            </a:lvl7pPr>
            <a:lvl8pPr marL="0" algn="r">
              <a:defRPr sz="800">
                <a:solidFill>
                  <a:schemeClr val="tx1"/>
                </a:solidFill>
              </a:defRPr>
            </a:lvl8pPr>
            <a:lvl9pPr marL="0" algn="r">
              <a:defRPr sz="800">
                <a:solidFill>
                  <a:schemeClr val="tx1"/>
                </a:solidFill>
              </a:defRPr>
            </a:lvl9pPr>
          </a:lstStyle>
          <a:p>
            <a:fld id="{2F09DFC9-0C3F-4468-86CF-0397B74B5CB3}" type="datetimeFigureOut">
              <a:rPr lang="en-US" smtClean="0"/>
              <a:t>09-Aug-19</a:t>
            </a:fld>
            <a:endParaRPr lang="en-US"/>
          </a:p>
        </p:txBody>
      </p:sp>
      <p:sp>
        <p:nvSpPr>
          <p:cNvPr id="5" name="Footer Placeholder 4"/>
          <p:cNvSpPr>
            <a:spLocks noGrp="1"/>
          </p:cNvSpPr>
          <p:nvPr>
            <p:ph type="ftr" sz="quarter" idx="3"/>
          </p:nvPr>
        </p:nvSpPr>
        <p:spPr bwMode="gray">
          <a:xfrm>
            <a:off x="1076813" y="6452653"/>
            <a:ext cx="6229622" cy="118800"/>
          </a:xfrm>
          <a:prstGeom prst="rect">
            <a:avLst/>
          </a:prstGeom>
        </p:spPr>
        <p:txBody>
          <a:bodyPr vert="horz" lIns="0" tIns="0" rIns="0" bIns="0" rtlCol="0" anchor="b">
            <a:noAutofit/>
          </a:bodyPr>
          <a:lstStyle>
            <a:lvl1pPr algn="l">
              <a:defRPr sz="800">
                <a:solidFill>
                  <a:schemeClr val="tx1"/>
                </a:solidFill>
              </a:defRPr>
            </a:lvl1pPr>
            <a:lvl2pPr marL="0">
              <a:defRPr sz="800">
                <a:solidFill>
                  <a:schemeClr val="tx1"/>
                </a:solidFill>
              </a:defRPr>
            </a:lvl2pPr>
            <a:lvl3pPr marL="0">
              <a:defRPr sz="800">
                <a:solidFill>
                  <a:schemeClr val="tx1"/>
                </a:solidFill>
              </a:defRPr>
            </a:lvl3pPr>
            <a:lvl4pPr marL="0">
              <a:defRPr sz="800">
                <a:solidFill>
                  <a:schemeClr val="tx1"/>
                </a:solidFill>
              </a:defRPr>
            </a:lvl4pPr>
            <a:lvl5pPr marL="0">
              <a:defRPr sz="800">
                <a:solidFill>
                  <a:schemeClr val="tx1"/>
                </a:solidFill>
              </a:defRPr>
            </a:lvl5pPr>
            <a:lvl6pPr marL="0">
              <a:defRPr sz="800">
                <a:solidFill>
                  <a:schemeClr val="tx1"/>
                </a:solidFill>
              </a:defRPr>
            </a:lvl6pPr>
            <a:lvl7pPr marL="0">
              <a:defRPr sz="800">
                <a:solidFill>
                  <a:schemeClr val="tx1"/>
                </a:solidFill>
              </a:defRPr>
            </a:lvl7pPr>
            <a:lvl8pPr marL="0">
              <a:defRPr sz="800">
                <a:solidFill>
                  <a:schemeClr val="tx1"/>
                </a:solidFill>
              </a:defRPr>
            </a:lvl8pPr>
            <a:lvl9pPr marL="0">
              <a:defRPr sz="800">
                <a:solidFill>
                  <a:schemeClr val="tx1"/>
                </a:solidFill>
              </a:defRPr>
            </a:lvl9pPr>
          </a:lstStyle>
          <a:p>
            <a:endParaRPr lang="en-US"/>
          </a:p>
        </p:txBody>
      </p:sp>
      <p:sp>
        <p:nvSpPr>
          <p:cNvPr id="6" name="Slide Number Placeholder 5"/>
          <p:cNvSpPr>
            <a:spLocks noGrp="1"/>
          </p:cNvSpPr>
          <p:nvPr>
            <p:ph type="sldNum" sz="quarter" idx="4"/>
          </p:nvPr>
        </p:nvSpPr>
        <p:spPr bwMode="gray">
          <a:xfrm>
            <a:off x="609759" y="6452653"/>
            <a:ext cx="288075" cy="118800"/>
          </a:xfrm>
          <a:prstGeom prst="rect">
            <a:avLst/>
          </a:prstGeom>
        </p:spPr>
        <p:txBody>
          <a:bodyPr vert="horz" lIns="0" tIns="0" rIns="0" bIns="0" rtlCol="0" anchor="b">
            <a:noAutofit/>
          </a:bodyPr>
          <a:lstStyle>
            <a:lvl1pPr algn="l">
              <a:defRPr sz="800">
                <a:solidFill>
                  <a:schemeClr val="tx1"/>
                </a:solidFill>
              </a:defRPr>
            </a:lvl1pPr>
            <a:lvl2pPr marL="0">
              <a:defRPr sz="800">
                <a:solidFill>
                  <a:schemeClr val="tx1"/>
                </a:solidFill>
              </a:defRPr>
            </a:lvl2pPr>
            <a:lvl3pPr marL="0">
              <a:defRPr sz="800">
                <a:solidFill>
                  <a:schemeClr val="tx1"/>
                </a:solidFill>
              </a:defRPr>
            </a:lvl3pPr>
            <a:lvl4pPr marL="0">
              <a:defRPr sz="800">
                <a:solidFill>
                  <a:schemeClr val="tx1"/>
                </a:solidFill>
              </a:defRPr>
            </a:lvl4pPr>
            <a:lvl5pPr marL="0">
              <a:defRPr sz="800">
                <a:solidFill>
                  <a:schemeClr val="tx1"/>
                </a:solidFill>
              </a:defRPr>
            </a:lvl5pPr>
            <a:lvl6pPr marL="0">
              <a:defRPr sz="800">
                <a:solidFill>
                  <a:schemeClr val="tx1"/>
                </a:solidFill>
              </a:defRPr>
            </a:lvl6pPr>
            <a:lvl7pPr marL="0">
              <a:defRPr sz="800">
                <a:solidFill>
                  <a:schemeClr val="tx1"/>
                </a:solidFill>
              </a:defRPr>
            </a:lvl7pPr>
            <a:lvl8pPr marL="0">
              <a:defRPr sz="800">
                <a:solidFill>
                  <a:schemeClr val="tx1"/>
                </a:solidFill>
              </a:defRPr>
            </a:lvl8pPr>
            <a:lvl9pPr marL="0">
              <a:defRPr sz="800">
                <a:solidFill>
                  <a:schemeClr val="tx1"/>
                </a:solidFill>
              </a:defRPr>
            </a:lvl9pPr>
          </a:lstStyle>
          <a:p>
            <a:fld id="{192036CF-16FB-45A1-BE76-402E678A6FB6}" type="slidenum">
              <a:rPr lang="en-US" smtClean="0"/>
              <a:t>‹#›</a:t>
            </a:fld>
            <a:endParaRPr lang="en-US"/>
          </a:p>
        </p:txBody>
      </p:sp>
      <p:grpSp>
        <p:nvGrpSpPr>
          <p:cNvPr id="12" name="Group 6">
            <a:extLst>
              <a:ext uri="{FF2B5EF4-FFF2-40B4-BE49-F238E27FC236}">
                <a16:creationId xmlns:a16="http://schemas.microsoft.com/office/drawing/2014/main" id="{2DC2D648-7C4B-4163-9A47-D257DB305920}"/>
              </a:ext>
            </a:extLst>
          </p:cNvPr>
          <p:cNvGrpSpPr/>
          <p:nvPr/>
        </p:nvGrpSpPr>
        <p:grpSpPr bwMode="gray">
          <a:xfrm>
            <a:off x="11222640" y="6169107"/>
            <a:ext cx="475437" cy="441447"/>
            <a:chOff x="1012825" y="-171450"/>
            <a:chExt cx="8281988" cy="7691438"/>
          </a:xfrm>
          <a:solidFill>
            <a:schemeClr val="tx1"/>
          </a:solidFill>
        </p:grpSpPr>
        <p:sp>
          <p:nvSpPr>
            <p:cNvPr id="13" name="Freeform 1">
              <a:extLst>
                <a:ext uri="{FF2B5EF4-FFF2-40B4-BE49-F238E27FC236}">
                  <a16:creationId xmlns:a16="http://schemas.microsoft.com/office/drawing/2014/main" id="{A0096E05-C5E1-4764-81F0-D66F762A7AE3}"/>
                </a:ext>
              </a:extLst>
            </p:cNvPr>
            <p:cNvSpPr>
              <a:spLocks noChangeArrowheads="1"/>
            </p:cNvSpPr>
            <p:nvPr/>
          </p:nvSpPr>
          <p:spPr bwMode="gray">
            <a:xfrm>
              <a:off x="1012825" y="6380163"/>
              <a:ext cx="2289175" cy="1139825"/>
            </a:xfrm>
            <a:custGeom>
              <a:avLst/>
              <a:gdLst>
                <a:gd name="T0" fmla="*/ 6358 w 6359"/>
                <a:gd name="T1" fmla="*/ 0 h 3166"/>
                <a:gd name="T2" fmla="*/ 3193 w 6359"/>
                <a:gd name="T3" fmla="*/ 3165 h 3166"/>
                <a:gd name="T4" fmla="*/ 0 w 6359"/>
                <a:gd name="T5" fmla="*/ 0 h 3166"/>
                <a:gd name="T6" fmla="*/ 6358 w 6359"/>
                <a:gd name="T7" fmla="*/ 0 h 3166"/>
              </a:gdLst>
              <a:ahLst/>
              <a:cxnLst>
                <a:cxn ang="0">
                  <a:pos x="T0" y="T1"/>
                </a:cxn>
                <a:cxn ang="0">
                  <a:pos x="T2" y="T3"/>
                </a:cxn>
                <a:cxn ang="0">
                  <a:pos x="T4" y="T5"/>
                </a:cxn>
                <a:cxn ang="0">
                  <a:pos x="T6" y="T7"/>
                </a:cxn>
              </a:cxnLst>
              <a:rect l="0" t="0" r="r" b="b"/>
              <a:pathLst>
                <a:path w="6359" h="3166">
                  <a:moveTo>
                    <a:pt x="6358" y="0"/>
                  </a:moveTo>
                  <a:lnTo>
                    <a:pt x="3193" y="3165"/>
                  </a:lnTo>
                  <a:lnTo>
                    <a:pt x="0" y="0"/>
                  </a:lnTo>
                  <a:lnTo>
                    <a:pt x="6358" y="0"/>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4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4" name="Freeform 2">
              <a:extLst>
                <a:ext uri="{FF2B5EF4-FFF2-40B4-BE49-F238E27FC236}">
                  <a16:creationId xmlns:a16="http://schemas.microsoft.com/office/drawing/2014/main" id="{3035C838-56D4-49F1-AC64-4A1031C04C98}"/>
                </a:ext>
              </a:extLst>
            </p:cNvPr>
            <p:cNvSpPr>
              <a:spLocks noChangeArrowheads="1"/>
            </p:cNvSpPr>
            <p:nvPr/>
          </p:nvSpPr>
          <p:spPr bwMode="gray">
            <a:xfrm>
              <a:off x="1308100" y="-171450"/>
              <a:ext cx="7986713" cy="6551613"/>
            </a:xfrm>
            <a:custGeom>
              <a:avLst/>
              <a:gdLst>
                <a:gd name="T0" fmla="*/ 10174 w 22185"/>
                <a:gd name="T1" fmla="*/ 10993 h 18201"/>
                <a:gd name="T2" fmla="*/ 10174 w 22185"/>
                <a:gd name="T3" fmla="*/ 10993 h 18201"/>
                <a:gd name="T4" fmla="*/ 9948 w 22185"/>
                <a:gd name="T5" fmla="*/ 9383 h 18201"/>
                <a:gd name="T6" fmla="*/ 11530 w 22185"/>
                <a:gd name="T7" fmla="*/ 9637 h 18201"/>
                <a:gd name="T8" fmla="*/ 10174 w 22185"/>
                <a:gd name="T9" fmla="*/ 10993 h 18201"/>
                <a:gd name="T10" fmla="*/ 16956 w 22185"/>
                <a:gd name="T11" fmla="*/ 2374 h 18201"/>
                <a:gd name="T12" fmla="*/ 16956 w 22185"/>
                <a:gd name="T13" fmla="*/ 2374 h 18201"/>
                <a:gd name="T14" fmla="*/ 18511 w 22185"/>
                <a:gd name="T15" fmla="*/ 2657 h 18201"/>
                <a:gd name="T16" fmla="*/ 17182 w 22185"/>
                <a:gd name="T17" fmla="*/ 3985 h 18201"/>
                <a:gd name="T18" fmla="*/ 16956 w 22185"/>
                <a:gd name="T19" fmla="*/ 2374 h 18201"/>
                <a:gd name="T20" fmla="*/ 21054 w 22185"/>
                <a:gd name="T21" fmla="*/ 3758 h 18201"/>
                <a:gd name="T22" fmla="*/ 21054 w 22185"/>
                <a:gd name="T23" fmla="*/ 3758 h 18201"/>
                <a:gd name="T24" fmla="*/ 18256 w 22185"/>
                <a:gd name="T25" fmla="*/ 5059 h 18201"/>
                <a:gd name="T26" fmla="*/ 21082 w 22185"/>
                <a:gd name="T27" fmla="*/ 2205 h 18201"/>
                <a:gd name="T28" fmla="*/ 20488 w 22185"/>
                <a:gd name="T29" fmla="*/ 1554 h 18201"/>
                <a:gd name="T30" fmla="*/ 15882 w 22185"/>
                <a:gd name="T31" fmla="*/ 1356 h 18201"/>
                <a:gd name="T32" fmla="*/ 15006 w 22185"/>
                <a:gd name="T33" fmla="*/ 4268 h 18201"/>
                <a:gd name="T34" fmla="*/ 14102 w 22185"/>
                <a:gd name="T35" fmla="*/ 3250 h 18201"/>
                <a:gd name="T36" fmla="*/ 13565 w 22185"/>
                <a:gd name="T37" fmla="*/ 5822 h 18201"/>
                <a:gd name="T38" fmla="*/ 12547 w 22185"/>
                <a:gd name="T39" fmla="*/ 4974 h 18201"/>
                <a:gd name="T40" fmla="*/ 11191 w 22185"/>
                <a:gd name="T41" fmla="*/ 6303 h 18201"/>
                <a:gd name="T42" fmla="*/ 13027 w 22185"/>
                <a:gd name="T43" fmla="*/ 8139 h 18201"/>
                <a:gd name="T44" fmla="*/ 8874 w 22185"/>
                <a:gd name="T45" fmla="*/ 8365 h 18201"/>
                <a:gd name="T46" fmla="*/ 8620 w 22185"/>
                <a:gd name="T47" fmla="*/ 12547 h 18201"/>
                <a:gd name="T48" fmla="*/ 8422 w 22185"/>
                <a:gd name="T49" fmla="*/ 12349 h 18201"/>
                <a:gd name="T50" fmla="*/ 5030 w 22185"/>
                <a:gd name="T51" fmla="*/ 12208 h 18201"/>
                <a:gd name="T52" fmla="*/ 4296 w 22185"/>
                <a:gd name="T53" fmla="*/ 13989 h 18201"/>
                <a:gd name="T54" fmla="*/ 1498 w 22185"/>
                <a:gd name="T55" fmla="*/ 11191 h 18201"/>
                <a:gd name="T56" fmla="*/ 0 w 22185"/>
                <a:gd name="T57" fmla="*/ 12688 h 18201"/>
                <a:gd name="T58" fmla="*/ 5539 w 22185"/>
                <a:gd name="T59" fmla="*/ 18200 h 18201"/>
                <a:gd name="T60" fmla="*/ 8507 w 22185"/>
                <a:gd name="T61" fmla="*/ 18200 h 18201"/>
                <a:gd name="T62" fmla="*/ 6500 w 22185"/>
                <a:gd name="T63" fmla="*/ 16222 h 18201"/>
                <a:gd name="T64" fmla="*/ 5964 w 22185"/>
                <a:gd name="T65" fmla="*/ 14074 h 18201"/>
                <a:gd name="T66" fmla="*/ 8026 w 22185"/>
                <a:gd name="T67" fmla="*/ 14893 h 18201"/>
                <a:gd name="T68" fmla="*/ 9976 w 22185"/>
                <a:gd name="T69" fmla="*/ 16871 h 18201"/>
                <a:gd name="T70" fmla="*/ 11473 w 22185"/>
                <a:gd name="T71" fmla="*/ 15373 h 18201"/>
                <a:gd name="T72" fmla="*/ 9609 w 22185"/>
                <a:gd name="T73" fmla="*/ 13509 h 18201"/>
                <a:gd name="T74" fmla="*/ 13989 w 22185"/>
                <a:gd name="T75" fmla="*/ 13141 h 18201"/>
                <a:gd name="T76" fmla="*/ 14017 w 22185"/>
                <a:gd name="T77" fmla="*/ 13113 h 18201"/>
                <a:gd name="T78" fmla="*/ 14017 w 22185"/>
                <a:gd name="T79" fmla="*/ 13113 h 18201"/>
                <a:gd name="T80" fmla="*/ 15175 w 22185"/>
                <a:gd name="T81" fmla="*/ 11530 h 18201"/>
                <a:gd name="T82" fmla="*/ 14045 w 22185"/>
                <a:gd name="T83" fmla="*/ 10768 h 18201"/>
                <a:gd name="T84" fmla="*/ 11247 w 22185"/>
                <a:gd name="T85" fmla="*/ 12067 h 18201"/>
                <a:gd name="T86" fmla="*/ 14073 w 22185"/>
                <a:gd name="T87" fmla="*/ 9214 h 18201"/>
                <a:gd name="T88" fmla="*/ 15854 w 22185"/>
                <a:gd name="T89" fmla="*/ 10993 h 18201"/>
                <a:gd name="T90" fmla="*/ 17408 w 22185"/>
                <a:gd name="T91" fmla="*/ 9440 h 18201"/>
                <a:gd name="T92" fmla="*/ 15203 w 22185"/>
                <a:gd name="T93" fmla="*/ 7207 h 18201"/>
                <a:gd name="T94" fmla="*/ 15203 w 22185"/>
                <a:gd name="T95" fmla="*/ 4833 h 18201"/>
                <a:gd name="T96" fmla="*/ 16080 w 22185"/>
                <a:gd name="T97" fmla="*/ 6048 h 18201"/>
                <a:gd name="T98" fmla="*/ 20998 w 22185"/>
                <a:gd name="T99" fmla="*/ 6161 h 18201"/>
                <a:gd name="T100" fmla="*/ 21026 w 22185"/>
                <a:gd name="T101" fmla="*/ 6133 h 18201"/>
                <a:gd name="T102" fmla="*/ 21026 w 22185"/>
                <a:gd name="T103" fmla="*/ 6133 h 18201"/>
                <a:gd name="T104" fmla="*/ 22184 w 22185"/>
                <a:gd name="T105" fmla="*/ 4522 h 18201"/>
                <a:gd name="T106" fmla="*/ 21054 w 22185"/>
                <a:gd name="T107" fmla="*/ 3758 h 18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85" h="18201">
                  <a:moveTo>
                    <a:pt x="10174" y="10993"/>
                  </a:moveTo>
                  <a:lnTo>
                    <a:pt x="10174" y="10993"/>
                  </a:lnTo>
                  <a:cubicBezTo>
                    <a:pt x="9496" y="10231"/>
                    <a:pt x="9524" y="9807"/>
                    <a:pt x="9948" y="9383"/>
                  </a:cubicBezTo>
                  <a:cubicBezTo>
                    <a:pt x="10456" y="8875"/>
                    <a:pt x="10937" y="9101"/>
                    <a:pt x="11530" y="9637"/>
                  </a:cubicBezTo>
                  <a:lnTo>
                    <a:pt x="10174" y="10993"/>
                  </a:lnTo>
                  <a:close/>
                  <a:moveTo>
                    <a:pt x="16956" y="2374"/>
                  </a:moveTo>
                  <a:lnTo>
                    <a:pt x="16956" y="2374"/>
                  </a:lnTo>
                  <a:cubicBezTo>
                    <a:pt x="17464" y="1894"/>
                    <a:pt x="17945" y="2092"/>
                    <a:pt x="18511" y="2657"/>
                  </a:cubicBezTo>
                  <a:cubicBezTo>
                    <a:pt x="17182" y="3985"/>
                    <a:pt x="17182" y="3985"/>
                    <a:pt x="17182" y="3985"/>
                  </a:cubicBezTo>
                  <a:cubicBezTo>
                    <a:pt x="16504" y="3222"/>
                    <a:pt x="16532" y="2798"/>
                    <a:pt x="16956" y="2374"/>
                  </a:cubicBezTo>
                  <a:close/>
                  <a:moveTo>
                    <a:pt x="21054" y="3758"/>
                  </a:moveTo>
                  <a:lnTo>
                    <a:pt x="21054" y="3758"/>
                  </a:lnTo>
                  <a:cubicBezTo>
                    <a:pt x="20432" y="4692"/>
                    <a:pt x="19358" y="6189"/>
                    <a:pt x="18256" y="5059"/>
                  </a:cubicBezTo>
                  <a:cubicBezTo>
                    <a:pt x="21082" y="2205"/>
                    <a:pt x="21082" y="2205"/>
                    <a:pt x="21082" y="2205"/>
                  </a:cubicBezTo>
                  <a:cubicBezTo>
                    <a:pt x="20828" y="1922"/>
                    <a:pt x="20630" y="1696"/>
                    <a:pt x="20488" y="1554"/>
                  </a:cubicBezTo>
                  <a:cubicBezTo>
                    <a:pt x="18963" y="28"/>
                    <a:pt x="17238" y="0"/>
                    <a:pt x="15882" y="1356"/>
                  </a:cubicBezTo>
                  <a:cubicBezTo>
                    <a:pt x="14977" y="2261"/>
                    <a:pt x="14723" y="3278"/>
                    <a:pt x="15006" y="4268"/>
                  </a:cubicBezTo>
                  <a:cubicBezTo>
                    <a:pt x="14102" y="3250"/>
                    <a:pt x="14102" y="3250"/>
                    <a:pt x="14102" y="3250"/>
                  </a:cubicBezTo>
                  <a:cubicBezTo>
                    <a:pt x="13847" y="3391"/>
                    <a:pt x="12745" y="4353"/>
                    <a:pt x="13565" y="5822"/>
                  </a:cubicBezTo>
                  <a:cubicBezTo>
                    <a:pt x="12547" y="4974"/>
                    <a:pt x="12547" y="4974"/>
                    <a:pt x="12547" y="4974"/>
                  </a:cubicBezTo>
                  <a:cubicBezTo>
                    <a:pt x="11191" y="6303"/>
                    <a:pt x="11191" y="6303"/>
                    <a:pt x="11191" y="6303"/>
                  </a:cubicBezTo>
                  <a:cubicBezTo>
                    <a:pt x="13027" y="8139"/>
                    <a:pt x="13027" y="8139"/>
                    <a:pt x="13027" y="8139"/>
                  </a:cubicBezTo>
                  <a:cubicBezTo>
                    <a:pt x="11615" y="7037"/>
                    <a:pt x="10089" y="7122"/>
                    <a:pt x="8874" y="8365"/>
                  </a:cubicBezTo>
                  <a:cubicBezTo>
                    <a:pt x="7546" y="9666"/>
                    <a:pt x="7659" y="11248"/>
                    <a:pt x="8620" y="12547"/>
                  </a:cubicBezTo>
                  <a:cubicBezTo>
                    <a:pt x="8422" y="12349"/>
                    <a:pt x="8422" y="12349"/>
                    <a:pt x="8422" y="12349"/>
                  </a:cubicBezTo>
                  <a:cubicBezTo>
                    <a:pt x="7150" y="11050"/>
                    <a:pt x="5738" y="11502"/>
                    <a:pt x="5030" y="12208"/>
                  </a:cubicBezTo>
                  <a:cubicBezTo>
                    <a:pt x="4494" y="12745"/>
                    <a:pt x="4183" y="13480"/>
                    <a:pt x="4296" y="13989"/>
                  </a:cubicBezTo>
                  <a:cubicBezTo>
                    <a:pt x="1498" y="11191"/>
                    <a:pt x="1498" y="11191"/>
                    <a:pt x="1498" y="11191"/>
                  </a:cubicBezTo>
                  <a:cubicBezTo>
                    <a:pt x="0" y="12688"/>
                    <a:pt x="0" y="12688"/>
                    <a:pt x="0" y="12688"/>
                  </a:cubicBezTo>
                  <a:cubicBezTo>
                    <a:pt x="5539" y="18200"/>
                    <a:pt x="5539" y="18200"/>
                    <a:pt x="5539" y="18200"/>
                  </a:cubicBezTo>
                  <a:cubicBezTo>
                    <a:pt x="8507" y="18200"/>
                    <a:pt x="8507" y="18200"/>
                    <a:pt x="8507" y="18200"/>
                  </a:cubicBezTo>
                  <a:cubicBezTo>
                    <a:pt x="6500" y="16222"/>
                    <a:pt x="6500" y="16222"/>
                    <a:pt x="6500" y="16222"/>
                  </a:cubicBezTo>
                  <a:cubicBezTo>
                    <a:pt x="5454" y="15147"/>
                    <a:pt x="5454" y="14582"/>
                    <a:pt x="5964" y="14074"/>
                  </a:cubicBezTo>
                  <a:cubicBezTo>
                    <a:pt x="6444" y="13593"/>
                    <a:pt x="7009" y="13904"/>
                    <a:pt x="8026" y="14893"/>
                  </a:cubicBezTo>
                  <a:cubicBezTo>
                    <a:pt x="9976" y="16871"/>
                    <a:pt x="9976" y="16871"/>
                    <a:pt x="9976" y="16871"/>
                  </a:cubicBezTo>
                  <a:cubicBezTo>
                    <a:pt x="11473" y="15373"/>
                    <a:pt x="11473" y="15373"/>
                    <a:pt x="11473" y="15373"/>
                  </a:cubicBezTo>
                  <a:cubicBezTo>
                    <a:pt x="9609" y="13509"/>
                    <a:pt x="9609" y="13509"/>
                    <a:pt x="9609" y="13509"/>
                  </a:cubicBezTo>
                  <a:cubicBezTo>
                    <a:pt x="10937" y="14526"/>
                    <a:pt x="12547" y="14582"/>
                    <a:pt x="13989" y="13141"/>
                  </a:cubicBezTo>
                  <a:cubicBezTo>
                    <a:pt x="14017" y="13141"/>
                    <a:pt x="14017" y="13141"/>
                    <a:pt x="14017" y="13113"/>
                  </a:cubicBezTo>
                  <a:lnTo>
                    <a:pt x="14017" y="13113"/>
                  </a:lnTo>
                  <a:cubicBezTo>
                    <a:pt x="14921" y="12321"/>
                    <a:pt x="15175" y="11530"/>
                    <a:pt x="15175" y="11530"/>
                  </a:cubicBezTo>
                  <a:cubicBezTo>
                    <a:pt x="14045" y="10768"/>
                    <a:pt x="14045" y="10768"/>
                    <a:pt x="14045" y="10768"/>
                  </a:cubicBezTo>
                  <a:cubicBezTo>
                    <a:pt x="13424" y="11700"/>
                    <a:pt x="12349" y="13198"/>
                    <a:pt x="11247" y="12067"/>
                  </a:cubicBezTo>
                  <a:cubicBezTo>
                    <a:pt x="14073" y="9214"/>
                    <a:pt x="14073" y="9214"/>
                    <a:pt x="14073" y="9214"/>
                  </a:cubicBezTo>
                  <a:cubicBezTo>
                    <a:pt x="15854" y="10993"/>
                    <a:pt x="15854" y="10993"/>
                    <a:pt x="15854" y="10993"/>
                  </a:cubicBezTo>
                  <a:cubicBezTo>
                    <a:pt x="17408" y="9440"/>
                    <a:pt x="17408" y="9440"/>
                    <a:pt x="17408" y="9440"/>
                  </a:cubicBezTo>
                  <a:cubicBezTo>
                    <a:pt x="15203" y="7207"/>
                    <a:pt x="15203" y="7207"/>
                    <a:pt x="15203" y="7207"/>
                  </a:cubicBezTo>
                  <a:cubicBezTo>
                    <a:pt x="14158" y="6161"/>
                    <a:pt x="14780" y="5200"/>
                    <a:pt x="15203" y="4833"/>
                  </a:cubicBezTo>
                  <a:cubicBezTo>
                    <a:pt x="15401" y="5257"/>
                    <a:pt x="15712" y="5680"/>
                    <a:pt x="16080" y="6048"/>
                  </a:cubicBezTo>
                  <a:cubicBezTo>
                    <a:pt x="17521" y="7489"/>
                    <a:pt x="19386" y="7772"/>
                    <a:pt x="20998" y="6161"/>
                  </a:cubicBezTo>
                  <a:cubicBezTo>
                    <a:pt x="21026" y="6133"/>
                    <a:pt x="21026" y="6133"/>
                    <a:pt x="21026" y="6133"/>
                  </a:cubicBezTo>
                  <a:lnTo>
                    <a:pt x="21026" y="6133"/>
                  </a:lnTo>
                  <a:cubicBezTo>
                    <a:pt x="21930" y="5313"/>
                    <a:pt x="22184" y="4522"/>
                    <a:pt x="22184" y="4522"/>
                  </a:cubicBezTo>
                  <a:lnTo>
                    <a:pt x="21054" y="3758"/>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91444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spTree>
    <p:extLst>
      <p:ext uri="{BB962C8B-B14F-4D97-AF65-F5344CB8AC3E}">
        <p14:creationId xmlns:p14="http://schemas.microsoft.com/office/powerpoint/2010/main" val="14014425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126"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0" indent="0" algn="l" defTabSz="914126" rtl="0" eaLnBrk="1" latinLnBrk="0" hangingPunct="1">
        <a:lnSpc>
          <a:spcPct val="120000"/>
        </a:lnSpc>
        <a:spcBef>
          <a:spcPts val="300"/>
        </a:spcBef>
        <a:buFont typeface="Arial" panose="020B0604020202020204" pitchFamily="34" charset="0"/>
        <a:buNone/>
        <a:defRPr sz="1600" b="1" kern="1200">
          <a:solidFill>
            <a:schemeClr val="tx1"/>
          </a:solidFill>
          <a:latin typeface="+mj-lt"/>
          <a:ea typeface="+mn-ea"/>
          <a:cs typeface="+mn-cs"/>
        </a:defRPr>
      </a:lvl1pPr>
      <a:lvl2pPr marL="0" indent="0" algn="l" defTabSz="914126" rtl="0" eaLnBrk="1" latinLnBrk="0" hangingPunct="1">
        <a:lnSpc>
          <a:spcPct val="120000"/>
        </a:lnSpc>
        <a:spcBef>
          <a:spcPts val="300"/>
        </a:spcBef>
        <a:buFont typeface="Arial" panose="020B0604020202020204" pitchFamily="34" charset="0"/>
        <a:buNone/>
        <a:defRPr sz="1400" kern="1200">
          <a:solidFill>
            <a:schemeClr val="tx1"/>
          </a:solidFill>
          <a:latin typeface="+mn-lt"/>
          <a:ea typeface="+mn-ea"/>
          <a:cs typeface="+mn-cs"/>
        </a:defRPr>
      </a:lvl2pPr>
      <a:lvl3pPr marL="144000" indent="-144000" algn="l" defTabSz="914126" rtl="0" eaLnBrk="1" latinLnBrk="0" hangingPunct="1">
        <a:lnSpc>
          <a:spcPct val="120000"/>
        </a:lnSpc>
        <a:spcBef>
          <a:spcPts val="300"/>
        </a:spcBef>
        <a:buClr>
          <a:schemeClr val="tx1"/>
        </a:buClr>
        <a:buFont typeface="Arial" panose="020B0604020202020204" pitchFamily="34" charset="0"/>
        <a:buChar char="•"/>
        <a:defRPr sz="1400" kern="1200">
          <a:solidFill>
            <a:schemeClr val="tx1"/>
          </a:solidFill>
          <a:latin typeface="+mn-lt"/>
          <a:ea typeface="+mn-ea"/>
          <a:cs typeface="+mn-cs"/>
        </a:defRPr>
      </a:lvl3pPr>
      <a:lvl4pPr marL="288000" indent="-144000" algn="l" defTabSz="914126" rtl="0" eaLnBrk="1" latinLnBrk="0" hangingPunct="1">
        <a:lnSpc>
          <a:spcPct val="120000"/>
        </a:lnSpc>
        <a:spcBef>
          <a:spcPts val="300"/>
        </a:spcBef>
        <a:buClr>
          <a:schemeClr val="tx1"/>
        </a:buClr>
        <a:buFont typeface="Arial" panose="020B0604020202020204" pitchFamily="34" charset="0"/>
        <a:buChar char="•"/>
        <a:defRPr sz="1400" kern="1200">
          <a:solidFill>
            <a:schemeClr val="tx1"/>
          </a:solidFill>
          <a:latin typeface="+mn-lt"/>
          <a:ea typeface="+mn-ea"/>
          <a:cs typeface="+mn-cs"/>
        </a:defRPr>
      </a:lvl4pPr>
      <a:lvl5pPr marL="432000" indent="-144000" algn="l" defTabSz="914126" rtl="0" eaLnBrk="1" latinLnBrk="0" hangingPunct="1">
        <a:lnSpc>
          <a:spcPct val="120000"/>
        </a:lnSpc>
        <a:spcBef>
          <a:spcPts val="300"/>
        </a:spcBef>
        <a:buClr>
          <a:schemeClr val="tx1"/>
        </a:buClr>
        <a:buFont typeface="Arial" panose="020B0604020202020204" pitchFamily="34" charset="0"/>
        <a:buChar char="•"/>
        <a:defRPr sz="1400" kern="1200">
          <a:solidFill>
            <a:schemeClr val="tx1"/>
          </a:solidFill>
          <a:latin typeface="+mn-lt"/>
          <a:ea typeface="+mn-ea"/>
          <a:cs typeface="+mn-cs"/>
        </a:defRPr>
      </a:lvl5pPr>
      <a:lvl6pPr marL="432000" indent="-144000" algn="l" defTabSz="914126" rtl="0" eaLnBrk="1" latinLnBrk="0" hangingPunct="1">
        <a:lnSpc>
          <a:spcPct val="120000"/>
        </a:lnSpc>
        <a:spcBef>
          <a:spcPts val="300"/>
        </a:spcBef>
        <a:buClr>
          <a:schemeClr val="tx1"/>
        </a:buClr>
        <a:buFont typeface="Arial" panose="020B0604020202020204" pitchFamily="34" charset="0"/>
        <a:buChar char="•"/>
        <a:defRPr sz="1400" kern="1200">
          <a:solidFill>
            <a:schemeClr val="tx1"/>
          </a:solidFill>
          <a:latin typeface="+mn-lt"/>
          <a:ea typeface="+mn-ea"/>
          <a:cs typeface="+mn-cs"/>
        </a:defRPr>
      </a:lvl6pPr>
      <a:lvl7pPr marL="432000" indent="-144000" algn="l" defTabSz="914126" rtl="0" eaLnBrk="1" latinLnBrk="0" hangingPunct="1">
        <a:lnSpc>
          <a:spcPct val="120000"/>
        </a:lnSpc>
        <a:spcBef>
          <a:spcPts val="300"/>
        </a:spcBef>
        <a:buClr>
          <a:schemeClr val="tx1"/>
        </a:buClr>
        <a:buFont typeface="Arial" panose="020B0604020202020204" pitchFamily="34" charset="0"/>
        <a:buChar char="•"/>
        <a:defRPr sz="1400" kern="1200">
          <a:solidFill>
            <a:schemeClr val="tx1"/>
          </a:solidFill>
          <a:latin typeface="+mn-lt"/>
          <a:ea typeface="+mn-ea"/>
          <a:cs typeface="+mn-cs"/>
        </a:defRPr>
      </a:lvl7pPr>
      <a:lvl8pPr marL="432000" indent="-144000" algn="l" defTabSz="914126" rtl="0" eaLnBrk="1" latinLnBrk="0" hangingPunct="1">
        <a:lnSpc>
          <a:spcPct val="120000"/>
        </a:lnSpc>
        <a:spcBef>
          <a:spcPts val="300"/>
        </a:spcBef>
        <a:buClr>
          <a:schemeClr val="tx1"/>
        </a:buClr>
        <a:buFont typeface="Arial" panose="020B0604020202020204" pitchFamily="34" charset="0"/>
        <a:buChar char="•"/>
        <a:defRPr sz="1400" kern="1200">
          <a:solidFill>
            <a:schemeClr val="tx1"/>
          </a:solidFill>
          <a:latin typeface="+mn-lt"/>
          <a:ea typeface="+mn-ea"/>
          <a:cs typeface="+mn-cs"/>
        </a:defRPr>
      </a:lvl8pPr>
      <a:lvl9pPr marL="432000" indent="-144000" algn="l" defTabSz="914126" rtl="0" eaLnBrk="1" latinLnBrk="0" hangingPunct="1">
        <a:lnSpc>
          <a:spcPct val="120000"/>
        </a:lnSpc>
        <a:spcBef>
          <a:spcPts val="300"/>
        </a:spcBef>
        <a:buClr>
          <a:schemeClr val="tx1"/>
        </a:buClr>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85" pos="384">
          <p15:clr>
            <a:srgbClr val="F26B43"/>
          </p15:clr>
        </p15:guide>
        <p15:guide id="86" pos="7293">
          <p15:clr>
            <a:srgbClr val="F26B43"/>
          </p15:clr>
        </p15:guide>
        <p15:guide id="87" pos="4031">
          <p15:clr>
            <a:srgbClr val="F26B43"/>
          </p15:clr>
        </p15:guide>
        <p15:guide id="88" pos="3647">
          <p15:clr>
            <a:srgbClr val="F26B43"/>
          </p15:clr>
        </p15:guide>
        <p15:guide id="89" orient="horz" pos="1187">
          <p15:clr>
            <a:srgbClr val="F26B43"/>
          </p15:clr>
        </p15:guide>
        <p15:guide id="90" orient="horz" pos="377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0.xml"/><Relationship Id="rId5" Type="http://schemas.openxmlformats.org/officeDocument/2006/relationships/image" Target="../media/image7.tiff"/><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platzhalter 4">
            <a:extLst>
              <a:ext uri="{FF2B5EF4-FFF2-40B4-BE49-F238E27FC236}">
                <a16:creationId xmlns:a16="http://schemas.microsoft.com/office/drawing/2014/main" id="{934C7E50-6E97-4517-8E76-9C01954D4BCF}"/>
              </a:ext>
            </a:extLst>
          </p:cNvPr>
          <p:cNvPicPr>
            <a:picLocks noGrp="1" noChangeAspect="1"/>
          </p:cNvPicPr>
          <p:nvPr>
            <p:ph type="pic" sz="quarter" idx="14"/>
          </p:nvPr>
        </p:nvPicPr>
        <p:blipFill rotWithShape="1">
          <a:blip r:embed="rId2"/>
          <a:srcRect t="8783" b="8783"/>
          <a:stretch/>
        </p:blipFill>
        <p:spPr>
          <a:xfrm>
            <a:off x="342900" y="342900"/>
            <a:ext cx="11849100" cy="6515100"/>
          </a:xfrm>
        </p:spPr>
      </p:pic>
      <p:sp>
        <p:nvSpPr>
          <p:cNvPr id="3" name="Title 2">
            <a:extLst>
              <a:ext uri="{FF2B5EF4-FFF2-40B4-BE49-F238E27FC236}">
                <a16:creationId xmlns:a16="http://schemas.microsoft.com/office/drawing/2014/main" id="{72E57BDD-E868-40B9-9F63-BFB4995D4067}"/>
              </a:ext>
            </a:extLst>
          </p:cNvPr>
          <p:cNvSpPr>
            <a:spLocks noGrp="1"/>
          </p:cNvSpPr>
          <p:nvPr>
            <p:ph type="ctrTitle"/>
          </p:nvPr>
        </p:nvSpPr>
        <p:spPr/>
        <p:txBody>
          <a:bodyPr/>
          <a:lstStyle/>
          <a:p>
            <a:r>
              <a:rPr lang="en-US" dirty="0"/>
              <a:t>Solutions for</a:t>
            </a:r>
            <a:br>
              <a:rPr lang="en-US" dirty="0"/>
            </a:br>
            <a:r>
              <a:rPr lang="en-US" dirty="0"/>
              <a:t>the future, today</a:t>
            </a:r>
            <a:endParaRPr lang="en-US" sz="2000" b="0" dirty="0"/>
          </a:p>
        </p:txBody>
      </p:sp>
      <p:sp>
        <p:nvSpPr>
          <p:cNvPr id="7" name="Subtitle 3">
            <a:extLst>
              <a:ext uri="{FF2B5EF4-FFF2-40B4-BE49-F238E27FC236}">
                <a16:creationId xmlns:a16="http://schemas.microsoft.com/office/drawing/2014/main" id="{A54ADC41-E49A-4152-AAC2-C8FFE2C7AA84}"/>
              </a:ext>
            </a:extLst>
          </p:cNvPr>
          <p:cNvSpPr txBox="1">
            <a:spLocks/>
          </p:cNvSpPr>
          <p:nvPr/>
        </p:nvSpPr>
        <p:spPr bwMode="gray">
          <a:xfrm>
            <a:off x="608194" y="3254925"/>
            <a:ext cx="4875670" cy="183600"/>
          </a:xfrm>
          <a:prstGeom prst="rect">
            <a:avLst/>
          </a:prstGeom>
        </p:spPr>
        <p:txBody>
          <a:bodyPr vert="horz" lIns="0" tIns="0" rIns="0" bIns="0" rtlCol="0" anchor="t">
            <a:noAutofit/>
          </a:bodyPr>
          <a:lstStyle>
            <a:lvl1pPr marL="0" indent="0" algn="l" defTabSz="914126" rtl="0" eaLnBrk="1" latinLnBrk="0" hangingPunct="1">
              <a:lnSpc>
                <a:spcPct val="120000"/>
              </a:lnSpc>
              <a:spcBef>
                <a:spcPts val="0"/>
              </a:spcBef>
              <a:buFont typeface="Arial" panose="020B0604020202020204" pitchFamily="34" charset="0"/>
              <a:buNone/>
              <a:defRPr sz="1200" b="0" kern="1200">
                <a:solidFill>
                  <a:schemeClr val="tx1"/>
                </a:solidFill>
                <a:latin typeface="+mn-lt"/>
                <a:ea typeface="+mn-ea"/>
                <a:cs typeface="+mn-cs"/>
              </a:defRPr>
            </a:lvl1pPr>
            <a:lvl2pPr marL="0" indent="0" algn="l" defTabSz="914126" rtl="0" eaLnBrk="1" latinLnBrk="0" hangingPunct="1">
              <a:lnSpc>
                <a:spcPct val="120000"/>
              </a:lnSpc>
              <a:spcBef>
                <a:spcPts val="0"/>
              </a:spcBef>
              <a:buFont typeface="Arial" panose="020B0604020202020204" pitchFamily="34" charset="0"/>
              <a:buNone/>
              <a:defRPr sz="1200" kern="1200">
                <a:solidFill>
                  <a:schemeClr val="tx1"/>
                </a:solidFill>
                <a:latin typeface="+mn-lt"/>
                <a:ea typeface="+mn-ea"/>
                <a:cs typeface="+mn-cs"/>
              </a:defRPr>
            </a:lvl2pPr>
            <a:lvl3pPr marL="0" indent="0" algn="l" defTabSz="914126" rtl="0" eaLnBrk="1" latinLnBrk="0" hangingPunct="1">
              <a:lnSpc>
                <a:spcPct val="120000"/>
              </a:lnSpc>
              <a:spcBef>
                <a:spcPts val="0"/>
              </a:spcBef>
              <a:buClr>
                <a:schemeClr val="tx1"/>
              </a:buClr>
              <a:buFont typeface="Arial" panose="020B0604020202020204" pitchFamily="34" charset="0"/>
              <a:buNone/>
              <a:defRPr sz="1200" kern="1200">
                <a:solidFill>
                  <a:schemeClr val="tx1"/>
                </a:solidFill>
                <a:latin typeface="+mn-lt"/>
                <a:ea typeface="+mn-ea"/>
                <a:cs typeface="+mn-cs"/>
              </a:defRPr>
            </a:lvl3pPr>
            <a:lvl4pPr marL="0" indent="0" algn="l" defTabSz="914126" rtl="0" eaLnBrk="1" latinLnBrk="0" hangingPunct="1">
              <a:lnSpc>
                <a:spcPct val="120000"/>
              </a:lnSpc>
              <a:spcBef>
                <a:spcPts val="0"/>
              </a:spcBef>
              <a:buClr>
                <a:schemeClr val="tx1"/>
              </a:buClr>
              <a:buFont typeface="Arial" panose="020B0604020202020204" pitchFamily="34" charset="0"/>
              <a:buNone/>
              <a:defRPr sz="1200" kern="1200">
                <a:solidFill>
                  <a:schemeClr val="tx1"/>
                </a:solidFill>
                <a:latin typeface="+mn-lt"/>
                <a:ea typeface="+mn-ea"/>
                <a:cs typeface="+mn-cs"/>
              </a:defRPr>
            </a:lvl4pPr>
            <a:lvl5pPr marL="0" indent="0" algn="l" defTabSz="914126" rtl="0" eaLnBrk="1" latinLnBrk="0" hangingPunct="1">
              <a:lnSpc>
                <a:spcPct val="120000"/>
              </a:lnSpc>
              <a:spcBef>
                <a:spcPts val="0"/>
              </a:spcBef>
              <a:buClr>
                <a:schemeClr val="tx1"/>
              </a:buClr>
              <a:buFont typeface="Arial" panose="020B0604020202020204" pitchFamily="34" charset="0"/>
              <a:buNone/>
              <a:defRPr sz="1200" kern="1200">
                <a:solidFill>
                  <a:schemeClr val="tx1"/>
                </a:solidFill>
                <a:latin typeface="+mn-lt"/>
                <a:ea typeface="+mn-ea"/>
                <a:cs typeface="+mn-cs"/>
              </a:defRPr>
            </a:lvl5pPr>
            <a:lvl6pPr marL="0" indent="0" algn="l" defTabSz="914126" rtl="0" eaLnBrk="1" latinLnBrk="0" hangingPunct="1">
              <a:lnSpc>
                <a:spcPct val="120000"/>
              </a:lnSpc>
              <a:spcBef>
                <a:spcPts val="0"/>
              </a:spcBef>
              <a:buClr>
                <a:schemeClr val="tx1"/>
              </a:buClr>
              <a:buFont typeface="Arial" panose="020B0604020202020204" pitchFamily="34" charset="0"/>
              <a:buNone/>
              <a:defRPr sz="1200" kern="1200">
                <a:solidFill>
                  <a:schemeClr val="tx1"/>
                </a:solidFill>
                <a:latin typeface="+mn-lt"/>
                <a:ea typeface="+mn-ea"/>
                <a:cs typeface="+mn-cs"/>
              </a:defRPr>
            </a:lvl6pPr>
            <a:lvl7pPr marL="0" indent="0" algn="l" defTabSz="914126" rtl="0" eaLnBrk="1" latinLnBrk="0" hangingPunct="1">
              <a:lnSpc>
                <a:spcPct val="120000"/>
              </a:lnSpc>
              <a:spcBef>
                <a:spcPts val="0"/>
              </a:spcBef>
              <a:buClr>
                <a:schemeClr val="tx1"/>
              </a:buClr>
              <a:buFont typeface="Arial" panose="020B0604020202020204" pitchFamily="34" charset="0"/>
              <a:buNone/>
              <a:defRPr sz="1200" kern="1200">
                <a:solidFill>
                  <a:schemeClr val="tx1"/>
                </a:solidFill>
                <a:latin typeface="+mn-lt"/>
                <a:ea typeface="+mn-ea"/>
                <a:cs typeface="+mn-cs"/>
              </a:defRPr>
            </a:lvl7pPr>
            <a:lvl8pPr marL="0" indent="0" algn="l" defTabSz="914126" rtl="0" eaLnBrk="1" latinLnBrk="0" hangingPunct="1">
              <a:lnSpc>
                <a:spcPct val="120000"/>
              </a:lnSpc>
              <a:spcBef>
                <a:spcPts val="0"/>
              </a:spcBef>
              <a:buClr>
                <a:schemeClr val="tx1"/>
              </a:buClr>
              <a:buFont typeface="Arial" panose="020B0604020202020204" pitchFamily="34" charset="0"/>
              <a:buNone/>
              <a:defRPr sz="1200" kern="1200">
                <a:solidFill>
                  <a:schemeClr val="tx1"/>
                </a:solidFill>
                <a:latin typeface="+mn-lt"/>
                <a:ea typeface="+mn-ea"/>
                <a:cs typeface="+mn-cs"/>
              </a:defRPr>
            </a:lvl8pPr>
            <a:lvl9pPr marL="0" indent="0" algn="l" defTabSz="914126" rtl="0" eaLnBrk="1" latinLnBrk="0" hangingPunct="1">
              <a:lnSpc>
                <a:spcPct val="120000"/>
              </a:lnSpc>
              <a:spcBef>
                <a:spcPts val="0"/>
              </a:spcBef>
              <a:buClr>
                <a:schemeClr val="tx1"/>
              </a:buClr>
              <a:buFont typeface="Arial" panose="020B0604020202020204" pitchFamily="34" charset="0"/>
              <a:buNone/>
              <a:defRPr sz="1200" kern="1200">
                <a:solidFill>
                  <a:schemeClr val="tx1"/>
                </a:solidFill>
                <a:latin typeface="+mn-lt"/>
                <a:ea typeface="+mn-ea"/>
                <a:cs typeface="+mn-cs"/>
              </a:defRPr>
            </a:lvl9pPr>
          </a:lstStyle>
          <a:p>
            <a:r>
              <a:rPr lang="en-US" sz="2000" dirty="0"/>
              <a:t>Tracking, fleet management</a:t>
            </a:r>
            <a:br>
              <a:rPr lang="en-US" sz="2000" dirty="0"/>
            </a:br>
            <a:r>
              <a:rPr lang="en-US" sz="2000" dirty="0"/>
              <a:t>&amp; delivery on demand</a:t>
            </a:r>
          </a:p>
        </p:txBody>
      </p:sp>
    </p:spTree>
    <p:extLst>
      <p:ext uri="{BB962C8B-B14F-4D97-AF65-F5344CB8AC3E}">
        <p14:creationId xmlns:p14="http://schemas.microsoft.com/office/powerpoint/2010/main" val="1537618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9DE0256-7DC6-43F0-98FF-4313474C9809}"/>
              </a:ext>
            </a:extLst>
          </p:cNvPr>
          <p:cNvSpPr/>
          <p:nvPr/>
        </p:nvSpPr>
        <p:spPr bwMode="gray">
          <a:xfrm>
            <a:off x="-1" y="0"/>
            <a:ext cx="3961359" cy="6858000"/>
          </a:xfrm>
          <a:prstGeom prst="rect">
            <a:avLst/>
          </a:prstGeom>
          <a:gradFill>
            <a:gsLst>
              <a:gs pos="0">
                <a:schemeClr val="accent6">
                  <a:alpha val="90000"/>
                </a:schemeClr>
              </a:gs>
              <a:gs pos="96000">
                <a:schemeClr val="tx2">
                  <a:alpha val="90000"/>
                </a:schemeClr>
              </a:gs>
            </a:gsLst>
            <a:lin ang="19800000" scaled="0"/>
          </a:gradFill>
        </p:spPr>
        <p:txBody>
          <a:bodyPr wrap="square" lIns="612000" anchor="ctr">
            <a:noAutofit/>
          </a:bodyPr>
          <a:lstStyle/>
          <a:p>
            <a:pPr>
              <a:spcAft>
                <a:spcPts val="600"/>
              </a:spcAft>
            </a:pPr>
            <a:r>
              <a:rPr lang="en-US" sz="1400" dirty="0">
                <a:solidFill>
                  <a:schemeClr val="tx1"/>
                </a:solidFill>
              </a:rPr>
              <a:t>HERE products used: </a:t>
            </a:r>
          </a:p>
          <a:p>
            <a:pPr>
              <a:spcAft>
                <a:spcPts val="600"/>
              </a:spcAft>
            </a:pPr>
            <a:r>
              <a:rPr lang="en-US" sz="2000" b="1" dirty="0"/>
              <a:t>HERE Location Suite</a:t>
            </a:r>
          </a:p>
        </p:txBody>
      </p:sp>
      <p:sp>
        <p:nvSpPr>
          <p:cNvPr id="2" name="Title 1">
            <a:extLst>
              <a:ext uri="{FF2B5EF4-FFF2-40B4-BE49-F238E27FC236}">
                <a16:creationId xmlns:a16="http://schemas.microsoft.com/office/drawing/2014/main" id="{F3725816-7BE9-4464-A4AA-23453D1A7505}"/>
              </a:ext>
            </a:extLst>
          </p:cNvPr>
          <p:cNvSpPr>
            <a:spLocks noGrp="1"/>
          </p:cNvSpPr>
          <p:nvPr>
            <p:ph type="title"/>
          </p:nvPr>
        </p:nvSpPr>
        <p:spPr>
          <a:xfrm>
            <a:off x="588322" y="424729"/>
            <a:ext cx="3069278" cy="363600"/>
          </a:xfrm>
        </p:spPr>
        <p:txBody>
          <a:bodyPr/>
          <a:lstStyle/>
          <a:p>
            <a:r>
              <a:rPr lang="en-US" dirty="0"/>
              <a:t>Fleet management</a:t>
            </a:r>
          </a:p>
        </p:txBody>
      </p:sp>
      <p:sp>
        <p:nvSpPr>
          <p:cNvPr id="3" name="Subtitle 2">
            <a:extLst>
              <a:ext uri="{FF2B5EF4-FFF2-40B4-BE49-F238E27FC236}">
                <a16:creationId xmlns:a16="http://schemas.microsoft.com/office/drawing/2014/main" id="{6D8CAD14-F6F2-48FA-B483-277C6988C04F}"/>
              </a:ext>
            </a:extLst>
          </p:cNvPr>
          <p:cNvSpPr>
            <a:spLocks noGrp="1"/>
          </p:cNvSpPr>
          <p:nvPr>
            <p:ph type="subTitle" idx="1"/>
          </p:nvPr>
        </p:nvSpPr>
        <p:spPr>
          <a:xfrm>
            <a:off x="591811" y="883404"/>
            <a:ext cx="2697489" cy="363600"/>
          </a:xfrm>
        </p:spPr>
        <p:txBody>
          <a:bodyPr/>
          <a:lstStyle/>
          <a:p>
            <a:r>
              <a:rPr lang="en-US" dirty="0"/>
              <a:t>Case study:</a:t>
            </a:r>
            <a:br>
              <a:rPr lang="en-US" dirty="0"/>
            </a:br>
            <a:r>
              <a:rPr lang="en-US" dirty="0"/>
              <a:t>Usage-based insurance (UBI)</a:t>
            </a:r>
          </a:p>
          <a:p>
            <a:endParaRPr lang="en-US" dirty="0"/>
          </a:p>
        </p:txBody>
      </p:sp>
      <p:grpSp>
        <p:nvGrpSpPr>
          <p:cNvPr id="6" name="Group 5">
            <a:extLst>
              <a:ext uri="{FF2B5EF4-FFF2-40B4-BE49-F238E27FC236}">
                <a16:creationId xmlns:a16="http://schemas.microsoft.com/office/drawing/2014/main" id="{40A0095F-DA46-49F5-BF68-EE8ADE3E5914}"/>
              </a:ext>
            </a:extLst>
          </p:cNvPr>
          <p:cNvGrpSpPr/>
          <p:nvPr/>
        </p:nvGrpSpPr>
        <p:grpSpPr>
          <a:xfrm>
            <a:off x="4303863" y="551694"/>
            <a:ext cx="7273776" cy="1536175"/>
            <a:chOff x="4303863" y="551694"/>
            <a:chExt cx="7273776" cy="1536175"/>
          </a:xfrm>
        </p:grpSpPr>
        <p:sp>
          <p:nvSpPr>
            <p:cNvPr id="10" name="Rechteck 9">
              <a:extLst>
                <a:ext uri="{FF2B5EF4-FFF2-40B4-BE49-F238E27FC236}">
                  <a16:creationId xmlns:a16="http://schemas.microsoft.com/office/drawing/2014/main" id="{F0B1CBEA-A751-4724-8968-BFBE9BB69809}"/>
                </a:ext>
              </a:extLst>
            </p:cNvPr>
            <p:cNvSpPr/>
            <p:nvPr/>
          </p:nvSpPr>
          <p:spPr>
            <a:xfrm>
              <a:off x="4918328" y="702874"/>
              <a:ext cx="2501047" cy="1384995"/>
            </a:xfrm>
            <a:prstGeom prst="rect">
              <a:avLst/>
            </a:prstGeom>
          </p:spPr>
          <p:txBody>
            <a:bodyPr wrap="square">
              <a:spAutoFit/>
            </a:bodyPr>
            <a:lstStyle/>
            <a:p>
              <a:pPr lvl="0"/>
              <a:r>
                <a:rPr lang="en-US" sz="1400" b="1" dirty="0">
                  <a:solidFill>
                    <a:srgbClr val="383C45"/>
                  </a:solidFill>
                </a:rPr>
                <a:t>Usage-based insurance (UBI) </a:t>
              </a:r>
              <a:r>
                <a:rPr lang="en-US" sz="1400" dirty="0">
                  <a:solidFill>
                    <a:srgbClr val="383C45"/>
                  </a:solidFill>
                </a:rPr>
                <a:t>premiums are determined using real-world data about how and where a vehicle is driven, instead of policyholder credit scores. </a:t>
              </a:r>
            </a:p>
          </p:txBody>
        </p:sp>
        <p:sp>
          <p:nvSpPr>
            <p:cNvPr id="11" name="Rechteck 16">
              <a:extLst>
                <a:ext uri="{FF2B5EF4-FFF2-40B4-BE49-F238E27FC236}">
                  <a16:creationId xmlns:a16="http://schemas.microsoft.com/office/drawing/2014/main" id="{622E8019-6B47-4C86-910B-EA27F625E78B}"/>
                </a:ext>
              </a:extLst>
            </p:cNvPr>
            <p:cNvSpPr/>
            <p:nvPr/>
          </p:nvSpPr>
          <p:spPr>
            <a:xfrm>
              <a:off x="8820799" y="702874"/>
              <a:ext cx="2756840" cy="738664"/>
            </a:xfrm>
            <a:prstGeom prst="rect">
              <a:avLst/>
            </a:prstGeom>
          </p:spPr>
          <p:txBody>
            <a:bodyPr wrap="square">
              <a:spAutoFit/>
            </a:bodyPr>
            <a:lstStyle/>
            <a:p>
              <a:pPr lvl="0"/>
              <a:r>
                <a:rPr lang="en-US" sz="1400" dirty="0">
                  <a:solidFill>
                    <a:srgbClr val="383C45"/>
                  </a:solidFill>
                </a:rPr>
                <a:t>Scoring driving behaviors improves safety </a:t>
              </a:r>
              <a:r>
                <a:rPr lang="en-US" sz="1400" b="1" dirty="0">
                  <a:solidFill>
                    <a:srgbClr val="383C45"/>
                  </a:solidFill>
                </a:rPr>
                <a:t>– lowering insurance costs. </a:t>
              </a:r>
            </a:p>
          </p:txBody>
        </p:sp>
        <p:sp>
          <p:nvSpPr>
            <p:cNvPr id="16" name="TextBox 10">
              <a:extLst>
                <a:ext uri="{FF2B5EF4-FFF2-40B4-BE49-F238E27FC236}">
                  <a16:creationId xmlns:a16="http://schemas.microsoft.com/office/drawing/2014/main" id="{0F2DB25C-F3DD-4894-B658-90C3B6E78ADA}"/>
                </a:ext>
              </a:extLst>
            </p:cNvPr>
            <p:cNvSpPr txBox="1"/>
            <p:nvPr/>
          </p:nvSpPr>
          <p:spPr bwMode="gray">
            <a:xfrm>
              <a:off x="4303863" y="551694"/>
              <a:ext cx="568914" cy="1044871"/>
            </a:xfrm>
            <a:prstGeom prst="rect">
              <a:avLst/>
            </a:prstGeom>
            <a:noFill/>
            <a:ln w="6350">
              <a:noFill/>
            </a:ln>
          </p:spPr>
          <p:txBody>
            <a:bodyPr wrap="square" lIns="0" tIns="0" rIns="0" bIns="0" rtlCol="0">
              <a:noAutofit/>
            </a:bodyPr>
            <a:lstStyle/>
            <a:p>
              <a:pPr algn="r"/>
              <a:r>
                <a:rPr lang="de-DE" sz="6600" b="1">
                  <a:latin typeface="+mj-lt"/>
                </a:rPr>
                <a:t>1</a:t>
              </a:r>
              <a:endParaRPr lang="de-DE" sz="7200" b="1">
                <a:latin typeface="+mj-lt"/>
              </a:endParaRPr>
            </a:p>
          </p:txBody>
        </p:sp>
        <p:sp>
          <p:nvSpPr>
            <p:cNvPr id="17" name="TextBox 11">
              <a:extLst>
                <a:ext uri="{FF2B5EF4-FFF2-40B4-BE49-F238E27FC236}">
                  <a16:creationId xmlns:a16="http://schemas.microsoft.com/office/drawing/2014/main" id="{13367E30-97F1-4142-B056-9A96F5836E4F}"/>
                </a:ext>
              </a:extLst>
            </p:cNvPr>
            <p:cNvSpPr txBox="1"/>
            <p:nvPr/>
          </p:nvSpPr>
          <p:spPr bwMode="gray">
            <a:xfrm>
              <a:off x="8313767" y="573126"/>
              <a:ext cx="402698" cy="739598"/>
            </a:xfrm>
            <a:prstGeom prst="rect">
              <a:avLst/>
            </a:prstGeom>
            <a:noFill/>
            <a:ln w="6350">
              <a:noFill/>
            </a:ln>
          </p:spPr>
          <p:txBody>
            <a:bodyPr wrap="square" lIns="0" tIns="0" rIns="0" bIns="0" rtlCol="0">
              <a:noAutofit/>
            </a:bodyPr>
            <a:lstStyle/>
            <a:p>
              <a:pPr algn="r"/>
              <a:r>
                <a:rPr lang="de-DE" sz="6600" b="1">
                  <a:latin typeface="+mj-lt"/>
                </a:rPr>
                <a:t>2</a:t>
              </a:r>
            </a:p>
          </p:txBody>
        </p:sp>
      </p:grpSp>
      <p:grpSp>
        <p:nvGrpSpPr>
          <p:cNvPr id="4" name="Group 3">
            <a:extLst>
              <a:ext uri="{FF2B5EF4-FFF2-40B4-BE49-F238E27FC236}">
                <a16:creationId xmlns:a16="http://schemas.microsoft.com/office/drawing/2014/main" id="{C005FB3A-220B-4D5E-8A96-90228421F5C0}"/>
              </a:ext>
            </a:extLst>
          </p:cNvPr>
          <p:cNvGrpSpPr/>
          <p:nvPr/>
        </p:nvGrpSpPr>
        <p:grpSpPr>
          <a:xfrm>
            <a:off x="4502567" y="2596004"/>
            <a:ext cx="6887895" cy="1498544"/>
            <a:chOff x="4502567" y="2515759"/>
            <a:chExt cx="6887895" cy="1498544"/>
          </a:xfrm>
        </p:grpSpPr>
        <p:sp>
          <p:nvSpPr>
            <p:cNvPr id="12" name="Rechteck 17">
              <a:extLst>
                <a:ext uri="{FF2B5EF4-FFF2-40B4-BE49-F238E27FC236}">
                  <a16:creationId xmlns:a16="http://schemas.microsoft.com/office/drawing/2014/main" id="{A3B574BC-8716-4AFD-A4B7-22727E3D86D8}"/>
                </a:ext>
              </a:extLst>
            </p:cNvPr>
            <p:cNvSpPr/>
            <p:nvPr/>
          </p:nvSpPr>
          <p:spPr>
            <a:xfrm>
              <a:off x="4918328" y="2629308"/>
              <a:ext cx="2654752" cy="1384995"/>
            </a:xfrm>
            <a:prstGeom prst="rect">
              <a:avLst/>
            </a:prstGeom>
          </p:spPr>
          <p:txBody>
            <a:bodyPr wrap="square" anchor="t">
              <a:spAutoFit/>
            </a:bodyPr>
            <a:lstStyle/>
            <a:p>
              <a:pPr lvl="0"/>
              <a:r>
                <a:rPr lang="en-US" sz="1400" b="1" dirty="0" err="1">
                  <a:solidFill>
                    <a:srgbClr val="383C45"/>
                  </a:solidFill>
                </a:rPr>
                <a:t>GaugeMyFleet</a:t>
              </a:r>
              <a:r>
                <a:rPr lang="en-US" sz="1400" b="1" dirty="0">
                  <a:solidFill>
                    <a:srgbClr val="383C45"/>
                  </a:solidFill>
                </a:rPr>
                <a:t> (GMF)</a:t>
              </a:r>
              <a:br>
                <a:rPr lang="en-US" sz="1400" dirty="0">
                  <a:solidFill>
                    <a:srgbClr val="383C45"/>
                  </a:solidFill>
                </a:rPr>
              </a:br>
              <a:r>
                <a:rPr lang="en-US" sz="1400" dirty="0">
                  <a:solidFill>
                    <a:srgbClr val="383C45"/>
                  </a:solidFill>
                </a:rPr>
                <a:t>is our joint program with </a:t>
              </a:r>
              <a:r>
                <a:rPr lang="en-US" sz="1400" b="1" dirty="0" err="1">
                  <a:solidFill>
                    <a:srgbClr val="383C45"/>
                  </a:solidFill>
                </a:rPr>
                <a:t>SpeedGauge</a:t>
              </a:r>
              <a:r>
                <a:rPr lang="en-US" sz="1400" dirty="0">
                  <a:solidFill>
                    <a:srgbClr val="383C45"/>
                  </a:solidFill>
                </a:rPr>
                <a:t> – a global company that offers software solutions to manage and control vehicle speed.</a:t>
              </a:r>
            </a:p>
          </p:txBody>
        </p:sp>
        <p:sp>
          <p:nvSpPr>
            <p:cNvPr id="13" name="Rechteck 18">
              <a:extLst>
                <a:ext uri="{FF2B5EF4-FFF2-40B4-BE49-F238E27FC236}">
                  <a16:creationId xmlns:a16="http://schemas.microsoft.com/office/drawing/2014/main" id="{7EB66B73-AECF-4288-9CF3-B311C0829554}"/>
                </a:ext>
              </a:extLst>
            </p:cNvPr>
            <p:cNvSpPr/>
            <p:nvPr/>
          </p:nvSpPr>
          <p:spPr>
            <a:xfrm>
              <a:off x="8820797" y="2629308"/>
              <a:ext cx="2569665" cy="1384995"/>
            </a:xfrm>
            <a:prstGeom prst="rect">
              <a:avLst/>
            </a:prstGeom>
          </p:spPr>
          <p:txBody>
            <a:bodyPr wrap="square">
              <a:spAutoFit/>
            </a:bodyPr>
            <a:lstStyle/>
            <a:p>
              <a:pPr lvl="0"/>
              <a:r>
                <a:rPr lang="en-US" sz="1400" dirty="0">
                  <a:solidFill>
                    <a:srgbClr val="383C45"/>
                  </a:solidFill>
                </a:rPr>
                <a:t>Our location services enable a safety benchmarking program, which helps </a:t>
              </a:r>
              <a:r>
                <a:rPr lang="en-US" sz="1400" b="1" dirty="0" err="1">
                  <a:solidFill>
                    <a:srgbClr val="383C45"/>
                  </a:solidFill>
                </a:rPr>
                <a:t>SpeedGauge’s</a:t>
              </a:r>
              <a:r>
                <a:rPr lang="en-US" sz="1400" dirty="0">
                  <a:solidFill>
                    <a:srgbClr val="383C45"/>
                  </a:solidFill>
                </a:rPr>
                <a:t> customers access better insurance rates and coverage.</a:t>
              </a:r>
            </a:p>
          </p:txBody>
        </p:sp>
        <p:sp>
          <p:nvSpPr>
            <p:cNvPr id="18" name="TextBox 12">
              <a:extLst>
                <a:ext uri="{FF2B5EF4-FFF2-40B4-BE49-F238E27FC236}">
                  <a16:creationId xmlns:a16="http://schemas.microsoft.com/office/drawing/2014/main" id="{2E28FBC3-CA6D-4EDF-9281-BA408AD4DBDA}"/>
                </a:ext>
              </a:extLst>
            </p:cNvPr>
            <p:cNvSpPr txBox="1"/>
            <p:nvPr/>
          </p:nvSpPr>
          <p:spPr bwMode="gray">
            <a:xfrm>
              <a:off x="4502567" y="2515759"/>
              <a:ext cx="402698" cy="739598"/>
            </a:xfrm>
            <a:prstGeom prst="rect">
              <a:avLst/>
            </a:prstGeom>
            <a:noFill/>
            <a:ln w="6350">
              <a:noFill/>
            </a:ln>
          </p:spPr>
          <p:txBody>
            <a:bodyPr wrap="square" lIns="0" tIns="0" rIns="0" bIns="0" rtlCol="0">
              <a:noAutofit/>
            </a:bodyPr>
            <a:lstStyle/>
            <a:p>
              <a:pPr algn="r"/>
              <a:r>
                <a:rPr lang="de-DE" sz="6600" b="1">
                  <a:latin typeface="+mj-lt"/>
                </a:rPr>
                <a:t>3</a:t>
              </a:r>
              <a:endParaRPr lang="de-DE" sz="11500" b="1">
                <a:latin typeface="+mj-lt"/>
              </a:endParaRPr>
            </a:p>
          </p:txBody>
        </p:sp>
        <p:sp>
          <p:nvSpPr>
            <p:cNvPr id="19" name="TextBox 13">
              <a:extLst>
                <a:ext uri="{FF2B5EF4-FFF2-40B4-BE49-F238E27FC236}">
                  <a16:creationId xmlns:a16="http://schemas.microsoft.com/office/drawing/2014/main" id="{F43C7875-04FC-4CC1-910F-714D496EACF5}"/>
                </a:ext>
              </a:extLst>
            </p:cNvPr>
            <p:cNvSpPr txBox="1"/>
            <p:nvPr/>
          </p:nvSpPr>
          <p:spPr bwMode="gray">
            <a:xfrm>
              <a:off x="8313767" y="2530989"/>
              <a:ext cx="402698" cy="739598"/>
            </a:xfrm>
            <a:prstGeom prst="rect">
              <a:avLst/>
            </a:prstGeom>
            <a:noFill/>
            <a:ln w="6350">
              <a:noFill/>
            </a:ln>
          </p:spPr>
          <p:txBody>
            <a:bodyPr wrap="square" lIns="0" tIns="0" rIns="0" bIns="0" rtlCol="0">
              <a:noAutofit/>
            </a:bodyPr>
            <a:lstStyle/>
            <a:p>
              <a:pPr algn="r"/>
              <a:r>
                <a:rPr lang="de-DE" sz="6600" b="1">
                  <a:latin typeface="+mj-lt"/>
                </a:rPr>
                <a:t>4</a:t>
              </a:r>
              <a:endParaRPr lang="de-DE" sz="3600" b="1">
                <a:latin typeface="+mj-lt"/>
              </a:endParaRPr>
            </a:p>
          </p:txBody>
        </p:sp>
      </p:grpSp>
      <p:grpSp>
        <p:nvGrpSpPr>
          <p:cNvPr id="7" name="Group 6">
            <a:extLst>
              <a:ext uri="{FF2B5EF4-FFF2-40B4-BE49-F238E27FC236}">
                <a16:creationId xmlns:a16="http://schemas.microsoft.com/office/drawing/2014/main" id="{F67913FC-CC6D-4359-BE83-AB919BD8D6FB}"/>
              </a:ext>
            </a:extLst>
          </p:cNvPr>
          <p:cNvGrpSpPr/>
          <p:nvPr/>
        </p:nvGrpSpPr>
        <p:grpSpPr>
          <a:xfrm>
            <a:off x="4469932" y="4602682"/>
            <a:ext cx="6853218" cy="1529511"/>
            <a:chOff x="4469932" y="4602682"/>
            <a:chExt cx="6853218" cy="1529511"/>
          </a:xfrm>
        </p:grpSpPr>
        <p:sp>
          <p:nvSpPr>
            <p:cNvPr id="14" name="Rechteck 19">
              <a:extLst>
                <a:ext uri="{FF2B5EF4-FFF2-40B4-BE49-F238E27FC236}">
                  <a16:creationId xmlns:a16="http://schemas.microsoft.com/office/drawing/2014/main" id="{374DEC1C-9429-4EE7-B579-2179CB400BE7}"/>
                </a:ext>
              </a:extLst>
            </p:cNvPr>
            <p:cNvSpPr/>
            <p:nvPr/>
          </p:nvSpPr>
          <p:spPr>
            <a:xfrm>
              <a:off x="4918328" y="4747198"/>
              <a:ext cx="2501047" cy="1169551"/>
            </a:xfrm>
            <a:prstGeom prst="rect">
              <a:avLst/>
            </a:prstGeom>
          </p:spPr>
          <p:txBody>
            <a:bodyPr wrap="square">
              <a:spAutoFit/>
            </a:bodyPr>
            <a:lstStyle/>
            <a:p>
              <a:pPr lvl="0"/>
              <a:r>
                <a:rPr lang="en-US" sz="1400" b="1" dirty="0" err="1">
                  <a:solidFill>
                    <a:srgbClr val="383C45"/>
                  </a:solidFill>
                </a:rPr>
                <a:t>GaugeMyFleet</a:t>
              </a:r>
              <a:r>
                <a:rPr lang="en-US" sz="1400" dirty="0">
                  <a:solidFill>
                    <a:srgbClr val="383C45"/>
                  </a:solidFill>
                </a:rPr>
                <a:t> results are used to advise current drivers on speeding behaviors and to mentor new hires.</a:t>
              </a:r>
            </a:p>
          </p:txBody>
        </p:sp>
        <p:sp>
          <p:nvSpPr>
            <p:cNvPr id="15" name="Rechteck 20">
              <a:extLst>
                <a:ext uri="{FF2B5EF4-FFF2-40B4-BE49-F238E27FC236}">
                  <a16:creationId xmlns:a16="http://schemas.microsoft.com/office/drawing/2014/main" id="{10AA003F-42CF-48BB-BC4C-D28450F29763}"/>
                </a:ext>
              </a:extLst>
            </p:cNvPr>
            <p:cNvSpPr/>
            <p:nvPr/>
          </p:nvSpPr>
          <p:spPr>
            <a:xfrm>
              <a:off x="8820798" y="4747198"/>
              <a:ext cx="2502352" cy="1384995"/>
            </a:xfrm>
            <a:prstGeom prst="rect">
              <a:avLst/>
            </a:prstGeom>
          </p:spPr>
          <p:txBody>
            <a:bodyPr wrap="square">
              <a:spAutoFit/>
            </a:bodyPr>
            <a:lstStyle/>
            <a:p>
              <a:pPr lvl="0"/>
              <a:r>
                <a:rPr lang="en-US" sz="1400" dirty="0">
                  <a:solidFill>
                    <a:srgbClr val="383C45"/>
                  </a:solidFill>
                </a:rPr>
                <a:t>When the results are shared with insurance companies, this can result in the application of </a:t>
              </a:r>
              <a:r>
                <a:rPr lang="en-US" sz="1400" b="1" dirty="0">
                  <a:solidFill>
                    <a:srgbClr val="383C45"/>
                  </a:solidFill>
                </a:rPr>
                <a:t>safety credits </a:t>
              </a:r>
              <a:r>
                <a:rPr lang="en-US" sz="1400" dirty="0">
                  <a:solidFill>
                    <a:srgbClr val="383C45"/>
                  </a:solidFill>
                </a:rPr>
                <a:t>or a </a:t>
              </a:r>
              <a:r>
                <a:rPr lang="en-US" sz="1400" b="1" dirty="0">
                  <a:solidFill>
                    <a:srgbClr val="383C45"/>
                  </a:solidFill>
                </a:rPr>
                <a:t>reduction in insurance premiums. </a:t>
              </a:r>
            </a:p>
          </p:txBody>
        </p:sp>
        <p:sp>
          <p:nvSpPr>
            <p:cNvPr id="20" name="TextBox 14">
              <a:extLst>
                <a:ext uri="{FF2B5EF4-FFF2-40B4-BE49-F238E27FC236}">
                  <a16:creationId xmlns:a16="http://schemas.microsoft.com/office/drawing/2014/main" id="{98D72330-0711-4FDD-9F10-EDC7E22B3CFD}"/>
                </a:ext>
              </a:extLst>
            </p:cNvPr>
            <p:cNvSpPr txBox="1"/>
            <p:nvPr/>
          </p:nvSpPr>
          <p:spPr bwMode="gray">
            <a:xfrm>
              <a:off x="4469932" y="4602682"/>
              <a:ext cx="402698" cy="739598"/>
            </a:xfrm>
            <a:prstGeom prst="rect">
              <a:avLst/>
            </a:prstGeom>
            <a:noFill/>
            <a:ln w="6350">
              <a:noFill/>
            </a:ln>
          </p:spPr>
          <p:txBody>
            <a:bodyPr wrap="square" lIns="0" tIns="0" rIns="0" bIns="0" rtlCol="0">
              <a:noAutofit/>
            </a:bodyPr>
            <a:lstStyle/>
            <a:p>
              <a:pPr algn="r"/>
              <a:r>
                <a:rPr lang="de-DE" sz="6600" b="1">
                  <a:latin typeface="+mj-lt"/>
                </a:rPr>
                <a:t>5</a:t>
              </a:r>
              <a:endParaRPr lang="de-DE" sz="9600" b="1">
                <a:latin typeface="+mj-lt"/>
              </a:endParaRPr>
            </a:p>
          </p:txBody>
        </p:sp>
        <p:sp>
          <p:nvSpPr>
            <p:cNvPr id="21" name="TextBox 15">
              <a:extLst>
                <a:ext uri="{FF2B5EF4-FFF2-40B4-BE49-F238E27FC236}">
                  <a16:creationId xmlns:a16="http://schemas.microsoft.com/office/drawing/2014/main" id="{18422354-9E91-48F3-A834-B32FDDB9D39F}"/>
                </a:ext>
              </a:extLst>
            </p:cNvPr>
            <p:cNvSpPr txBox="1"/>
            <p:nvPr/>
          </p:nvSpPr>
          <p:spPr bwMode="gray">
            <a:xfrm>
              <a:off x="8313767" y="4623016"/>
              <a:ext cx="402698" cy="739598"/>
            </a:xfrm>
            <a:prstGeom prst="rect">
              <a:avLst/>
            </a:prstGeom>
            <a:noFill/>
            <a:ln w="6350">
              <a:noFill/>
            </a:ln>
          </p:spPr>
          <p:txBody>
            <a:bodyPr wrap="square" lIns="0" tIns="0" rIns="0" bIns="0" rtlCol="0">
              <a:noAutofit/>
            </a:bodyPr>
            <a:lstStyle/>
            <a:p>
              <a:pPr algn="r"/>
              <a:r>
                <a:rPr lang="de-DE" sz="6600" b="1">
                  <a:latin typeface="+mj-lt"/>
                </a:rPr>
                <a:t>6</a:t>
              </a:r>
              <a:endParaRPr lang="de-DE" sz="9600" b="1">
                <a:latin typeface="+mj-lt"/>
              </a:endParaRPr>
            </a:p>
          </p:txBody>
        </p:sp>
      </p:grpSp>
      <p:cxnSp>
        <p:nvCxnSpPr>
          <p:cNvPr id="22" name="Straight Connector 79">
            <a:extLst>
              <a:ext uri="{FF2B5EF4-FFF2-40B4-BE49-F238E27FC236}">
                <a16:creationId xmlns:a16="http://schemas.microsoft.com/office/drawing/2014/main" id="{220293EF-C3A8-482B-8EE0-E91F6ADA75CB}"/>
              </a:ext>
            </a:extLst>
          </p:cNvPr>
          <p:cNvCxnSpPr/>
          <p:nvPr/>
        </p:nvCxnSpPr>
        <p:spPr bwMode="gray">
          <a:xfrm>
            <a:off x="607834" y="2945090"/>
            <a:ext cx="238195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80">
            <a:extLst>
              <a:ext uri="{FF2B5EF4-FFF2-40B4-BE49-F238E27FC236}">
                <a16:creationId xmlns:a16="http://schemas.microsoft.com/office/drawing/2014/main" id="{B274F82D-A0A1-40DE-8DB9-5C6CC13634FA}"/>
              </a:ext>
            </a:extLst>
          </p:cNvPr>
          <p:cNvCxnSpPr/>
          <p:nvPr/>
        </p:nvCxnSpPr>
        <p:spPr bwMode="gray">
          <a:xfrm>
            <a:off x="607834" y="3923725"/>
            <a:ext cx="238195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3783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02D3D-D667-442D-AEF4-AFBDBEFF23AC}"/>
              </a:ext>
            </a:extLst>
          </p:cNvPr>
          <p:cNvSpPr>
            <a:spLocks noGrp="1"/>
          </p:cNvSpPr>
          <p:nvPr>
            <p:ph type="ctrTitle"/>
          </p:nvPr>
        </p:nvSpPr>
        <p:spPr/>
        <p:txBody>
          <a:bodyPr/>
          <a:lstStyle/>
          <a:p>
            <a:r>
              <a:rPr lang="en-US" dirty="0"/>
              <a:t>Delivery on demand</a:t>
            </a:r>
          </a:p>
        </p:txBody>
      </p:sp>
      <p:sp>
        <p:nvSpPr>
          <p:cNvPr id="3" name="Subtitle 2">
            <a:extLst>
              <a:ext uri="{FF2B5EF4-FFF2-40B4-BE49-F238E27FC236}">
                <a16:creationId xmlns:a16="http://schemas.microsoft.com/office/drawing/2014/main" id="{8BE61CA8-63FB-4B34-8535-19B057A48D7D}"/>
              </a:ext>
            </a:extLst>
          </p:cNvPr>
          <p:cNvSpPr>
            <a:spLocks noGrp="1"/>
          </p:cNvSpPr>
          <p:nvPr>
            <p:ph type="subTitle" idx="1"/>
          </p:nvPr>
        </p:nvSpPr>
        <p:spPr/>
        <p:txBody>
          <a:bodyPr/>
          <a:lstStyle/>
          <a:p>
            <a:r>
              <a:rPr lang="en-US" dirty="0"/>
              <a:t>Transportation &amp; Logistics</a:t>
            </a:r>
          </a:p>
        </p:txBody>
      </p:sp>
    </p:spTree>
    <p:extLst>
      <p:ext uri="{BB962C8B-B14F-4D97-AF65-F5344CB8AC3E}">
        <p14:creationId xmlns:p14="http://schemas.microsoft.com/office/powerpoint/2010/main" val="3435634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AF882EE6-B183-414A-9A8F-664B10443AF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25423" r="36069"/>
          <a:stretch/>
        </p:blipFill>
        <p:spPr>
          <a:xfrm>
            <a:off x="1588" y="0"/>
            <a:ext cx="3961358" cy="6858000"/>
          </a:xfrm>
          <a:prstGeom prst="rect">
            <a:avLst/>
          </a:prstGeom>
        </p:spPr>
      </p:pic>
      <p:sp>
        <p:nvSpPr>
          <p:cNvPr id="4" name="Datumsplatzhalter 3">
            <a:extLst>
              <a:ext uri="{FF2B5EF4-FFF2-40B4-BE49-F238E27FC236}">
                <a16:creationId xmlns:a16="http://schemas.microsoft.com/office/drawing/2014/main" id="{F752F73E-B34E-4607-9544-7ADE7589A5E4}"/>
              </a:ext>
            </a:extLst>
          </p:cNvPr>
          <p:cNvSpPr>
            <a:spLocks noGrp="1"/>
          </p:cNvSpPr>
          <p:nvPr>
            <p:ph type="dt" sz="half" idx="10"/>
          </p:nvPr>
        </p:nvSpPr>
        <p:spPr/>
        <p:txBody>
          <a:bodyPr/>
          <a:lstStyle/>
          <a:p>
            <a:r>
              <a:rPr lang="en-US"/>
              <a:t>© 2019 HERE | Directions Japan 2019</a:t>
            </a:r>
          </a:p>
        </p:txBody>
      </p:sp>
      <p:sp>
        <p:nvSpPr>
          <p:cNvPr id="2" name="Footer Placeholder 1">
            <a:extLst>
              <a:ext uri="{FF2B5EF4-FFF2-40B4-BE49-F238E27FC236}">
                <a16:creationId xmlns:a16="http://schemas.microsoft.com/office/drawing/2014/main" id="{1D1755BB-52DE-4E21-8A36-00DB9AFF3BBB}"/>
              </a:ext>
            </a:extLst>
          </p:cNvPr>
          <p:cNvSpPr>
            <a:spLocks noGrp="1"/>
          </p:cNvSpPr>
          <p:nvPr>
            <p:ph type="ftr" sz="quarter" idx="11"/>
          </p:nvPr>
        </p:nvSpPr>
        <p:spPr/>
        <p:txBody>
          <a:bodyPr/>
          <a:lstStyle/>
          <a:p>
            <a:endParaRPr lang="en-US"/>
          </a:p>
        </p:txBody>
      </p:sp>
      <p:sp>
        <p:nvSpPr>
          <p:cNvPr id="27" name="Slide Number Placeholder 26">
            <a:extLst>
              <a:ext uri="{FF2B5EF4-FFF2-40B4-BE49-F238E27FC236}">
                <a16:creationId xmlns:a16="http://schemas.microsoft.com/office/drawing/2014/main" id="{4A59A3DC-BC50-4829-85B7-FF828B33765B}"/>
              </a:ext>
            </a:extLst>
          </p:cNvPr>
          <p:cNvSpPr>
            <a:spLocks noGrp="1"/>
          </p:cNvSpPr>
          <p:nvPr>
            <p:ph type="sldNum" sz="quarter" idx="12"/>
          </p:nvPr>
        </p:nvSpPr>
        <p:spPr/>
        <p:txBody>
          <a:bodyPr/>
          <a:lstStyle/>
          <a:p>
            <a:fld id="{C01CAAA5-CA10-431C-B0CA-C8BF8493446D}" type="slidenum">
              <a:rPr lang="en-US" smtClean="0">
                <a:noFill/>
              </a:rPr>
              <a:t>12</a:t>
            </a:fld>
            <a:endParaRPr lang="en-US">
              <a:noFill/>
            </a:endParaRPr>
          </a:p>
        </p:txBody>
      </p:sp>
      <p:sp>
        <p:nvSpPr>
          <p:cNvPr id="81" name="Titel 7">
            <a:extLst>
              <a:ext uri="{FF2B5EF4-FFF2-40B4-BE49-F238E27FC236}">
                <a16:creationId xmlns:a16="http://schemas.microsoft.com/office/drawing/2014/main" id="{9CBCD735-6419-4CF0-B5A4-42D9DE0B3CA3}"/>
              </a:ext>
            </a:extLst>
          </p:cNvPr>
          <p:cNvSpPr>
            <a:spLocks noGrp="1"/>
          </p:cNvSpPr>
          <p:nvPr>
            <p:ph type="title"/>
          </p:nvPr>
        </p:nvSpPr>
        <p:spPr>
          <a:xfrm>
            <a:off x="4550866" y="424729"/>
            <a:ext cx="7186271" cy="363600"/>
          </a:xfrm>
        </p:spPr>
        <p:txBody>
          <a:bodyPr/>
          <a:lstStyle/>
          <a:p>
            <a:r>
              <a:rPr lang="de-DE" dirty="0"/>
              <a:t>Delivery on demand</a:t>
            </a:r>
          </a:p>
        </p:txBody>
      </p:sp>
      <p:sp>
        <p:nvSpPr>
          <p:cNvPr id="82" name="Untertitel 8">
            <a:extLst>
              <a:ext uri="{FF2B5EF4-FFF2-40B4-BE49-F238E27FC236}">
                <a16:creationId xmlns:a16="http://schemas.microsoft.com/office/drawing/2014/main" id="{C4F9BAA1-C58A-4C76-8431-5FFA2CCC484B}"/>
              </a:ext>
            </a:extLst>
          </p:cNvPr>
          <p:cNvSpPr>
            <a:spLocks noGrp="1"/>
          </p:cNvSpPr>
          <p:nvPr>
            <p:ph type="subTitle" idx="1"/>
          </p:nvPr>
        </p:nvSpPr>
        <p:spPr>
          <a:xfrm>
            <a:off x="4550866" y="883404"/>
            <a:ext cx="7183990" cy="291600"/>
          </a:xfrm>
        </p:spPr>
        <p:txBody>
          <a:bodyPr/>
          <a:lstStyle/>
          <a:p>
            <a:r>
              <a:rPr lang="en-US" dirty="0"/>
              <a:t>Industry overview: Challenges</a:t>
            </a:r>
          </a:p>
        </p:txBody>
      </p:sp>
      <p:sp>
        <p:nvSpPr>
          <p:cNvPr id="84" name="Rechteck 13">
            <a:extLst>
              <a:ext uri="{FF2B5EF4-FFF2-40B4-BE49-F238E27FC236}">
                <a16:creationId xmlns:a16="http://schemas.microsoft.com/office/drawing/2014/main" id="{AA02B9FB-4D22-4A16-9572-4D7CD09525EE}"/>
              </a:ext>
            </a:extLst>
          </p:cNvPr>
          <p:cNvSpPr/>
          <p:nvPr/>
        </p:nvSpPr>
        <p:spPr>
          <a:xfrm>
            <a:off x="6940651" y="3507504"/>
            <a:ext cx="2268000" cy="1169551"/>
          </a:xfrm>
          <a:prstGeom prst="rect">
            <a:avLst/>
          </a:prstGeom>
        </p:spPr>
        <p:txBody>
          <a:bodyPr wrap="square">
            <a:spAutoFit/>
          </a:bodyPr>
          <a:lstStyle/>
          <a:p>
            <a:pPr lvl="0" algn="ctr"/>
            <a:r>
              <a:rPr lang="en-US" sz="1400" b="1" dirty="0">
                <a:solidFill>
                  <a:srgbClr val="383C45"/>
                </a:solidFill>
              </a:rPr>
              <a:t>Growing customer expectations </a:t>
            </a:r>
            <a:r>
              <a:rPr lang="en-US" sz="1400" dirty="0">
                <a:solidFill>
                  <a:srgbClr val="383C45"/>
                </a:solidFill>
                <a:cs typeface="FiraGO Medium" panose="020B0603050000020004" pitchFamily="34" charset="0"/>
              </a:rPr>
              <a:t>on ETA due</a:t>
            </a:r>
            <a:br>
              <a:rPr lang="en-US" sz="1400" dirty="0">
                <a:solidFill>
                  <a:srgbClr val="383C45"/>
                </a:solidFill>
                <a:cs typeface="FiraGO Medium" panose="020B0603050000020004" pitchFamily="34" charset="0"/>
              </a:rPr>
            </a:br>
            <a:r>
              <a:rPr lang="en-US" sz="1400" dirty="0">
                <a:solidFill>
                  <a:srgbClr val="383C45"/>
                </a:solidFill>
                <a:cs typeface="FiraGO Medium" panose="020B0603050000020004" pitchFamily="34" charset="0"/>
              </a:rPr>
              <a:t>to leaders like </a:t>
            </a:r>
            <a:r>
              <a:rPr lang="en-US" sz="1400" b="1" dirty="0">
                <a:solidFill>
                  <a:srgbClr val="383C45"/>
                </a:solidFill>
              </a:rPr>
              <a:t>Amazon</a:t>
            </a:r>
            <a:br>
              <a:rPr lang="en-US" sz="1400" b="1" dirty="0">
                <a:solidFill>
                  <a:srgbClr val="383C45"/>
                </a:solidFill>
              </a:rPr>
            </a:br>
            <a:r>
              <a:rPr lang="en-US" sz="1400" b="1" dirty="0">
                <a:solidFill>
                  <a:srgbClr val="383C45"/>
                </a:solidFill>
              </a:rPr>
              <a:t>with Prime </a:t>
            </a:r>
            <a:r>
              <a:rPr lang="en-US" sz="1400" dirty="0">
                <a:solidFill>
                  <a:srgbClr val="383C45"/>
                </a:solidFill>
                <a:cs typeface="FiraGO Medium" panose="020B0603050000020004" pitchFamily="34" charset="0"/>
              </a:rPr>
              <a:t>and</a:t>
            </a:r>
            <a:r>
              <a:rPr lang="en-US" sz="1400" b="1" dirty="0">
                <a:solidFill>
                  <a:srgbClr val="383C45"/>
                </a:solidFill>
              </a:rPr>
              <a:t> Now</a:t>
            </a:r>
            <a:r>
              <a:rPr lang="pl-PL" sz="1400" b="1" dirty="0">
                <a:solidFill>
                  <a:srgbClr val="383C45"/>
                </a:solidFill>
              </a:rPr>
              <a:t> </a:t>
            </a:r>
            <a:r>
              <a:rPr lang="en-US" sz="1400" b="1" dirty="0">
                <a:solidFill>
                  <a:srgbClr val="383C45"/>
                </a:solidFill>
              </a:rPr>
              <a:t>delivery</a:t>
            </a:r>
          </a:p>
        </p:txBody>
      </p:sp>
      <p:sp>
        <p:nvSpPr>
          <p:cNvPr id="86" name="Rechteck 14">
            <a:extLst>
              <a:ext uri="{FF2B5EF4-FFF2-40B4-BE49-F238E27FC236}">
                <a16:creationId xmlns:a16="http://schemas.microsoft.com/office/drawing/2014/main" id="{9F5F0F27-5A12-4231-97FB-7CC1E828CC06}"/>
              </a:ext>
            </a:extLst>
          </p:cNvPr>
          <p:cNvSpPr/>
          <p:nvPr/>
        </p:nvSpPr>
        <p:spPr>
          <a:xfrm>
            <a:off x="9489936" y="3507504"/>
            <a:ext cx="2268000" cy="523220"/>
          </a:xfrm>
          <a:prstGeom prst="rect">
            <a:avLst/>
          </a:prstGeom>
        </p:spPr>
        <p:txBody>
          <a:bodyPr wrap="square">
            <a:spAutoFit/>
          </a:bodyPr>
          <a:lstStyle/>
          <a:p>
            <a:pPr lvl="0" algn="ctr"/>
            <a:r>
              <a:rPr lang="en-US" sz="1400" b="1" dirty="0">
                <a:solidFill>
                  <a:srgbClr val="383C45"/>
                </a:solidFill>
              </a:rPr>
              <a:t>Increasing traffic slows</a:t>
            </a:r>
            <a:r>
              <a:rPr lang="pl-PL" sz="1400" b="1" dirty="0">
                <a:solidFill>
                  <a:srgbClr val="383C45"/>
                </a:solidFill>
              </a:rPr>
              <a:t> </a:t>
            </a:r>
            <a:r>
              <a:rPr lang="en-US" sz="1400" b="1" dirty="0">
                <a:solidFill>
                  <a:srgbClr val="383C45"/>
                </a:solidFill>
              </a:rPr>
              <a:t>journeys</a:t>
            </a:r>
          </a:p>
        </p:txBody>
      </p:sp>
      <p:sp>
        <p:nvSpPr>
          <p:cNvPr id="87" name="Rechteck 12">
            <a:extLst>
              <a:ext uri="{FF2B5EF4-FFF2-40B4-BE49-F238E27FC236}">
                <a16:creationId xmlns:a16="http://schemas.microsoft.com/office/drawing/2014/main" id="{E5E74B74-CF86-4CFF-90B3-B6444C6C73BA}"/>
              </a:ext>
            </a:extLst>
          </p:cNvPr>
          <p:cNvSpPr/>
          <p:nvPr/>
        </p:nvSpPr>
        <p:spPr>
          <a:xfrm>
            <a:off x="4391367" y="3507504"/>
            <a:ext cx="2268000" cy="1600438"/>
          </a:xfrm>
          <a:prstGeom prst="rect">
            <a:avLst/>
          </a:prstGeom>
        </p:spPr>
        <p:txBody>
          <a:bodyPr wrap="square" anchor="t">
            <a:spAutoFit/>
          </a:bodyPr>
          <a:lstStyle/>
          <a:p>
            <a:pPr lvl="0" algn="ctr"/>
            <a:r>
              <a:rPr lang="en-US" sz="1400" dirty="0">
                <a:solidFill>
                  <a:srgbClr val="383C45"/>
                </a:solidFill>
                <a:cs typeface="FiraGO Medium" panose="020B0603050000020004" pitchFamily="34" charset="0"/>
              </a:rPr>
              <a:t>City imposed </a:t>
            </a:r>
            <a:r>
              <a:rPr lang="en-US" sz="1400" b="1" dirty="0">
                <a:solidFill>
                  <a:srgbClr val="383C45"/>
                </a:solidFill>
              </a:rPr>
              <a:t>access restrictions, environmental zones and congestion charges </a:t>
            </a:r>
            <a:r>
              <a:rPr lang="en-US" sz="1400" dirty="0">
                <a:solidFill>
                  <a:srgbClr val="383C45"/>
                </a:solidFill>
                <a:cs typeface="FiraGO Medium" panose="020B0603050000020004" pitchFamily="34" charset="0"/>
              </a:rPr>
              <a:t>increase </a:t>
            </a:r>
            <a:r>
              <a:rPr lang="en-US" sz="1400" b="1" dirty="0">
                <a:solidFill>
                  <a:srgbClr val="383C45"/>
                </a:solidFill>
              </a:rPr>
              <a:t>cost pressures, </a:t>
            </a:r>
            <a:r>
              <a:rPr lang="en-US" sz="1400" dirty="0">
                <a:solidFill>
                  <a:srgbClr val="383C45"/>
                </a:solidFill>
                <a:cs typeface="FiraGO Medium" panose="020B0603050000020004" pitchFamily="34" charset="0"/>
              </a:rPr>
              <a:t>especially on last mile of</a:t>
            </a:r>
            <a:r>
              <a:rPr lang="pl-PL" sz="1400" dirty="0">
                <a:solidFill>
                  <a:srgbClr val="383C45"/>
                </a:solidFill>
                <a:cs typeface="FiraGO Medium" panose="020B0603050000020004" pitchFamily="34" charset="0"/>
              </a:rPr>
              <a:t> </a:t>
            </a:r>
            <a:r>
              <a:rPr lang="en-US" sz="1400" dirty="0">
                <a:solidFill>
                  <a:srgbClr val="383C45"/>
                </a:solidFill>
                <a:cs typeface="FiraGO Medium" panose="020B0603050000020004" pitchFamily="34" charset="0"/>
              </a:rPr>
              <a:t>delivery</a:t>
            </a:r>
          </a:p>
        </p:txBody>
      </p:sp>
      <p:grpSp>
        <p:nvGrpSpPr>
          <p:cNvPr id="100" name="Grafik 1">
            <a:extLst>
              <a:ext uri="{FF2B5EF4-FFF2-40B4-BE49-F238E27FC236}">
                <a16:creationId xmlns:a16="http://schemas.microsoft.com/office/drawing/2014/main" id="{3F93BF15-FB17-4005-BCA5-829D92B61CE2}"/>
              </a:ext>
            </a:extLst>
          </p:cNvPr>
          <p:cNvGrpSpPr/>
          <p:nvPr/>
        </p:nvGrpSpPr>
        <p:grpSpPr>
          <a:xfrm>
            <a:off x="7693093" y="2543951"/>
            <a:ext cx="763116" cy="763116"/>
            <a:chOff x="3656012" y="990600"/>
            <a:chExt cx="4876800" cy="4876800"/>
          </a:xfrm>
          <a:solidFill>
            <a:schemeClr val="tx1"/>
          </a:solidFill>
        </p:grpSpPr>
        <p:sp>
          <p:nvSpPr>
            <p:cNvPr id="101" name="Freihandform: Form 22">
              <a:extLst>
                <a:ext uri="{FF2B5EF4-FFF2-40B4-BE49-F238E27FC236}">
                  <a16:creationId xmlns:a16="http://schemas.microsoft.com/office/drawing/2014/main" id="{BAC09283-6792-4511-A329-E00D8CC9B75C}"/>
                </a:ext>
              </a:extLst>
            </p:cNvPr>
            <p:cNvSpPr/>
            <p:nvPr/>
          </p:nvSpPr>
          <p:spPr>
            <a:xfrm>
              <a:off x="3657039" y="991090"/>
              <a:ext cx="4362450" cy="4876800"/>
            </a:xfrm>
            <a:custGeom>
              <a:avLst/>
              <a:gdLst>
                <a:gd name="connsiteX0" fmla="*/ 118988 w 4362450"/>
                <a:gd name="connsiteY0" fmla="*/ 3038938 h 4876800"/>
                <a:gd name="connsiteX1" fmla="*/ 203761 w 4362450"/>
                <a:gd name="connsiteY1" fmla="*/ 3087515 h 4876800"/>
                <a:gd name="connsiteX2" fmla="*/ 301868 w 4362450"/>
                <a:gd name="connsiteY2" fmla="*/ 3157048 h 4876800"/>
                <a:gd name="connsiteX3" fmla="*/ 292343 w 4362450"/>
                <a:gd name="connsiteY3" fmla="*/ 3238963 h 4876800"/>
                <a:gd name="connsiteX4" fmla="*/ 256148 w 4362450"/>
                <a:gd name="connsiteY4" fmla="*/ 3306590 h 4876800"/>
                <a:gd name="connsiteX5" fmla="*/ 251386 w 4362450"/>
                <a:gd name="connsiteY5" fmla="*/ 3508520 h 4876800"/>
                <a:gd name="connsiteX6" fmla="*/ 326633 w 4362450"/>
                <a:gd name="connsiteY6" fmla="*/ 3569480 h 4876800"/>
                <a:gd name="connsiteX7" fmla="*/ 299963 w 4362450"/>
                <a:gd name="connsiteY7" fmla="*/ 3686638 h 4876800"/>
                <a:gd name="connsiteX8" fmla="*/ 347588 w 4362450"/>
                <a:gd name="connsiteY8" fmla="*/ 3766648 h 4876800"/>
                <a:gd name="connsiteX9" fmla="*/ 404738 w 4362450"/>
                <a:gd name="connsiteY9" fmla="*/ 3801890 h 4876800"/>
                <a:gd name="connsiteX10" fmla="*/ 478081 w 4362450"/>
                <a:gd name="connsiteY10" fmla="*/ 3866660 h 4876800"/>
                <a:gd name="connsiteX11" fmla="*/ 469508 w 4362450"/>
                <a:gd name="connsiteY11" fmla="*/ 3964768 h 4876800"/>
                <a:gd name="connsiteX12" fmla="*/ 457126 w 4362450"/>
                <a:gd name="connsiteY12" fmla="*/ 4028585 h 4876800"/>
                <a:gd name="connsiteX13" fmla="*/ 484748 w 4362450"/>
                <a:gd name="connsiteY13" fmla="*/ 4247660 h 4876800"/>
                <a:gd name="connsiteX14" fmla="*/ 772403 w 4362450"/>
                <a:gd name="connsiteY14" fmla="*/ 4469593 h 4876800"/>
                <a:gd name="connsiteX15" fmla="*/ 839078 w 4362450"/>
                <a:gd name="connsiteY15" fmla="*/ 4462925 h 4876800"/>
                <a:gd name="connsiteX16" fmla="*/ 1523926 w 4362450"/>
                <a:gd name="connsiteY16" fmla="*/ 4258138 h 4876800"/>
                <a:gd name="connsiteX17" fmla="*/ 1852538 w 4362450"/>
                <a:gd name="connsiteY17" fmla="*/ 4815350 h 4876800"/>
                <a:gd name="connsiteX18" fmla="*/ 1931596 w 4362450"/>
                <a:gd name="connsiteY18" fmla="*/ 4877263 h 4876800"/>
                <a:gd name="connsiteX19" fmla="*/ 3971851 w 4362450"/>
                <a:gd name="connsiteY19" fmla="*/ 4871548 h 4876800"/>
                <a:gd name="connsiteX20" fmla="*/ 4037573 w 4362450"/>
                <a:gd name="connsiteY20" fmla="*/ 4838210 h 4876800"/>
                <a:gd name="connsiteX21" fmla="*/ 4049956 w 4362450"/>
                <a:gd name="connsiteY21" fmla="*/ 4765820 h 4876800"/>
                <a:gd name="connsiteX22" fmla="*/ 3968041 w 4362450"/>
                <a:gd name="connsiteY22" fmla="*/ 4611516 h 4876800"/>
                <a:gd name="connsiteX23" fmla="*/ 3915654 w 4362450"/>
                <a:gd name="connsiteY23" fmla="*/ 4523885 h 4876800"/>
                <a:gd name="connsiteX24" fmla="*/ 3824214 w 4362450"/>
                <a:gd name="connsiteY24" fmla="*/ 4292428 h 4876800"/>
                <a:gd name="connsiteX25" fmla="*/ 3728011 w 4362450"/>
                <a:gd name="connsiteY25" fmla="*/ 3811415 h 4876800"/>
                <a:gd name="connsiteX26" fmla="*/ 3834691 w 4362450"/>
                <a:gd name="connsiteY26" fmla="*/ 3097993 h 4876800"/>
                <a:gd name="connsiteX27" fmla="*/ 4055671 w 4362450"/>
                <a:gd name="connsiteY27" fmla="*/ 2749378 h 4876800"/>
                <a:gd name="connsiteX28" fmla="*/ 4200451 w 4362450"/>
                <a:gd name="connsiteY28" fmla="*/ 2543638 h 4876800"/>
                <a:gd name="connsiteX29" fmla="*/ 4368091 w 4362450"/>
                <a:gd name="connsiteY29" fmla="*/ 2147398 h 4876800"/>
                <a:gd name="connsiteX30" fmla="*/ 4307131 w 4362450"/>
                <a:gd name="connsiteY30" fmla="*/ 2051195 h 4876800"/>
                <a:gd name="connsiteX31" fmla="*/ 4209976 w 4362450"/>
                <a:gd name="connsiteY31" fmla="*/ 2111203 h 4876800"/>
                <a:gd name="connsiteX32" fmla="*/ 4063291 w 4362450"/>
                <a:gd name="connsiteY32" fmla="*/ 2456960 h 4876800"/>
                <a:gd name="connsiteX33" fmla="*/ 3925179 w 4362450"/>
                <a:gd name="connsiteY33" fmla="*/ 2653175 h 4876800"/>
                <a:gd name="connsiteX34" fmla="*/ 3686101 w 4362450"/>
                <a:gd name="connsiteY34" fmla="*/ 3034175 h 4876800"/>
                <a:gd name="connsiteX35" fmla="*/ 3567039 w 4362450"/>
                <a:gd name="connsiteY35" fmla="*/ 3832370 h 4876800"/>
                <a:gd name="connsiteX36" fmla="*/ 3669908 w 4362450"/>
                <a:gd name="connsiteY36" fmla="*/ 4341958 h 4876800"/>
                <a:gd name="connsiteX37" fmla="*/ 3770873 w 4362450"/>
                <a:gd name="connsiteY37" fmla="*/ 4596275 h 4876800"/>
                <a:gd name="connsiteX38" fmla="*/ 3833739 w 4362450"/>
                <a:gd name="connsiteY38" fmla="*/ 4702003 h 4876800"/>
                <a:gd name="connsiteX39" fmla="*/ 3839454 w 4362450"/>
                <a:gd name="connsiteY39" fmla="*/ 4710575 h 4876800"/>
                <a:gd name="connsiteX40" fmla="*/ 1995413 w 4362450"/>
                <a:gd name="connsiteY40" fmla="*/ 4716291 h 4876800"/>
                <a:gd name="connsiteX41" fmla="*/ 1709663 w 4362450"/>
                <a:gd name="connsiteY41" fmla="*/ 4197178 h 4876800"/>
                <a:gd name="connsiteX42" fmla="*/ 1783006 w 4362450"/>
                <a:gd name="connsiteY42" fmla="*/ 4171460 h 4876800"/>
                <a:gd name="connsiteX43" fmla="*/ 1900163 w 4362450"/>
                <a:gd name="connsiteY43" fmla="*/ 4130503 h 4876800"/>
                <a:gd name="connsiteX44" fmla="*/ 2417371 w 4362450"/>
                <a:gd name="connsiteY44" fmla="*/ 3659015 h 4876800"/>
                <a:gd name="connsiteX45" fmla="*/ 2392606 w 4362450"/>
                <a:gd name="connsiteY45" fmla="*/ 3601865 h 4876800"/>
                <a:gd name="connsiteX46" fmla="*/ 2334503 w 4362450"/>
                <a:gd name="connsiteY46" fmla="*/ 3579958 h 4876800"/>
                <a:gd name="connsiteX47" fmla="*/ 2255446 w 4362450"/>
                <a:gd name="connsiteY47" fmla="*/ 3662825 h 4876800"/>
                <a:gd name="connsiteX48" fmla="*/ 1850633 w 4362450"/>
                <a:gd name="connsiteY48" fmla="*/ 3975245 h 4876800"/>
                <a:gd name="connsiteX49" fmla="*/ 1729666 w 4362450"/>
                <a:gd name="connsiteY49" fmla="*/ 4017155 h 4876800"/>
                <a:gd name="connsiteX50" fmla="*/ 1507733 w 4362450"/>
                <a:gd name="connsiteY50" fmla="*/ 4093355 h 4876800"/>
                <a:gd name="connsiteX51" fmla="*/ 1506781 w 4362450"/>
                <a:gd name="connsiteY51" fmla="*/ 4093355 h 4876800"/>
                <a:gd name="connsiteX52" fmla="*/ 808598 w 4362450"/>
                <a:gd name="connsiteY52" fmla="*/ 4304810 h 4876800"/>
                <a:gd name="connsiteX53" fmla="*/ 640958 w 4362450"/>
                <a:gd name="connsiteY53" fmla="*/ 4196225 h 4876800"/>
                <a:gd name="connsiteX54" fmla="*/ 620956 w 4362450"/>
                <a:gd name="connsiteY54" fmla="*/ 4052398 h 4876800"/>
                <a:gd name="connsiteX55" fmla="*/ 630481 w 4362450"/>
                <a:gd name="connsiteY55" fmla="*/ 4002868 h 4876800"/>
                <a:gd name="connsiteX56" fmla="*/ 639053 w 4362450"/>
                <a:gd name="connsiteY56" fmla="*/ 3827608 h 4876800"/>
                <a:gd name="connsiteX57" fmla="*/ 488558 w 4362450"/>
                <a:gd name="connsiteY57" fmla="*/ 3661873 h 4876800"/>
                <a:gd name="connsiteX58" fmla="*/ 471413 w 4362450"/>
                <a:gd name="connsiteY58" fmla="*/ 3652348 h 4876800"/>
                <a:gd name="connsiteX59" fmla="*/ 502846 w 4362450"/>
                <a:gd name="connsiteY59" fmla="*/ 3601865 h 4876800"/>
                <a:gd name="connsiteX60" fmla="*/ 519991 w 4362450"/>
                <a:gd name="connsiteY60" fmla="*/ 3540905 h 4876800"/>
                <a:gd name="connsiteX61" fmla="*/ 487606 w 4362450"/>
                <a:gd name="connsiteY61" fmla="*/ 3486613 h 4876800"/>
                <a:gd name="connsiteX62" fmla="*/ 388546 w 4362450"/>
                <a:gd name="connsiteY62" fmla="*/ 3410413 h 4876800"/>
                <a:gd name="connsiteX63" fmla="*/ 400928 w 4362450"/>
                <a:gd name="connsiteY63" fmla="*/ 3388505 h 4876800"/>
                <a:gd name="connsiteX64" fmla="*/ 442838 w 4362450"/>
                <a:gd name="connsiteY64" fmla="*/ 3309448 h 4876800"/>
                <a:gd name="connsiteX65" fmla="*/ 464746 w 4362450"/>
                <a:gd name="connsiteY65" fmla="*/ 3127520 h 4876800"/>
                <a:gd name="connsiteX66" fmla="*/ 280913 w 4362450"/>
                <a:gd name="connsiteY66" fmla="*/ 2944640 h 4876800"/>
                <a:gd name="connsiteX67" fmla="*/ 214238 w 4362450"/>
                <a:gd name="connsiteY67" fmla="*/ 2905588 h 4876800"/>
                <a:gd name="connsiteX68" fmla="*/ 165661 w 4362450"/>
                <a:gd name="connsiteY68" fmla="*/ 2866535 h 4876800"/>
                <a:gd name="connsiteX69" fmla="*/ 240908 w 4362450"/>
                <a:gd name="connsiteY69" fmla="*/ 2749378 h 4876800"/>
                <a:gd name="connsiteX70" fmla="*/ 612383 w 4362450"/>
                <a:gd name="connsiteY70" fmla="*/ 2145493 h 4876800"/>
                <a:gd name="connsiteX71" fmla="*/ 643816 w 4362450"/>
                <a:gd name="connsiteY71" fmla="*/ 2035955 h 4876800"/>
                <a:gd name="connsiteX72" fmla="*/ 524753 w 4362450"/>
                <a:gd name="connsiteY72" fmla="*/ 1833073 h 4876800"/>
                <a:gd name="connsiteX73" fmla="*/ 457126 w 4362450"/>
                <a:gd name="connsiteY73" fmla="*/ 1750205 h 4876800"/>
                <a:gd name="connsiteX74" fmla="*/ 470461 w 4362450"/>
                <a:gd name="connsiteY74" fmla="*/ 1692103 h 4876800"/>
                <a:gd name="connsiteX75" fmla="*/ 514276 w 4362450"/>
                <a:gd name="connsiteY75" fmla="*/ 1589233 h 4876800"/>
                <a:gd name="connsiteX76" fmla="*/ 595238 w 4362450"/>
                <a:gd name="connsiteY76" fmla="*/ 1369205 h 4876800"/>
                <a:gd name="connsiteX77" fmla="*/ 668581 w 4362450"/>
                <a:gd name="connsiteY77" fmla="*/ 1100600 h 4876800"/>
                <a:gd name="connsiteX78" fmla="*/ 960046 w 4362450"/>
                <a:gd name="connsiteY78" fmla="*/ 624350 h 4876800"/>
                <a:gd name="connsiteX79" fmla="*/ 1688708 w 4362450"/>
                <a:gd name="connsiteY79" fmla="*/ 278593 h 4876800"/>
                <a:gd name="connsiteX80" fmla="*/ 2451661 w 4362450"/>
                <a:gd name="connsiteY80" fmla="*/ 169055 h 4876800"/>
                <a:gd name="connsiteX81" fmla="*/ 2710741 w 4362450"/>
                <a:gd name="connsiteY81" fmla="*/ 174770 h 4876800"/>
                <a:gd name="connsiteX82" fmla="*/ 2785036 w 4362450"/>
                <a:gd name="connsiteY82" fmla="*/ 140480 h 4876800"/>
                <a:gd name="connsiteX83" fmla="*/ 2792656 w 4362450"/>
                <a:gd name="connsiteY83" fmla="*/ 59518 h 4876800"/>
                <a:gd name="connsiteX84" fmla="*/ 2725981 w 4362450"/>
                <a:gd name="connsiteY84" fmla="*/ 12845 h 4876800"/>
                <a:gd name="connsiteX85" fmla="*/ 2439279 w 4362450"/>
                <a:gd name="connsiteY85" fmla="*/ 2368 h 4876800"/>
                <a:gd name="connsiteX86" fmla="*/ 1653466 w 4362450"/>
                <a:gd name="connsiteY86" fmla="*/ 114763 h 4876800"/>
                <a:gd name="connsiteX87" fmla="*/ 839078 w 4362450"/>
                <a:gd name="connsiteY87" fmla="*/ 508145 h 4876800"/>
                <a:gd name="connsiteX88" fmla="*/ 512371 w 4362450"/>
                <a:gd name="connsiteY88" fmla="*/ 1040593 h 4876800"/>
                <a:gd name="connsiteX89" fmla="*/ 432361 w 4362450"/>
                <a:gd name="connsiteY89" fmla="*/ 1333963 h 4876800"/>
                <a:gd name="connsiteX90" fmla="*/ 362828 w 4362450"/>
                <a:gd name="connsiteY90" fmla="*/ 1519700 h 4876800"/>
                <a:gd name="connsiteX91" fmla="*/ 315203 w 4362450"/>
                <a:gd name="connsiteY91" fmla="*/ 1632095 h 4876800"/>
                <a:gd name="connsiteX92" fmla="*/ 293296 w 4362450"/>
                <a:gd name="connsiteY92" fmla="*/ 1768303 h 4876800"/>
                <a:gd name="connsiteX93" fmla="*/ 412358 w 4362450"/>
                <a:gd name="connsiteY93" fmla="*/ 1949278 h 4876800"/>
                <a:gd name="connsiteX94" fmla="*/ 479033 w 4362450"/>
                <a:gd name="connsiteY94" fmla="*/ 2034050 h 4876800"/>
                <a:gd name="connsiteX95" fmla="*/ 464746 w 4362450"/>
                <a:gd name="connsiteY95" fmla="*/ 2069293 h 4876800"/>
                <a:gd name="connsiteX96" fmla="*/ 109463 w 4362450"/>
                <a:gd name="connsiteY96" fmla="*/ 2647460 h 4876800"/>
                <a:gd name="connsiteX97" fmla="*/ 1831 w 4362450"/>
                <a:gd name="connsiteY97" fmla="*/ 2886538 h 4876800"/>
                <a:gd name="connsiteX98" fmla="*/ 118988 w 4362450"/>
                <a:gd name="connsiteY98" fmla="*/ 3038938 h 487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4362450" h="4876800">
                  <a:moveTo>
                    <a:pt x="118988" y="3038938"/>
                  </a:moveTo>
                  <a:cubicBezTo>
                    <a:pt x="145658" y="3057035"/>
                    <a:pt x="174233" y="3074180"/>
                    <a:pt x="203761" y="3087515"/>
                  </a:cubicBezTo>
                  <a:cubicBezTo>
                    <a:pt x="239003" y="3105613"/>
                    <a:pt x="298058" y="3135140"/>
                    <a:pt x="301868" y="3157048"/>
                  </a:cubicBezTo>
                  <a:cubicBezTo>
                    <a:pt x="306631" y="3184670"/>
                    <a:pt x="303773" y="3213245"/>
                    <a:pt x="292343" y="3238963"/>
                  </a:cubicBezTo>
                  <a:cubicBezTo>
                    <a:pt x="279961" y="3264680"/>
                    <a:pt x="267578" y="3287540"/>
                    <a:pt x="256148" y="3306590"/>
                  </a:cubicBezTo>
                  <a:cubicBezTo>
                    <a:pt x="226621" y="3358978"/>
                    <a:pt x="176138" y="3447560"/>
                    <a:pt x="251386" y="3508520"/>
                  </a:cubicBezTo>
                  <a:cubicBezTo>
                    <a:pt x="268531" y="3524713"/>
                    <a:pt x="299011" y="3548525"/>
                    <a:pt x="326633" y="3569480"/>
                  </a:cubicBezTo>
                  <a:cubicBezTo>
                    <a:pt x="306631" y="3604723"/>
                    <a:pt x="297106" y="3645680"/>
                    <a:pt x="299963" y="3686638"/>
                  </a:cubicBezTo>
                  <a:cubicBezTo>
                    <a:pt x="303773" y="3719023"/>
                    <a:pt x="321871" y="3747598"/>
                    <a:pt x="347588" y="3766648"/>
                  </a:cubicBezTo>
                  <a:cubicBezTo>
                    <a:pt x="365686" y="3779983"/>
                    <a:pt x="385688" y="3791413"/>
                    <a:pt x="404738" y="3801890"/>
                  </a:cubicBezTo>
                  <a:cubicBezTo>
                    <a:pt x="452363" y="3829513"/>
                    <a:pt x="471413" y="3841895"/>
                    <a:pt x="478081" y="3866660"/>
                  </a:cubicBezTo>
                  <a:cubicBezTo>
                    <a:pt x="482843" y="3899998"/>
                    <a:pt x="479033" y="3933335"/>
                    <a:pt x="469508" y="3964768"/>
                  </a:cubicBezTo>
                  <a:cubicBezTo>
                    <a:pt x="464746" y="3985723"/>
                    <a:pt x="459983" y="4006678"/>
                    <a:pt x="457126" y="4028585"/>
                  </a:cubicBezTo>
                  <a:cubicBezTo>
                    <a:pt x="449506" y="4102880"/>
                    <a:pt x="458078" y="4178128"/>
                    <a:pt x="484748" y="4247660"/>
                  </a:cubicBezTo>
                  <a:cubicBezTo>
                    <a:pt x="520943" y="4377200"/>
                    <a:pt x="638101" y="4467688"/>
                    <a:pt x="772403" y="4469593"/>
                  </a:cubicBezTo>
                  <a:cubicBezTo>
                    <a:pt x="794311" y="4469593"/>
                    <a:pt x="817171" y="4466735"/>
                    <a:pt x="839078" y="4462925"/>
                  </a:cubicBezTo>
                  <a:cubicBezTo>
                    <a:pt x="1071488" y="4407680"/>
                    <a:pt x="1300088" y="4339100"/>
                    <a:pt x="1523926" y="4258138"/>
                  </a:cubicBezTo>
                  <a:cubicBezTo>
                    <a:pt x="1706806" y="4365770"/>
                    <a:pt x="1823011" y="4692478"/>
                    <a:pt x="1852538" y="4815350"/>
                  </a:cubicBezTo>
                  <a:cubicBezTo>
                    <a:pt x="1861111" y="4851545"/>
                    <a:pt x="1894448" y="4877263"/>
                    <a:pt x="1931596" y="4877263"/>
                  </a:cubicBezTo>
                  <a:lnTo>
                    <a:pt x="3971851" y="4871548"/>
                  </a:lnTo>
                  <a:cubicBezTo>
                    <a:pt x="3997568" y="4871548"/>
                    <a:pt x="4022333" y="4859166"/>
                    <a:pt x="4037573" y="4838210"/>
                  </a:cubicBezTo>
                  <a:cubicBezTo>
                    <a:pt x="4052814" y="4817255"/>
                    <a:pt x="4057576" y="4790585"/>
                    <a:pt x="4049956" y="4765820"/>
                  </a:cubicBezTo>
                  <a:cubicBezTo>
                    <a:pt x="4029954" y="4710575"/>
                    <a:pt x="4002331" y="4659141"/>
                    <a:pt x="3968041" y="4611516"/>
                  </a:cubicBezTo>
                  <a:cubicBezTo>
                    <a:pt x="3948991" y="4583893"/>
                    <a:pt x="3930893" y="4554366"/>
                    <a:pt x="3915654" y="4523885"/>
                  </a:cubicBezTo>
                  <a:cubicBezTo>
                    <a:pt x="3878506" y="4449591"/>
                    <a:pt x="3848026" y="4371485"/>
                    <a:pt x="3824214" y="4292428"/>
                  </a:cubicBezTo>
                  <a:cubicBezTo>
                    <a:pt x="3777541" y="4135265"/>
                    <a:pt x="3746108" y="3974293"/>
                    <a:pt x="3728011" y="3811415"/>
                  </a:cubicBezTo>
                  <a:cubicBezTo>
                    <a:pt x="3699436" y="3568528"/>
                    <a:pt x="3736583" y="3321830"/>
                    <a:pt x="3834691" y="3097993"/>
                  </a:cubicBezTo>
                  <a:cubicBezTo>
                    <a:pt x="3894698" y="2973215"/>
                    <a:pt x="3968993" y="2857010"/>
                    <a:pt x="4055671" y="2749378"/>
                  </a:cubicBezTo>
                  <a:cubicBezTo>
                    <a:pt x="4104248" y="2683655"/>
                    <a:pt x="4154731" y="2615075"/>
                    <a:pt x="4200451" y="2543638"/>
                  </a:cubicBezTo>
                  <a:cubicBezTo>
                    <a:pt x="4278556" y="2422670"/>
                    <a:pt x="4334754" y="2288368"/>
                    <a:pt x="4368091" y="2147398"/>
                  </a:cubicBezTo>
                  <a:cubicBezTo>
                    <a:pt x="4377616" y="2103583"/>
                    <a:pt x="4349993" y="2060720"/>
                    <a:pt x="4307131" y="2051195"/>
                  </a:cubicBezTo>
                  <a:cubicBezTo>
                    <a:pt x="4264268" y="2040718"/>
                    <a:pt x="4220454" y="2067388"/>
                    <a:pt x="4209976" y="2111203"/>
                  </a:cubicBezTo>
                  <a:cubicBezTo>
                    <a:pt x="4181401" y="2234075"/>
                    <a:pt x="4131871" y="2350280"/>
                    <a:pt x="4063291" y="2456960"/>
                  </a:cubicBezTo>
                  <a:cubicBezTo>
                    <a:pt x="4021381" y="2523635"/>
                    <a:pt x="3972804" y="2589358"/>
                    <a:pt x="3925179" y="2653175"/>
                  </a:cubicBezTo>
                  <a:cubicBezTo>
                    <a:pt x="3830881" y="2770333"/>
                    <a:pt x="3750871" y="2897968"/>
                    <a:pt x="3686101" y="3034175"/>
                  </a:cubicBezTo>
                  <a:cubicBezTo>
                    <a:pt x="3575611" y="3284683"/>
                    <a:pt x="3534654" y="3559955"/>
                    <a:pt x="3567039" y="3832370"/>
                  </a:cubicBezTo>
                  <a:cubicBezTo>
                    <a:pt x="3586089" y="4004773"/>
                    <a:pt x="3620379" y="4175270"/>
                    <a:pt x="3669908" y="4341958"/>
                  </a:cubicBezTo>
                  <a:cubicBezTo>
                    <a:pt x="3696579" y="4429588"/>
                    <a:pt x="3729916" y="4514360"/>
                    <a:pt x="3770873" y="4596275"/>
                  </a:cubicBezTo>
                  <a:cubicBezTo>
                    <a:pt x="3788971" y="4632470"/>
                    <a:pt x="3810879" y="4668666"/>
                    <a:pt x="3833739" y="4702003"/>
                  </a:cubicBezTo>
                  <a:lnTo>
                    <a:pt x="3839454" y="4710575"/>
                  </a:lnTo>
                  <a:lnTo>
                    <a:pt x="1995413" y="4716291"/>
                  </a:lnTo>
                  <a:cubicBezTo>
                    <a:pt x="1941121" y="4523885"/>
                    <a:pt x="1843013" y="4345768"/>
                    <a:pt x="1709663" y="4197178"/>
                  </a:cubicBezTo>
                  <a:lnTo>
                    <a:pt x="1783006" y="4171460"/>
                  </a:lnTo>
                  <a:cubicBezTo>
                    <a:pt x="1837298" y="4152410"/>
                    <a:pt x="1879208" y="4138123"/>
                    <a:pt x="1900163" y="4130503"/>
                  </a:cubicBezTo>
                  <a:cubicBezTo>
                    <a:pt x="2247826" y="4020013"/>
                    <a:pt x="2422133" y="3860945"/>
                    <a:pt x="2417371" y="3659015"/>
                  </a:cubicBezTo>
                  <a:cubicBezTo>
                    <a:pt x="2417371" y="3637108"/>
                    <a:pt x="2407846" y="3617105"/>
                    <a:pt x="2392606" y="3601865"/>
                  </a:cubicBezTo>
                  <a:cubicBezTo>
                    <a:pt x="2377366" y="3586625"/>
                    <a:pt x="2356411" y="3579005"/>
                    <a:pt x="2334503" y="3579958"/>
                  </a:cubicBezTo>
                  <a:cubicBezTo>
                    <a:pt x="2289736" y="3580910"/>
                    <a:pt x="2254493" y="3618058"/>
                    <a:pt x="2255446" y="3662825"/>
                  </a:cubicBezTo>
                  <a:cubicBezTo>
                    <a:pt x="2257351" y="3745693"/>
                    <a:pt x="2188771" y="3867613"/>
                    <a:pt x="1850633" y="3975245"/>
                  </a:cubicBezTo>
                  <a:cubicBezTo>
                    <a:pt x="1828726" y="3981913"/>
                    <a:pt x="1785863" y="3997153"/>
                    <a:pt x="1729666" y="4017155"/>
                  </a:cubicBezTo>
                  <a:cubicBezTo>
                    <a:pt x="1669658" y="4038110"/>
                    <a:pt x="1592506" y="4064780"/>
                    <a:pt x="1507733" y="4093355"/>
                  </a:cubicBezTo>
                  <a:lnTo>
                    <a:pt x="1506781" y="4093355"/>
                  </a:lnTo>
                  <a:cubicBezTo>
                    <a:pt x="1278181" y="4177175"/>
                    <a:pt x="1044818" y="4247660"/>
                    <a:pt x="808598" y="4304810"/>
                  </a:cubicBezTo>
                  <a:cubicBezTo>
                    <a:pt x="733351" y="4319098"/>
                    <a:pt x="659056" y="4271473"/>
                    <a:pt x="640958" y="4196225"/>
                  </a:cubicBezTo>
                  <a:cubicBezTo>
                    <a:pt x="623813" y="4150505"/>
                    <a:pt x="616193" y="4100975"/>
                    <a:pt x="620956" y="4052398"/>
                  </a:cubicBezTo>
                  <a:cubicBezTo>
                    <a:pt x="622861" y="4036205"/>
                    <a:pt x="626671" y="4019060"/>
                    <a:pt x="630481" y="4002868"/>
                  </a:cubicBezTo>
                  <a:cubicBezTo>
                    <a:pt x="647626" y="3945718"/>
                    <a:pt x="650483" y="3885710"/>
                    <a:pt x="639053" y="3827608"/>
                  </a:cubicBezTo>
                  <a:cubicBezTo>
                    <a:pt x="615241" y="3753313"/>
                    <a:pt x="560948" y="3692353"/>
                    <a:pt x="488558" y="3661873"/>
                  </a:cubicBezTo>
                  <a:lnTo>
                    <a:pt x="471413" y="3652348"/>
                  </a:lnTo>
                  <a:cubicBezTo>
                    <a:pt x="479986" y="3634250"/>
                    <a:pt x="490463" y="3618058"/>
                    <a:pt x="502846" y="3601865"/>
                  </a:cubicBezTo>
                  <a:cubicBezTo>
                    <a:pt x="516181" y="3584720"/>
                    <a:pt x="522848" y="3562813"/>
                    <a:pt x="519991" y="3540905"/>
                  </a:cubicBezTo>
                  <a:cubicBezTo>
                    <a:pt x="517133" y="3518998"/>
                    <a:pt x="505703" y="3498995"/>
                    <a:pt x="487606" y="3486613"/>
                  </a:cubicBezTo>
                  <a:cubicBezTo>
                    <a:pt x="468556" y="3472325"/>
                    <a:pt x="422836" y="3438035"/>
                    <a:pt x="388546" y="3410413"/>
                  </a:cubicBezTo>
                  <a:cubicBezTo>
                    <a:pt x="392356" y="3403745"/>
                    <a:pt x="397118" y="3395173"/>
                    <a:pt x="400928" y="3388505"/>
                  </a:cubicBezTo>
                  <a:cubicBezTo>
                    <a:pt x="413311" y="3365645"/>
                    <a:pt x="428551" y="3339928"/>
                    <a:pt x="442838" y="3309448"/>
                  </a:cubicBezTo>
                  <a:cubicBezTo>
                    <a:pt x="468556" y="3252298"/>
                    <a:pt x="476176" y="3189433"/>
                    <a:pt x="464746" y="3127520"/>
                  </a:cubicBezTo>
                  <a:cubicBezTo>
                    <a:pt x="445696" y="3028460"/>
                    <a:pt x="350446" y="2979883"/>
                    <a:pt x="280913" y="2944640"/>
                  </a:cubicBezTo>
                  <a:cubicBezTo>
                    <a:pt x="257101" y="2933210"/>
                    <a:pt x="235193" y="2920828"/>
                    <a:pt x="214238" y="2905588"/>
                  </a:cubicBezTo>
                  <a:cubicBezTo>
                    <a:pt x="197093" y="2894158"/>
                    <a:pt x="180901" y="2880823"/>
                    <a:pt x="165661" y="2866535"/>
                  </a:cubicBezTo>
                  <a:cubicBezTo>
                    <a:pt x="165661" y="2854153"/>
                    <a:pt x="178996" y="2824625"/>
                    <a:pt x="240908" y="2749378"/>
                  </a:cubicBezTo>
                  <a:cubicBezTo>
                    <a:pt x="386641" y="2561735"/>
                    <a:pt x="511418" y="2359805"/>
                    <a:pt x="612383" y="2145493"/>
                  </a:cubicBezTo>
                  <a:cubicBezTo>
                    <a:pt x="631433" y="2112155"/>
                    <a:pt x="641911" y="2074055"/>
                    <a:pt x="643816" y="2035955"/>
                  </a:cubicBezTo>
                  <a:cubicBezTo>
                    <a:pt x="635243" y="1954040"/>
                    <a:pt x="591428" y="1879745"/>
                    <a:pt x="524753" y="1833073"/>
                  </a:cubicBezTo>
                  <a:cubicBezTo>
                    <a:pt x="491416" y="1802593"/>
                    <a:pt x="460936" y="1774018"/>
                    <a:pt x="457126" y="1750205"/>
                  </a:cubicBezTo>
                  <a:cubicBezTo>
                    <a:pt x="458078" y="1730203"/>
                    <a:pt x="461888" y="1711153"/>
                    <a:pt x="470461" y="1692103"/>
                  </a:cubicBezTo>
                  <a:cubicBezTo>
                    <a:pt x="483796" y="1656860"/>
                    <a:pt x="499036" y="1623523"/>
                    <a:pt x="514276" y="1589233"/>
                  </a:cubicBezTo>
                  <a:cubicBezTo>
                    <a:pt x="548566" y="1518748"/>
                    <a:pt x="576188" y="1444453"/>
                    <a:pt x="595238" y="1369205"/>
                  </a:cubicBezTo>
                  <a:cubicBezTo>
                    <a:pt x="614288" y="1277765"/>
                    <a:pt x="638101" y="1188230"/>
                    <a:pt x="668581" y="1100600"/>
                  </a:cubicBezTo>
                  <a:cubicBezTo>
                    <a:pt x="732398" y="923435"/>
                    <a:pt x="831458" y="761510"/>
                    <a:pt x="960046" y="624350"/>
                  </a:cubicBezTo>
                  <a:cubicBezTo>
                    <a:pt x="1115303" y="459568"/>
                    <a:pt x="1360096" y="343363"/>
                    <a:pt x="1688708" y="278593"/>
                  </a:cubicBezTo>
                  <a:cubicBezTo>
                    <a:pt x="1940168" y="223348"/>
                    <a:pt x="2194486" y="187153"/>
                    <a:pt x="2451661" y="169055"/>
                  </a:cubicBezTo>
                  <a:cubicBezTo>
                    <a:pt x="2538339" y="164293"/>
                    <a:pt x="2624064" y="166198"/>
                    <a:pt x="2710741" y="174770"/>
                  </a:cubicBezTo>
                  <a:cubicBezTo>
                    <a:pt x="2739316" y="177628"/>
                    <a:pt x="2767891" y="164293"/>
                    <a:pt x="2785036" y="140480"/>
                  </a:cubicBezTo>
                  <a:cubicBezTo>
                    <a:pt x="2802181" y="116668"/>
                    <a:pt x="2805039" y="86188"/>
                    <a:pt x="2792656" y="59518"/>
                  </a:cubicBezTo>
                  <a:cubicBezTo>
                    <a:pt x="2780273" y="32848"/>
                    <a:pt x="2755508" y="14750"/>
                    <a:pt x="2725981" y="12845"/>
                  </a:cubicBezTo>
                  <a:cubicBezTo>
                    <a:pt x="2627873" y="-490"/>
                    <a:pt x="2533576" y="-2395"/>
                    <a:pt x="2439279" y="2368"/>
                  </a:cubicBezTo>
                  <a:cubicBezTo>
                    <a:pt x="2174483" y="20465"/>
                    <a:pt x="1912546" y="58565"/>
                    <a:pt x="1653466" y="114763"/>
                  </a:cubicBezTo>
                  <a:cubicBezTo>
                    <a:pt x="1286753" y="188105"/>
                    <a:pt x="1021006" y="316693"/>
                    <a:pt x="839078" y="508145"/>
                  </a:cubicBezTo>
                  <a:cubicBezTo>
                    <a:pt x="694298" y="662450"/>
                    <a:pt x="583808" y="843425"/>
                    <a:pt x="512371" y="1040593"/>
                  </a:cubicBezTo>
                  <a:cubicBezTo>
                    <a:pt x="479033" y="1136795"/>
                    <a:pt x="452363" y="1234903"/>
                    <a:pt x="432361" y="1333963"/>
                  </a:cubicBezTo>
                  <a:cubicBezTo>
                    <a:pt x="415216" y="1397780"/>
                    <a:pt x="391403" y="1459693"/>
                    <a:pt x="362828" y="1519700"/>
                  </a:cubicBezTo>
                  <a:cubicBezTo>
                    <a:pt x="346636" y="1556848"/>
                    <a:pt x="329491" y="1593995"/>
                    <a:pt x="315203" y="1632095"/>
                  </a:cubicBezTo>
                  <a:cubicBezTo>
                    <a:pt x="297106" y="1674958"/>
                    <a:pt x="289486" y="1721630"/>
                    <a:pt x="293296" y="1768303"/>
                  </a:cubicBezTo>
                  <a:cubicBezTo>
                    <a:pt x="310441" y="1840693"/>
                    <a:pt x="352351" y="1905463"/>
                    <a:pt x="412358" y="1949278"/>
                  </a:cubicBezTo>
                  <a:cubicBezTo>
                    <a:pt x="452363" y="1985473"/>
                    <a:pt x="478081" y="2011190"/>
                    <a:pt x="479033" y="2034050"/>
                  </a:cubicBezTo>
                  <a:cubicBezTo>
                    <a:pt x="476176" y="2046433"/>
                    <a:pt x="471413" y="2057863"/>
                    <a:pt x="464746" y="2069293"/>
                  </a:cubicBezTo>
                  <a:cubicBezTo>
                    <a:pt x="367591" y="2274080"/>
                    <a:pt x="248528" y="2468390"/>
                    <a:pt x="109463" y="2647460"/>
                  </a:cubicBezTo>
                  <a:cubicBezTo>
                    <a:pt x="50408" y="2718898"/>
                    <a:pt x="-11504" y="2802718"/>
                    <a:pt x="1831" y="2886538"/>
                  </a:cubicBezTo>
                  <a:cubicBezTo>
                    <a:pt x="18023" y="2951308"/>
                    <a:pt x="60886" y="3005600"/>
                    <a:pt x="118988" y="3038938"/>
                  </a:cubicBezTo>
                  <a:close/>
                </a:path>
              </a:pathLst>
            </a:custGeom>
            <a:grpFill/>
            <a:ln w="9525" cap="flat">
              <a:noFill/>
              <a:prstDash val="solid"/>
              <a:miter/>
            </a:ln>
          </p:spPr>
          <p:txBody>
            <a:bodyPr rtlCol="0" anchor="ctr"/>
            <a:lstStyle/>
            <a:p>
              <a:endParaRPr lang="de-DE"/>
            </a:p>
          </p:txBody>
        </p:sp>
        <p:sp>
          <p:nvSpPr>
            <p:cNvPr id="102" name="Freihandform: Form 23">
              <a:extLst>
                <a:ext uri="{FF2B5EF4-FFF2-40B4-BE49-F238E27FC236}">
                  <a16:creationId xmlns:a16="http://schemas.microsoft.com/office/drawing/2014/main" id="{EF5F30A8-CF4D-443F-90C6-AACA3AA33DCB}"/>
                </a:ext>
              </a:extLst>
            </p:cNvPr>
            <p:cNvSpPr/>
            <p:nvPr/>
          </p:nvSpPr>
          <p:spPr>
            <a:xfrm>
              <a:off x="5280025" y="990600"/>
              <a:ext cx="3248025" cy="2924175"/>
            </a:xfrm>
            <a:custGeom>
              <a:avLst/>
              <a:gdLst>
                <a:gd name="connsiteX0" fmla="*/ 1046797 w 3248025"/>
                <a:gd name="connsiteY0" fmla="*/ 455295 h 2924175"/>
                <a:gd name="connsiteX1" fmla="*/ 998220 w 3248025"/>
                <a:gd name="connsiteY1" fmla="*/ 698183 h 2924175"/>
                <a:gd name="connsiteX2" fmla="*/ 861060 w 3248025"/>
                <a:gd name="connsiteY2" fmla="*/ 755333 h 2924175"/>
                <a:gd name="connsiteX3" fmla="*/ 654368 w 3248025"/>
                <a:gd name="connsiteY3" fmla="*/ 617220 h 2924175"/>
                <a:gd name="connsiteX4" fmla="*/ 450533 w 3248025"/>
                <a:gd name="connsiteY4" fmla="*/ 638175 h 2924175"/>
                <a:gd name="connsiteX5" fmla="*/ 315278 w 3248025"/>
                <a:gd name="connsiteY5" fmla="*/ 773430 h 2924175"/>
                <a:gd name="connsiteX6" fmla="*/ 293370 w 3248025"/>
                <a:gd name="connsiteY6" fmla="*/ 979170 h 2924175"/>
                <a:gd name="connsiteX7" fmla="*/ 430530 w 3248025"/>
                <a:gd name="connsiteY7" fmla="*/ 1184910 h 2924175"/>
                <a:gd name="connsiteX8" fmla="*/ 373380 w 3248025"/>
                <a:gd name="connsiteY8" fmla="*/ 1322070 h 2924175"/>
                <a:gd name="connsiteX9" fmla="*/ 130492 w 3248025"/>
                <a:gd name="connsiteY9" fmla="*/ 1370648 h 2924175"/>
                <a:gd name="connsiteX10" fmla="*/ 0 w 3248025"/>
                <a:gd name="connsiteY10" fmla="*/ 1529715 h 2924175"/>
                <a:gd name="connsiteX11" fmla="*/ 0 w 3248025"/>
                <a:gd name="connsiteY11" fmla="*/ 1721168 h 2924175"/>
                <a:gd name="connsiteX12" fmla="*/ 130492 w 3248025"/>
                <a:gd name="connsiteY12" fmla="*/ 1880235 h 2924175"/>
                <a:gd name="connsiteX13" fmla="*/ 373380 w 3248025"/>
                <a:gd name="connsiteY13" fmla="*/ 1928813 h 2924175"/>
                <a:gd name="connsiteX14" fmla="*/ 430530 w 3248025"/>
                <a:gd name="connsiteY14" fmla="*/ 2065973 h 2924175"/>
                <a:gd name="connsiteX15" fmla="*/ 292417 w 3248025"/>
                <a:gd name="connsiteY15" fmla="*/ 2272665 h 2924175"/>
                <a:gd name="connsiteX16" fmla="*/ 313372 w 3248025"/>
                <a:gd name="connsiteY16" fmla="*/ 2476500 h 2924175"/>
                <a:gd name="connsiteX17" fmla="*/ 448628 w 3248025"/>
                <a:gd name="connsiteY17" fmla="*/ 2611755 h 2924175"/>
                <a:gd name="connsiteX18" fmla="*/ 654368 w 3248025"/>
                <a:gd name="connsiteY18" fmla="*/ 2632710 h 2924175"/>
                <a:gd name="connsiteX19" fmla="*/ 860107 w 3248025"/>
                <a:gd name="connsiteY19" fmla="*/ 2495550 h 2924175"/>
                <a:gd name="connsiteX20" fmla="*/ 997268 w 3248025"/>
                <a:gd name="connsiteY20" fmla="*/ 2552700 h 2924175"/>
                <a:gd name="connsiteX21" fmla="*/ 1045845 w 3248025"/>
                <a:gd name="connsiteY21" fmla="*/ 2795588 h 2924175"/>
                <a:gd name="connsiteX22" fmla="*/ 1204913 w 3248025"/>
                <a:gd name="connsiteY22" fmla="*/ 2926080 h 2924175"/>
                <a:gd name="connsiteX23" fmla="*/ 1396365 w 3248025"/>
                <a:gd name="connsiteY23" fmla="*/ 2926080 h 2924175"/>
                <a:gd name="connsiteX24" fmla="*/ 1555432 w 3248025"/>
                <a:gd name="connsiteY24" fmla="*/ 2795588 h 2924175"/>
                <a:gd name="connsiteX25" fmla="*/ 1604010 w 3248025"/>
                <a:gd name="connsiteY25" fmla="*/ 2552700 h 2924175"/>
                <a:gd name="connsiteX26" fmla="*/ 1741170 w 3248025"/>
                <a:gd name="connsiteY26" fmla="*/ 2495550 h 2924175"/>
                <a:gd name="connsiteX27" fmla="*/ 1947863 w 3248025"/>
                <a:gd name="connsiteY27" fmla="*/ 2633663 h 2924175"/>
                <a:gd name="connsiteX28" fmla="*/ 2151698 w 3248025"/>
                <a:gd name="connsiteY28" fmla="*/ 2612708 h 2924175"/>
                <a:gd name="connsiteX29" fmla="*/ 2286953 w 3248025"/>
                <a:gd name="connsiteY29" fmla="*/ 2477453 h 2924175"/>
                <a:gd name="connsiteX30" fmla="*/ 2308860 w 3248025"/>
                <a:gd name="connsiteY30" fmla="*/ 2271713 h 2924175"/>
                <a:gd name="connsiteX31" fmla="*/ 2172653 w 3248025"/>
                <a:gd name="connsiteY31" fmla="*/ 2066925 h 2924175"/>
                <a:gd name="connsiteX32" fmla="*/ 2229803 w 3248025"/>
                <a:gd name="connsiteY32" fmla="*/ 1929765 h 2924175"/>
                <a:gd name="connsiteX33" fmla="*/ 2472690 w 3248025"/>
                <a:gd name="connsiteY33" fmla="*/ 1881188 h 2924175"/>
                <a:gd name="connsiteX34" fmla="*/ 2585085 w 3248025"/>
                <a:gd name="connsiteY34" fmla="*/ 1796415 h 2924175"/>
                <a:gd name="connsiteX35" fmla="*/ 2707958 w 3248025"/>
                <a:gd name="connsiteY35" fmla="*/ 1878330 h 2924175"/>
                <a:gd name="connsiteX36" fmla="*/ 2787015 w 3248025"/>
                <a:gd name="connsiteY36" fmla="*/ 1901190 h 2924175"/>
                <a:gd name="connsiteX37" fmla="*/ 2890838 w 3248025"/>
                <a:gd name="connsiteY37" fmla="*/ 1858328 h 2924175"/>
                <a:gd name="connsiteX38" fmla="*/ 2998470 w 3248025"/>
                <a:gd name="connsiteY38" fmla="*/ 1750695 h 2924175"/>
                <a:gd name="connsiteX39" fmla="*/ 3017520 w 3248025"/>
                <a:gd name="connsiteY39" fmla="*/ 1565910 h 2924175"/>
                <a:gd name="connsiteX40" fmla="*/ 2912745 w 3248025"/>
                <a:gd name="connsiteY40" fmla="*/ 1408748 h 2924175"/>
                <a:gd name="connsiteX41" fmla="*/ 2951798 w 3248025"/>
                <a:gd name="connsiteY41" fmla="*/ 1314450 h 2924175"/>
                <a:gd name="connsiteX42" fmla="*/ 3135630 w 3248025"/>
                <a:gd name="connsiteY42" fmla="*/ 1278255 h 2924175"/>
                <a:gd name="connsiteX43" fmla="*/ 3253740 w 3248025"/>
                <a:gd name="connsiteY43" fmla="*/ 1134428 h 2924175"/>
                <a:gd name="connsiteX44" fmla="*/ 3253740 w 3248025"/>
                <a:gd name="connsiteY44" fmla="*/ 982028 h 2924175"/>
                <a:gd name="connsiteX45" fmla="*/ 3136583 w 3248025"/>
                <a:gd name="connsiteY45" fmla="*/ 838200 h 2924175"/>
                <a:gd name="connsiteX46" fmla="*/ 2951798 w 3248025"/>
                <a:gd name="connsiteY46" fmla="*/ 801053 h 2924175"/>
                <a:gd name="connsiteX47" fmla="*/ 2912745 w 3248025"/>
                <a:gd name="connsiteY47" fmla="*/ 706755 h 2924175"/>
                <a:gd name="connsiteX48" fmla="*/ 3019425 w 3248025"/>
                <a:gd name="connsiteY48" fmla="*/ 547688 h 2924175"/>
                <a:gd name="connsiteX49" fmla="*/ 2999423 w 3248025"/>
                <a:gd name="connsiteY49" fmla="*/ 364808 h 2924175"/>
                <a:gd name="connsiteX50" fmla="*/ 2891790 w 3248025"/>
                <a:gd name="connsiteY50" fmla="*/ 257175 h 2924175"/>
                <a:gd name="connsiteX51" fmla="*/ 2707005 w 3248025"/>
                <a:gd name="connsiteY51" fmla="*/ 238125 h 2924175"/>
                <a:gd name="connsiteX52" fmla="*/ 2549843 w 3248025"/>
                <a:gd name="connsiteY52" fmla="*/ 342900 h 2924175"/>
                <a:gd name="connsiteX53" fmla="*/ 2455545 w 3248025"/>
                <a:gd name="connsiteY53" fmla="*/ 303848 h 2924175"/>
                <a:gd name="connsiteX54" fmla="*/ 2418398 w 3248025"/>
                <a:gd name="connsiteY54" fmla="*/ 120015 h 2924175"/>
                <a:gd name="connsiteX55" fmla="*/ 2272665 w 3248025"/>
                <a:gd name="connsiteY55" fmla="*/ 0 h 2924175"/>
                <a:gd name="connsiteX56" fmla="*/ 2120265 w 3248025"/>
                <a:gd name="connsiteY56" fmla="*/ 0 h 2924175"/>
                <a:gd name="connsiteX57" fmla="*/ 1976438 w 3248025"/>
                <a:gd name="connsiteY57" fmla="*/ 117158 h 2924175"/>
                <a:gd name="connsiteX58" fmla="*/ 1939290 w 3248025"/>
                <a:gd name="connsiteY58" fmla="*/ 301943 h 2924175"/>
                <a:gd name="connsiteX59" fmla="*/ 1844993 w 3248025"/>
                <a:gd name="connsiteY59" fmla="*/ 340995 h 2924175"/>
                <a:gd name="connsiteX60" fmla="*/ 1685925 w 3248025"/>
                <a:gd name="connsiteY60" fmla="*/ 234315 h 2924175"/>
                <a:gd name="connsiteX61" fmla="*/ 1503045 w 3248025"/>
                <a:gd name="connsiteY61" fmla="*/ 254318 h 2924175"/>
                <a:gd name="connsiteX62" fmla="*/ 1429703 w 3248025"/>
                <a:gd name="connsiteY62" fmla="*/ 327660 h 2924175"/>
                <a:gd name="connsiteX63" fmla="*/ 1397318 w 3248025"/>
                <a:gd name="connsiteY63" fmla="*/ 323850 h 2924175"/>
                <a:gd name="connsiteX64" fmla="*/ 1205865 w 3248025"/>
                <a:gd name="connsiteY64" fmla="*/ 323850 h 2924175"/>
                <a:gd name="connsiteX65" fmla="*/ 1046797 w 3248025"/>
                <a:gd name="connsiteY65" fmla="*/ 455295 h 2924175"/>
                <a:gd name="connsiteX66" fmla="*/ 2289810 w 3248025"/>
                <a:gd name="connsiteY66" fmla="*/ 773430 h 2924175"/>
                <a:gd name="connsiteX67" fmla="*/ 2251710 w 3248025"/>
                <a:gd name="connsiteY67" fmla="*/ 735330 h 2924175"/>
                <a:gd name="connsiteX68" fmla="*/ 2527935 w 3248025"/>
                <a:gd name="connsiteY68" fmla="*/ 1002983 h 2924175"/>
                <a:gd name="connsiteX69" fmla="*/ 2352675 w 3248025"/>
                <a:gd name="connsiteY69" fmla="*/ 1345883 h 2924175"/>
                <a:gd name="connsiteX70" fmla="*/ 2228850 w 3248025"/>
                <a:gd name="connsiteY70" fmla="*/ 1321118 h 2924175"/>
                <a:gd name="connsiteX71" fmla="*/ 2171700 w 3248025"/>
                <a:gd name="connsiteY71" fmla="*/ 1183958 h 2924175"/>
                <a:gd name="connsiteX72" fmla="*/ 2309813 w 3248025"/>
                <a:gd name="connsiteY72" fmla="*/ 977265 h 2924175"/>
                <a:gd name="connsiteX73" fmla="*/ 2289810 w 3248025"/>
                <a:gd name="connsiteY73" fmla="*/ 773430 h 2924175"/>
                <a:gd name="connsiteX74" fmla="*/ 2289810 w 3248025"/>
                <a:gd name="connsiteY74" fmla="*/ 773430 h 2924175"/>
                <a:gd name="connsiteX75" fmla="*/ 1609725 w 3248025"/>
                <a:gd name="connsiteY75" fmla="*/ 379095 h 2924175"/>
                <a:gd name="connsiteX76" fmla="*/ 1795463 w 3248025"/>
                <a:gd name="connsiteY76" fmla="*/ 503873 h 2924175"/>
                <a:gd name="connsiteX77" fmla="*/ 1882140 w 3248025"/>
                <a:gd name="connsiteY77" fmla="*/ 505778 h 2924175"/>
                <a:gd name="connsiteX78" fmla="*/ 2030730 w 3248025"/>
                <a:gd name="connsiteY78" fmla="*/ 443865 h 2924175"/>
                <a:gd name="connsiteX79" fmla="*/ 2088832 w 3248025"/>
                <a:gd name="connsiteY79" fmla="*/ 381000 h 2924175"/>
                <a:gd name="connsiteX80" fmla="*/ 2132648 w 3248025"/>
                <a:gd name="connsiteY80" fmla="*/ 161925 h 2924175"/>
                <a:gd name="connsiteX81" fmla="*/ 2259330 w 3248025"/>
                <a:gd name="connsiteY81" fmla="*/ 161925 h 2924175"/>
                <a:gd name="connsiteX82" fmla="*/ 2303145 w 3248025"/>
                <a:gd name="connsiteY82" fmla="*/ 381000 h 2924175"/>
                <a:gd name="connsiteX83" fmla="*/ 2361248 w 3248025"/>
                <a:gd name="connsiteY83" fmla="*/ 443865 h 2924175"/>
                <a:gd name="connsiteX84" fmla="*/ 2509838 w 3248025"/>
                <a:gd name="connsiteY84" fmla="*/ 505778 h 2924175"/>
                <a:gd name="connsiteX85" fmla="*/ 2596515 w 3248025"/>
                <a:gd name="connsiteY85" fmla="*/ 502920 h 2924175"/>
                <a:gd name="connsiteX86" fmla="*/ 2782253 w 3248025"/>
                <a:gd name="connsiteY86" fmla="*/ 378143 h 2924175"/>
                <a:gd name="connsiteX87" fmla="*/ 2872740 w 3248025"/>
                <a:gd name="connsiteY87" fmla="*/ 468630 h 2924175"/>
                <a:gd name="connsiteX88" fmla="*/ 2747963 w 3248025"/>
                <a:gd name="connsiteY88" fmla="*/ 654368 h 2924175"/>
                <a:gd name="connsiteX89" fmla="*/ 2746058 w 3248025"/>
                <a:gd name="connsiteY89" fmla="*/ 741045 h 2924175"/>
                <a:gd name="connsiteX90" fmla="*/ 2807970 w 3248025"/>
                <a:gd name="connsiteY90" fmla="*/ 889635 h 2924175"/>
                <a:gd name="connsiteX91" fmla="*/ 2870835 w 3248025"/>
                <a:gd name="connsiteY91" fmla="*/ 947738 h 2924175"/>
                <a:gd name="connsiteX92" fmla="*/ 3089910 w 3248025"/>
                <a:gd name="connsiteY92" fmla="*/ 991553 h 2924175"/>
                <a:gd name="connsiteX93" fmla="*/ 3089910 w 3248025"/>
                <a:gd name="connsiteY93" fmla="*/ 1118235 h 2924175"/>
                <a:gd name="connsiteX94" fmla="*/ 2870835 w 3248025"/>
                <a:gd name="connsiteY94" fmla="*/ 1162050 h 2924175"/>
                <a:gd name="connsiteX95" fmla="*/ 2807970 w 3248025"/>
                <a:gd name="connsiteY95" fmla="*/ 1220153 h 2924175"/>
                <a:gd name="connsiteX96" fmla="*/ 2746058 w 3248025"/>
                <a:gd name="connsiteY96" fmla="*/ 1368743 h 2924175"/>
                <a:gd name="connsiteX97" fmla="*/ 2747963 w 3248025"/>
                <a:gd name="connsiteY97" fmla="*/ 1455420 h 2924175"/>
                <a:gd name="connsiteX98" fmla="*/ 2872740 w 3248025"/>
                <a:gd name="connsiteY98" fmla="*/ 1641158 h 2924175"/>
                <a:gd name="connsiteX99" fmla="*/ 2782253 w 3248025"/>
                <a:gd name="connsiteY99" fmla="*/ 1731645 h 2924175"/>
                <a:gd name="connsiteX100" fmla="*/ 2601278 w 3248025"/>
                <a:gd name="connsiteY100" fmla="*/ 1610678 h 2924175"/>
                <a:gd name="connsiteX101" fmla="*/ 2601278 w 3248025"/>
                <a:gd name="connsiteY101" fmla="*/ 1527810 h 2924175"/>
                <a:gd name="connsiteX102" fmla="*/ 2544128 w 3248025"/>
                <a:gd name="connsiteY102" fmla="*/ 1403985 h 2924175"/>
                <a:gd name="connsiteX103" fmla="*/ 2657475 w 3248025"/>
                <a:gd name="connsiteY103" fmla="*/ 870585 h 2924175"/>
                <a:gd name="connsiteX104" fmla="*/ 2205038 w 3248025"/>
                <a:gd name="connsiteY104" fmla="*/ 566738 h 2924175"/>
                <a:gd name="connsiteX105" fmla="*/ 2060257 w 3248025"/>
                <a:gd name="connsiteY105" fmla="*/ 590550 h 2924175"/>
                <a:gd name="connsiteX106" fmla="*/ 1946910 w 3248025"/>
                <a:gd name="connsiteY106" fmla="*/ 615315 h 2924175"/>
                <a:gd name="connsiteX107" fmla="*/ 1742123 w 3248025"/>
                <a:gd name="connsiteY107" fmla="*/ 752475 h 2924175"/>
                <a:gd name="connsiteX108" fmla="*/ 1604963 w 3248025"/>
                <a:gd name="connsiteY108" fmla="*/ 695325 h 2924175"/>
                <a:gd name="connsiteX109" fmla="*/ 1557338 w 3248025"/>
                <a:gd name="connsiteY109" fmla="*/ 455295 h 2924175"/>
                <a:gd name="connsiteX110" fmla="*/ 1551623 w 3248025"/>
                <a:gd name="connsiteY110" fmla="*/ 436245 h 2924175"/>
                <a:gd name="connsiteX111" fmla="*/ 1609725 w 3248025"/>
                <a:gd name="connsiteY111" fmla="*/ 379095 h 2924175"/>
                <a:gd name="connsiteX112" fmla="*/ 1147763 w 3248025"/>
                <a:gd name="connsiteY112" fmla="*/ 778193 h 2924175"/>
                <a:gd name="connsiteX113" fmla="*/ 1205865 w 3248025"/>
                <a:gd name="connsiteY113" fmla="*/ 487680 h 2924175"/>
                <a:gd name="connsiteX114" fmla="*/ 1397318 w 3248025"/>
                <a:gd name="connsiteY114" fmla="*/ 487680 h 2924175"/>
                <a:gd name="connsiteX115" fmla="*/ 1455420 w 3248025"/>
                <a:gd name="connsiteY115" fmla="*/ 778193 h 2924175"/>
                <a:gd name="connsiteX116" fmla="*/ 1513523 w 3248025"/>
                <a:gd name="connsiteY116" fmla="*/ 841058 h 2924175"/>
                <a:gd name="connsiteX117" fmla="*/ 1704975 w 3248025"/>
                <a:gd name="connsiteY117" fmla="*/ 921068 h 2924175"/>
                <a:gd name="connsiteX118" fmla="*/ 1790700 w 3248025"/>
                <a:gd name="connsiteY118" fmla="*/ 918210 h 2924175"/>
                <a:gd name="connsiteX119" fmla="*/ 2036445 w 3248025"/>
                <a:gd name="connsiteY119" fmla="*/ 753428 h 2924175"/>
                <a:gd name="connsiteX120" fmla="*/ 2172653 w 3248025"/>
                <a:gd name="connsiteY120" fmla="*/ 888683 h 2924175"/>
                <a:gd name="connsiteX121" fmla="*/ 2007870 w 3248025"/>
                <a:gd name="connsiteY121" fmla="*/ 1134428 h 2924175"/>
                <a:gd name="connsiteX122" fmla="*/ 2005013 w 3248025"/>
                <a:gd name="connsiteY122" fmla="*/ 1220153 h 2924175"/>
                <a:gd name="connsiteX123" fmla="*/ 2085023 w 3248025"/>
                <a:gd name="connsiteY123" fmla="*/ 1411605 h 2924175"/>
                <a:gd name="connsiteX124" fmla="*/ 2147888 w 3248025"/>
                <a:gd name="connsiteY124" fmla="*/ 1469708 h 2924175"/>
                <a:gd name="connsiteX125" fmla="*/ 2438400 w 3248025"/>
                <a:gd name="connsiteY125" fmla="*/ 1527810 h 2924175"/>
                <a:gd name="connsiteX126" fmla="*/ 2438400 w 3248025"/>
                <a:gd name="connsiteY126" fmla="*/ 1719263 h 2924175"/>
                <a:gd name="connsiteX127" fmla="*/ 2147888 w 3248025"/>
                <a:gd name="connsiteY127" fmla="*/ 1777365 h 2924175"/>
                <a:gd name="connsiteX128" fmla="*/ 2085023 w 3248025"/>
                <a:gd name="connsiteY128" fmla="*/ 1835468 h 2924175"/>
                <a:gd name="connsiteX129" fmla="*/ 2005013 w 3248025"/>
                <a:gd name="connsiteY129" fmla="*/ 2026920 h 2924175"/>
                <a:gd name="connsiteX130" fmla="*/ 2007870 w 3248025"/>
                <a:gd name="connsiteY130" fmla="*/ 2112645 h 2924175"/>
                <a:gd name="connsiteX131" fmla="*/ 2172653 w 3248025"/>
                <a:gd name="connsiteY131" fmla="*/ 2358390 h 2924175"/>
                <a:gd name="connsiteX132" fmla="*/ 2037398 w 3248025"/>
                <a:gd name="connsiteY132" fmla="*/ 2494598 h 2924175"/>
                <a:gd name="connsiteX133" fmla="*/ 1792605 w 3248025"/>
                <a:gd name="connsiteY133" fmla="*/ 2333625 h 2924175"/>
                <a:gd name="connsiteX134" fmla="*/ 1706880 w 3248025"/>
                <a:gd name="connsiteY134" fmla="*/ 2330768 h 2924175"/>
                <a:gd name="connsiteX135" fmla="*/ 1515428 w 3248025"/>
                <a:gd name="connsiteY135" fmla="*/ 2410778 h 2924175"/>
                <a:gd name="connsiteX136" fmla="*/ 1457325 w 3248025"/>
                <a:gd name="connsiteY136" fmla="*/ 2473643 h 2924175"/>
                <a:gd name="connsiteX137" fmla="*/ 1399223 w 3248025"/>
                <a:gd name="connsiteY137" fmla="*/ 2764155 h 2924175"/>
                <a:gd name="connsiteX138" fmla="*/ 1207770 w 3248025"/>
                <a:gd name="connsiteY138" fmla="*/ 2764155 h 2924175"/>
                <a:gd name="connsiteX139" fmla="*/ 1149668 w 3248025"/>
                <a:gd name="connsiteY139" fmla="*/ 2473643 h 2924175"/>
                <a:gd name="connsiteX140" fmla="*/ 1091565 w 3248025"/>
                <a:gd name="connsiteY140" fmla="*/ 2410778 h 2924175"/>
                <a:gd name="connsiteX141" fmla="*/ 900113 w 3248025"/>
                <a:gd name="connsiteY141" fmla="*/ 2330768 h 2924175"/>
                <a:gd name="connsiteX142" fmla="*/ 814388 w 3248025"/>
                <a:gd name="connsiteY142" fmla="*/ 2333625 h 2924175"/>
                <a:gd name="connsiteX143" fmla="*/ 568643 w 3248025"/>
                <a:gd name="connsiteY143" fmla="*/ 2498408 h 2924175"/>
                <a:gd name="connsiteX144" fmla="*/ 429578 w 3248025"/>
                <a:gd name="connsiteY144" fmla="*/ 2362200 h 2924175"/>
                <a:gd name="connsiteX145" fmla="*/ 594360 w 3248025"/>
                <a:gd name="connsiteY145" fmla="*/ 2116455 h 2924175"/>
                <a:gd name="connsiteX146" fmla="*/ 597218 w 3248025"/>
                <a:gd name="connsiteY146" fmla="*/ 2030730 h 2924175"/>
                <a:gd name="connsiteX147" fmla="*/ 517208 w 3248025"/>
                <a:gd name="connsiteY147" fmla="*/ 1839278 h 2924175"/>
                <a:gd name="connsiteX148" fmla="*/ 454342 w 3248025"/>
                <a:gd name="connsiteY148" fmla="*/ 1781175 h 2924175"/>
                <a:gd name="connsiteX149" fmla="*/ 163830 w 3248025"/>
                <a:gd name="connsiteY149" fmla="*/ 1723073 h 2924175"/>
                <a:gd name="connsiteX150" fmla="*/ 163830 w 3248025"/>
                <a:gd name="connsiteY150" fmla="*/ 1531620 h 2924175"/>
                <a:gd name="connsiteX151" fmla="*/ 454342 w 3248025"/>
                <a:gd name="connsiteY151" fmla="*/ 1473518 h 2924175"/>
                <a:gd name="connsiteX152" fmla="*/ 517208 w 3248025"/>
                <a:gd name="connsiteY152" fmla="*/ 1415415 h 2924175"/>
                <a:gd name="connsiteX153" fmla="*/ 597218 w 3248025"/>
                <a:gd name="connsiteY153" fmla="*/ 1223963 h 2924175"/>
                <a:gd name="connsiteX154" fmla="*/ 594360 w 3248025"/>
                <a:gd name="connsiteY154" fmla="*/ 1138238 h 2924175"/>
                <a:gd name="connsiteX155" fmla="*/ 429578 w 3248025"/>
                <a:gd name="connsiteY155" fmla="*/ 892493 h 2924175"/>
                <a:gd name="connsiteX156" fmla="*/ 565785 w 3248025"/>
                <a:gd name="connsiteY156" fmla="*/ 752475 h 2924175"/>
                <a:gd name="connsiteX157" fmla="*/ 811530 w 3248025"/>
                <a:gd name="connsiteY157" fmla="*/ 917258 h 2924175"/>
                <a:gd name="connsiteX158" fmla="*/ 897255 w 3248025"/>
                <a:gd name="connsiteY158" fmla="*/ 920115 h 2924175"/>
                <a:gd name="connsiteX159" fmla="*/ 1088707 w 3248025"/>
                <a:gd name="connsiteY159" fmla="*/ 840105 h 2924175"/>
                <a:gd name="connsiteX160" fmla="*/ 1147763 w 3248025"/>
                <a:gd name="connsiteY160" fmla="*/ 778193 h 2924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3248025" h="2924175">
                  <a:moveTo>
                    <a:pt x="1046797" y="455295"/>
                  </a:moveTo>
                  <a:lnTo>
                    <a:pt x="998220" y="698183"/>
                  </a:lnTo>
                  <a:cubicBezTo>
                    <a:pt x="951547" y="713423"/>
                    <a:pt x="905828" y="732473"/>
                    <a:pt x="861060" y="755333"/>
                  </a:cubicBezTo>
                  <a:lnTo>
                    <a:pt x="654368" y="617220"/>
                  </a:lnTo>
                  <a:cubicBezTo>
                    <a:pt x="589597" y="575310"/>
                    <a:pt x="504825" y="583883"/>
                    <a:pt x="450533" y="638175"/>
                  </a:cubicBezTo>
                  <a:lnTo>
                    <a:pt x="315278" y="773430"/>
                  </a:lnTo>
                  <a:cubicBezTo>
                    <a:pt x="260033" y="827723"/>
                    <a:pt x="250508" y="914400"/>
                    <a:pt x="293370" y="979170"/>
                  </a:cubicBezTo>
                  <a:lnTo>
                    <a:pt x="430530" y="1184910"/>
                  </a:lnTo>
                  <a:cubicBezTo>
                    <a:pt x="407670" y="1228725"/>
                    <a:pt x="388620" y="1274445"/>
                    <a:pt x="373380" y="1322070"/>
                  </a:cubicBezTo>
                  <a:lnTo>
                    <a:pt x="130492" y="1370648"/>
                  </a:lnTo>
                  <a:cubicBezTo>
                    <a:pt x="54292" y="1385888"/>
                    <a:pt x="0" y="1452563"/>
                    <a:pt x="0" y="1529715"/>
                  </a:cubicBezTo>
                  <a:lnTo>
                    <a:pt x="0" y="1721168"/>
                  </a:lnTo>
                  <a:cubicBezTo>
                    <a:pt x="0" y="1798320"/>
                    <a:pt x="54292" y="1864995"/>
                    <a:pt x="130492" y="1880235"/>
                  </a:cubicBezTo>
                  <a:lnTo>
                    <a:pt x="373380" y="1928813"/>
                  </a:lnTo>
                  <a:cubicBezTo>
                    <a:pt x="388620" y="1975485"/>
                    <a:pt x="407670" y="2021205"/>
                    <a:pt x="430530" y="2065973"/>
                  </a:cubicBezTo>
                  <a:lnTo>
                    <a:pt x="292417" y="2272665"/>
                  </a:lnTo>
                  <a:cubicBezTo>
                    <a:pt x="250508" y="2337435"/>
                    <a:pt x="259080" y="2422208"/>
                    <a:pt x="313372" y="2476500"/>
                  </a:cubicBezTo>
                  <a:lnTo>
                    <a:pt x="448628" y="2611755"/>
                  </a:lnTo>
                  <a:cubicBezTo>
                    <a:pt x="502920" y="2667000"/>
                    <a:pt x="589597" y="2676525"/>
                    <a:pt x="654368" y="2632710"/>
                  </a:cubicBezTo>
                  <a:lnTo>
                    <a:pt x="860107" y="2495550"/>
                  </a:lnTo>
                  <a:cubicBezTo>
                    <a:pt x="903922" y="2518410"/>
                    <a:pt x="949643" y="2537460"/>
                    <a:pt x="997268" y="2552700"/>
                  </a:cubicBezTo>
                  <a:lnTo>
                    <a:pt x="1045845" y="2795588"/>
                  </a:lnTo>
                  <a:cubicBezTo>
                    <a:pt x="1061085" y="2871788"/>
                    <a:pt x="1127760" y="2926080"/>
                    <a:pt x="1204913" y="2926080"/>
                  </a:cubicBezTo>
                  <a:lnTo>
                    <a:pt x="1396365" y="2926080"/>
                  </a:lnTo>
                  <a:cubicBezTo>
                    <a:pt x="1473518" y="2926080"/>
                    <a:pt x="1540193" y="2871788"/>
                    <a:pt x="1555432" y="2795588"/>
                  </a:cubicBezTo>
                  <a:lnTo>
                    <a:pt x="1604010" y="2552700"/>
                  </a:lnTo>
                  <a:cubicBezTo>
                    <a:pt x="1650682" y="2537460"/>
                    <a:pt x="1696403" y="2518410"/>
                    <a:pt x="1741170" y="2495550"/>
                  </a:cubicBezTo>
                  <a:lnTo>
                    <a:pt x="1947863" y="2633663"/>
                  </a:lnTo>
                  <a:cubicBezTo>
                    <a:pt x="2012632" y="2675573"/>
                    <a:pt x="2097405" y="2667000"/>
                    <a:pt x="2151698" y="2612708"/>
                  </a:cubicBezTo>
                  <a:lnTo>
                    <a:pt x="2286953" y="2477453"/>
                  </a:lnTo>
                  <a:cubicBezTo>
                    <a:pt x="2342198" y="2423160"/>
                    <a:pt x="2351723" y="2336483"/>
                    <a:pt x="2308860" y="2271713"/>
                  </a:cubicBezTo>
                  <a:lnTo>
                    <a:pt x="2172653" y="2066925"/>
                  </a:lnTo>
                  <a:cubicBezTo>
                    <a:pt x="2195513" y="2023110"/>
                    <a:pt x="2214563" y="1977390"/>
                    <a:pt x="2229803" y="1929765"/>
                  </a:cubicBezTo>
                  <a:lnTo>
                    <a:pt x="2472690" y="1881188"/>
                  </a:lnTo>
                  <a:cubicBezTo>
                    <a:pt x="2521268" y="1871663"/>
                    <a:pt x="2562225" y="1840230"/>
                    <a:pt x="2585085" y="1796415"/>
                  </a:cubicBezTo>
                  <a:lnTo>
                    <a:pt x="2707958" y="1878330"/>
                  </a:lnTo>
                  <a:cubicBezTo>
                    <a:pt x="2731770" y="1893570"/>
                    <a:pt x="2759393" y="1901190"/>
                    <a:pt x="2787015" y="1901190"/>
                  </a:cubicBezTo>
                  <a:cubicBezTo>
                    <a:pt x="2826068" y="1901190"/>
                    <a:pt x="2863215" y="1885950"/>
                    <a:pt x="2890838" y="1858328"/>
                  </a:cubicBezTo>
                  <a:lnTo>
                    <a:pt x="2998470" y="1750695"/>
                  </a:lnTo>
                  <a:cubicBezTo>
                    <a:pt x="3048000" y="1701165"/>
                    <a:pt x="3055620" y="1624013"/>
                    <a:pt x="3017520" y="1565910"/>
                  </a:cubicBezTo>
                  <a:lnTo>
                    <a:pt x="2912745" y="1408748"/>
                  </a:lnTo>
                  <a:cubicBezTo>
                    <a:pt x="2927985" y="1378268"/>
                    <a:pt x="2941320" y="1346835"/>
                    <a:pt x="2951798" y="1314450"/>
                  </a:cubicBezTo>
                  <a:lnTo>
                    <a:pt x="3135630" y="1278255"/>
                  </a:lnTo>
                  <a:cubicBezTo>
                    <a:pt x="3204210" y="1264920"/>
                    <a:pt x="3253740" y="1203960"/>
                    <a:pt x="3253740" y="1134428"/>
                  </a:cubicBezTo>
                  <a:lnTo>
                    <a:pt x="3253740" y="982028"/>
                  </a:lnTo>
                  <a:cubicBezTo>
                    <a:pt x="3253740" y="912495"/>
                    <a:pt x="3205163" y="851535"/>
                    <a:pt x="3136583" y="838200"/>
                  </a:cubicBezTo>
                  <a:lnTo>
                    <a:pt x="2951798" y="801053"/>
                  </a:lnTo>
                  <a:cubicBezTo>
                    <a:pt x="2941320" y="768668"/>
                    <a:pt x="2927985" y="737235"/>
                    <a:pt x="2912745" y="706755"/>
                  </a:cubicBezTo>
                  <a:lnTo>
                    <a:pt x="3019425" y="547688"/>
                  </a:lnTo>
                  <a:cubicBezTo>
                    <a:pt x="3056573" y="489585"/>
                    <a:pt x="3048000" y="413385"/>
                    <a:pt x="2999423" y="364808"/>
                  </a:cubicBezTo>
                  <a:lnTo>
                    <a:pt x="2891790" y="257175"/>
                  </a:lnTo>
                  <a:cubicBezTo>
                    <a:pt x="2842260" y="207645"/>
                    <a:pt x="2765108" y="200025"/>
                    <a:pt x="2707005" y="238125"/>
                  </a:cubicBezTo>
                  <a:lnTo>
                    <a:pt x="2549843" y="342900"/>
                  </a:lnTo>
                  <a:cubicBezTo>
                    <a:pt x="2519363" y="327660"/>
                    <a:pt x="2487930" y="314325"/>
                    <a:pt x="2455545" y="303848"/>
                  </a:cubicBezTo>
                  <a:lnTo>
                    <a:pt x="2418398" y="120015"/>
                  </a:lnTo>
                  <a:cubicBezTo>
                    <a:pt x="2403158" y="49530"/>
                    <a:pt x="2343150" y="0"/>
                    <a:pt x="2272665" y="0"/>
                  </a:cubicBezTo>
                  <a:lnTo>
                    <a:pt x="2120265" y="0"/>
                  </a:lnTo>
                  <a:cubicBezTo>
                    <a:pt x="2050732" y="0"/>
                    <a:pt x="1989773" y="48578"/>
                    <a:pt x="1976438" y="117158"/>
                  </a:cubicBezTo>
                  <a:lnTo>
                    <a:pt x="1939290" y="301943"/>
                  </a:lnTo>
                  <a:cubicBezTo>
                    <a:pt x="1906905" y="313373"/>
                    <a:pt x="1875473" y="325755"/>
                    <a:pt x="1844993" y="340995"/>
                  </a:cubicBezTo>
                  <a:lnTo>
                    <a:pt x="1685925" y="234315"/>
                  </a:lnTo>
                  <a:cubicBezTo>
                    <a:pt x="1627823" y="197168"/>
                    <a:pt x="1551623" y="205740"/>
                    <a:pt x="1503045" y="254318"/>
                  </a:cubicBezTo>
                  <a:lnTo>
                    <a:pt x="1429703" y="327660"/>
                  </a:lnTo>
                  <a:cubicBezTo>
                    <a:pt x="1419225" y="325755"/>
                    <a:pt x="1408748" y="323850"/>
                    <a:pt x="1397318" y="323850"/>
                  </a:cubicBezTo>
                  <a:lnTo>
                    <a:pt x="1205865" y="323850"/>
                  </a:lnTo>
                  <a:cubicBezTo>
                    <a:pt x="1128713" y="324803"/>
                    <a:pt x="1062038" y="379095"/>
                    <a:pt x="1046797" y="455295"/>
                  </a:cubicBezTo>
                  <a:close/>
                  <a:moveTo>
                    <a:pt x="2289810" y="773430"/>
                  </a:moveTo>
                  <a:lnTo>
                    <a:pt x="2251710" y="735330"/>
                  </a:lnTo>
                  <a:cubicBezTo>
                    <a:pt x="2392680" y="754380"/>
                    <a:pt x="2505075" y="862965"/>
                    <a:pt x="2527935" y="1002983"/>
                  </a:cubicBezTo>
                  <a:cubicBezTo>
                    <a:pt x="2550795" y="1143000"/>
                    <a:pt x="2480310" y="1282065"/>
                    <a:pt x="2352675" y="1345883"/>
                  </a:cubicBezTo>
                  <a:lnTo>
                    <a:pt x="2228850" y="1321118"/>
                  </a:lnTo>
                  <a:cubicBezTo>
                    <a:pt x="2213610" y="1274445"/>
                    <a:pt x="2194560" y="1228725"/>
                    <a:pt x="2171700" y="1183958"/>
                  </a:cubicBezTo>
                  <a:lnTo>
                    <a:pt x="2309813" y="977265"/>
                  </a:lnTo>
                  <a:cubicBezTo>
                    <a:pt x="2352675" y="914400"/>
                    <a:pt x="2344103" y="828675"/>
                    <a:pt x="2289810" y="773430"/>
                  </a:cubicBezTo>
                  <a:lnTo>
                    <a:pt x="2289810" y="773430"/>
                  </a:lnTo>
                  <a:close/>
                  <a:moveTo>
                    <a:pt x="1609725" y="379095"/>
                  </a:moveTo>
                  <a:lnTo>
                    <a:pt x="1795463" y="503873"/>
                  </a:lnTo>
                  <a:cubicBezTo>
                    <a:pt x="1821180" y="521018"/>
                    <a:pt x="1855470" y="521970"/>
                    <a:pt x="1882140" y="505778"/>
                  </a:cubicBezTo>
                  <a:cubicBezTo>
                    <a:pt x="1928813" y="478155"/>
                    <a:pt x="1978343" y="457200"/>
                    <a:pt x="2030730" y="443865"/>
                  </a:cubicBezTo>
                  <a:cubicBezTo>
                    <a:pt x="2060257" y="436245"/>
                    <a:pt x="2083118" y="411480"/>
                    <a:pt x="2088832" y="381000"/>
                  </a:cubicBezTo>
                  <a:lnTo>
                    <a:pt x="2132648" y="161925"/>
                  </a:lnTo>
                  <a:lnTo>
                    <a:pt x="2259330" y="161925"/>
                  </a:lnTo>
                  <a:lnTo>
                    <a:pt x="2303145" y="381000"/>
                  </a:lnTo>
                  <a:cubicBezTo>
                    <a:pt x="2308860" y="411480"/>
                    <a:pt x="2331720" y="435293"/>
                    <a:pt x="2361248" y="443865"/>
                  </a:cubicBezTo>
                  <a:cubicBezTo>
                    <a:pt x="2413635" y="458153"/>
                    <a:pt x="2463165" y="479108"/>
                    <a:pt x="2509838" y="505778"/>
                  </a:cubicBezTo>
                  <a:cubicBezTo>
                    <a:pt x="2536508" y="521970"/>
                    <a:pt x="2570798" y="521018"/>
                    <a:pt x="2596515" y="502920"/>
                  </a:cubicBezTo>
                  <a:lnTo>
                    <a:pt x="2782253" y="378143"/>
                  </a:lnTo>
                  <a:lnTo>
                    <a:pt x="2872740" y="468630"/>
                  </a:lnTo>
                  <a:lnTo>
                    <a:pt x="2747963" y="654368"/>
                  </a:lnTo>
                  <a:cubicBezTo>
                    <a:pt x="2730818" y="680085"/>
                    <a:pt x="2729865" y="714375"/>
                    <a:pt x="2746058" y="741045"/>
                  </a:cubicBezTo>
                  <a:cubicBezTo>
                    <a:pt x="2773680" y="787718"/>
                    <a:pt x="2794635" y="837248"/>
                    <a:pt x="2807970" y="889635"/>
                  </a:cubicBezTo>
                  <a:cubicBezTo>
                    <a:pt x="2815590" y="919163"/>
                    <a:pt x="2840355" y="942023"/>
                    <a:pt x="2870835" y="947738"/>
                  </a:cubicBezTo>
                  <a:lnTo>
                    <a:pt x="3089910" y="991553"/>
                  </a:lnTo>
                  <a:lnTo>
                    <a:pt x="3089910" y="1118235"/>
                  </a:lnTo>
                  <a:lnTo>
                    <a:pt x="2870835" y="1162050"/>
                  </a:lnTo>
                  <a:cubicBezTo>
                    <a:pt x="2840355" y="1167765"/>
                    <a:pt x="2816543" y="1190625"/>
                    <a:pt x="2807970" y="1220153"/>
                  </a:cubicBezTo>
                  <a:cubicBezTo>
                    <a:pt x="2793683" y="1272540"/>
                    <a:pt x="2772728" y="1322070"/>
                    <a:pt x="2746058" y="1368743"/>
                  </a:cubicBezTo>
                  <a:cubicBezTo>
                    <a:pt x="2729865" y="1395413"/>
                    <a:pt x="2730818" y="1429703"/>
                    <a:pt x="2747963" y="1455420"/>
                  </a:cubicBezTo>
                  <a:lnTo>
                    <a:pt x="2872740" y="1641158"/>
                  </a:lnTo>
                  <a:lnTo>
                    <a:pt x="2782253" y="1731645"/>
                  </a:lnTo>
                  <a:lnTo>
                    <a:pt x="2601278" y="1610678"/>
                  </a:lnTo>
                  <a:lnTo>
                    <a:pt x="2601278" y="1527810"/>
                  </a:lnTo>
                  <a:cubicBezTo>
                    <a:pt x="2601278" y="1480185"/>
                    <a:pt x="2580323" y="1435418"/>
                    <a:pt x="2544128" y="1403985"/>
                  </a:cubicBezTo>
                  <a:cubicBezTo>
                    <a:pt x="2687003" y="1265873"/>
                    <a:pt x="2731770" y="1055370"/>
                    <a:pt x="2657475" y="870585"/>
                  </a:cubicBezTo>
                  <a:cubicBezTo>
                    <a:pt x="2583180" y="686753"/>
                    <a:pt x="2404110" y="565785"/>
                    <a:pt x="2205038" y="566738"/>
                  </a:cubicBezTo>
                  <a:cubicBezTo>
                    <a:pt x="2155508" y="566738"/>
                    <a:pt x="2106930" y="575310"/>
                    <a:pt x="2060257" y="590550"/>
                  </a:cubicBezTo>
                  <a:cubicBezTo>
                    <a:pt x="2020253" y="584835"/>
                    <a:pt x="1980248" y="593408"/>
                    <a:pt x="1946910" y="615315"/>
                  </a:cubicBezTo>
                  <a:lnTo>
                    <a:pt x="1742123" y="752475"/>
                  </a:lnTo>
                  <a:cubicBezTo>
                    <a:pt x="1698307" y="729615"/>
                    <a:pt x="1652588" y="710565"/>
                    <a:pt x="1604963" y="695325"/>
                  </a:cubicBezTo>
                  <a:lnTo>
                    <a:pt x="1557338" y="455295"/>
                  </a:lnTo>
                  <a:cubicBezTo>
                    <a:pt x="1555432" y="448628"/>
                    <a:pt x="1554480" y="441960"/>
                    <a:pt x="1551623" y="436245"/>
                  </a:cubicBezTo>
                  <a:lnTo>
                    <a:pt x="1609725" y="379095"/>
                  </a:lnTo>
                  <a:close/>
                  <a:moveTo>
                    <a:pt x="1147763" y="778193"/>
                  </a:moveTo>
                  <a:lnTo>
                    <a:pt x="1205865" y="487680"/>
                  </a:lnTo>
                  <a:lnTo>
                    <a:pt x="1397318" y="487680"/>
                  </a:lnTo>
                  <a:lnTo>
                    <a:pt x="1455420" y="778193"/>
                  </a:lnTo>
                  <a:cubicBezTo>
                    <a:pt x="1461135" y="808673"/>
                    <a:pt x="1483995" y="832485"/>
                    <a:pt x="1513523" y="841058"/>
                  </a:cubicBezTo>
                  <a:cubicBezTo>
                    <a:pt x="1581150" y="859155"/>
                    <a:pt x="1644968" y="885825"/>
                    <a:pt x="1704975" y="921068"/>
                  </a:cubicBezTo>
                  <a:cubicBezTo>
                    <a:pt x="1731645" y="936308"/>
                    <a:pt x="1764982" y="935355"/>
                    <a:pt x="1790700" y="918210"/>
                  </a:cubicBezTo>
                  <a:lnTo>
                    <a:pt x="2036445" y="753428"/>
                  </a:lnTo>
                  <a:lnTo>
                    <a:pt x="2172653" y="888683"/>
                  </a:lnTo>
                  <a:lnTo>
                    <a:pt x="2007870" y="1134428"/>
                  </a:lnTo>
                  <a:cubicBezTo>
                    <a:pt x="1990725" y="1160145"/>
                    <a:pt x="1989773" y="1193483"/>
                    <a:pt x="2005013" y="1220153"/>
                  </a:cubicBezTo>
                  <a:cubicBezTo>
                    <a:pt x="2040255" y="1280160"/>
                    <a:pt x="2066925" y="1344930"/>
                    <a:pt x="2085023" y="1411605"/>
                  </a:cubicBezTo>
                  <a:cubicBezTo>
                    <a:pt x="2092643" y="1441133"/>
                    <a:pt x="2117408" y="1463993"/>
                    <a:pt x="2147888" y="1469708"/>
                  </a:cubicBezTo>
                  <a:lnTo>
                    <a:pt x="2438400" y="1527810"/>
                  </a:lnTo>
                  <a:lnTo>
                    <a:pt x="2438400" y="1719263"/>
                  </a:lnTo>
                  <a:lnTo>
                    <a:pt x="2147888" y="1777365"/>
                  </a:lnTo>
                  <a:cubicBezTo>
                    <a:pt x="2117408" y="1783080"/>
                    <a:pt x="2093595" y="1805940"/>
                    <a:pt x="2085023" y="1835468"/>
                  </a:cubicBezTo>
                  <a:cubicBezTo>
                    <a:pt x="2066925" y="1903095"/>
                    <a:pt x="2040255" y="1966913"/>
                    <a:pt x="2005013" y="2026920"/>
                  </a:cubicBezTo>
                  <a:cubicBezTo>
                    <a:pt x="1989773" y="2053590"/>
                    <a:pt x="1990725" y="2086928"/>
                    <a:pt x="2007870" y="2112645"/>
                  </a:cubicBezTo>
                  <a:lnTo>
                    <a:pt x="2172653" y="2358390"/>
                  </a:lnTo>
                  <a:lnTo>
                    <a:pt x="2037398" y="2494598"/>
                  </a:lnTo>
                  <a:lnTo>
                    <a:pt x="1792605" y="2333625"/>
                  </a:lnTo>
                  <a:cubicBezTo>
                    <a:pt x="1766888" y="2316480"/>
                    <a:pt x="1733550" y="2315528"/>
                    <a:pt x="1706880" y="2330768"/>
                  </a:cubicBezTo>
                  <a:cubicBezTo>
                    <a:pt x="1646873" y="2366010"/>
                    <a:pt x="1582103" y="2392680"/>
                    <a:pt x="1515428" y="2410778"/>
                  </a:cubicBezTo>
                  <a:cubicBezTo>
                    <a:pt x="1485900" y="2418398"/>
                    <a:pt x="1463040" y="2443163"/>
                    <a:pt x="1457325" y="2473643"/>
                  </a:cubicBezTo>
                  <a:lnTo>
                    <a:pt x="1399223" y="2764155"/>
                  </a:lnTo>
                  <a:lnTo>
                    <a:pt x="1207770" y="2764155"/>
                  </a:lnTo>
                  <a:lnTo>
                    <a:pt x="1149668" y="2473643"/>
                  </a:lnTo>
                  <a:cubicBezTo>
                    <a:pt x="1143953" y="2443163"/>
                    <a:pt x="1121093" y="2419350"/>
                    <a:pt x="1091565" y="2410778"/>
                  </a:cubicBezTo>
                  <a:cubicBezTo>
                    <a:pt x="1023938" y="2392680"/>
                    <a:pt x="960120" y="2366010"/>
                    <a:pt x="900113" y="2330768"/>
                  </a:cubicBezTo>
                  <a:cubicBezTo>
                    <a:pt x="873443" y="2315528"/>
                    <a:pt x="840105" y="2316480"/>
                    <a:pt x="814388" y="2333625"/>
                  </a:cubicBezTo>
                  <a:lnTo>
                    <a:pt x="568643" y="2498408"/>
                  </a:lnTo>
                  <a:lnTo>
                    <a:pt x="429578" y="2362200"/>
                  </a:lnTo>
                  <a:lnTo>
                    <a:pt x="594360" y="2116455"/>
                  </a:lnTo>
                  <a:cubicBezTo>
                    <a:pt x="611505" y="2090738"/>
                    <a:pt x="612458" y="2057400"/>
                    <a:pt x="597218" y="2030730"/>
                  </a:cubicBezTo>
                  <a:cubicBezTo>
                    <a:pt x="561975" y="1970723"/>
                    <a:pt x="535305" y="1905953"/>
                    <a:pt x="517208" y="1839278"/>
                  </a:cubicBezTo>
                  <a:cubicBezTo>
                    <a:pt x="509588" y="1809750"/>
                    <a:pt x="484822" y="1786890"/>
                    <a:pt x="454342" y="1781175"/>
                  </a:cubicBezTo>
                  <a:lnTo>
                    <a:pt x="163830" y="1723073"/>
                  </a:lnTo>
                  <a:lnTo>
                    <a:pt x="163830" y="1531620"/>
                  </a:lnTo>
                  <a:lnTo>
                    <a:pt x="454342" y="1473518"/>
                  </a:lnTo>
                  <a:cubicBezTo>
                    <a:pt x="484822" y="1467803"/>
                    <a:pt x="508635" y="1444943"/>
                    <a:pt x="517208" y="1415415"/>
                  </a:cubicBezTo>
                  <a:cubicBezTo>
                    <a:pt x="535305" y="1347788"/>
                    <a:pt x="561975" y="1283970"/>
                    <a:pt x="597218" y="1223963"/>
                  </a:cubicBezTo>
                  <a:cubicBezTo>
                    <a:pt x="612458" y="1197293"/>
                    <a:pt x="611505" y="1163955"/>
                    <a:pt x="594360" y="1138238"/>
                  </a:cubicBezTo>
                  <a:lnTo>
                    <a:pt x="429578" y="892493"/>
                  </a:lnTo>
                  <a:lnTo>
                    <a:pt x="565785" y="752475"/>
                  </a:lnTo>
                  <a:lnTo>
                    <a:pt x="811530" y="917258"/>
                  </a:lnTo>
                  <a:cubicBezTo>
                    <a:pt x="837247" y="934403"/>
                    <a:pt x="870585" y="935355"/>
                    <a:pt x="897255" y="920115"/>
                  </a:cubicBezTo>
                  <a:cubicBezTo>
                    <a:pt x="957263" y="884873"/>
                    <a:pt x="1022032" y="858203"/>
                    <a:pt x="1088707" y="840105"/>
                  </a:cubicBezTo>
                  <a:cubicBezTo>
                    <a:pt x="1119188" y="832485"/>
                    <a:pt x="1142048" y="808673"/>
                    <a:pt x="1147763" y="778193"/>
                  </a:cubicBezTo>
                  <a:close/>
                </a:path>
              </a:pathLst>
            </a:custGeom>
            <a:grpFill/>
            <a:ln w="9525" cap="flat">
              <a:noFill/>
              <a:prstDash val="solid"/>
              <a:miter/>
            </a:ln>
          </p:spPr>
          <p:txBody>
            <a:bodyPr rtlCol="0" anchor="ctr"/>
            <a:lstStyle/>
            <a:p>
              <a:endParaRPr lang="de-DE"/>
            </a:p>
          </p:txBody>
        </p:sp>
        <p:sp>
          <p:nvSpPr>
            <p:cNvPr id="103" name="Freihandform: Form 25">
              <a:extLst>
                <a:ext uri="{FF2B5EF4-FFF2-40B4-BE49-F238E27FC236}">
                  <a16:creationId xmlns:a16="http://schemas.microsoft.com/office/drawing/2014/main" id="{9C23F82B-49E3-4683-8CAD-C0A91B2F601D}"/>
                </a:ext>
              </a:extLst>
            </p:cNvPr>
            <p:cNvSpPr/>
            <p:nvPr/>
          </p:nvSpPr>
          <p:spPr>
            <a:xfrm>
              <a:off x="6013450" y="2047875"/>
              <a:ext cx="1133475" cy="1133475"/>
            </a:xfrm>
            <a:custGeom>
              <a:avLst/>
              <a:gdLst>
                <a:gd name="connsiteX0" fmla="*/ 568643 w 1133475"/>
                <a:gd name="connsiteY0" fmla="*/ 1137285 h 1133475"/>
                <a:gd name="connsiteX1" fmla="*/ 1137285 w 1133475"/>
                <a:gd name="connsiteY1" fmla="*/ 568643 h 1133475"/>
                <a:gd name="connsiteX2" fmla="*/ 568643 w 1133475"/>
                <a:gd name="connsiteY2" fmla="*/ 0 h 1133475"/>
                <a:gd name="connsiteX3" fmla="*/ 0 w 1133475"/>
                <a:gd name="connsiteY3" fmla="*/ 568643 h 1133475"/>
                <a:gd name="connsiteX4" fmla="*/ 568643 w 1133475"/>
                <a:gd name="connsiteY4" fmla="*/ 1137285 h 1133475"/>
                <a:gd name="connsiteX5" fmla="*/ 568643 w 1133475"/>
                <a:gd name="connsiteY5" fmla="*/ 161925 h 1133475"/>
                <a:gd name="connsiteX6" fmla="*/ 975360 w 1133475"/>
                <a:gd name="connsiteY6" fmla="*/ 568643 h 1133475"/>
                <a:gd name="connsiteX7" fmla="*/ 568643 w 1133475"/>
                <a:gd name="connsiteY7" fmla="*/ 975360 h 1133475"/>
                <a:gd name="connsiteX8" fmla="*/ 161925 w 1133475"/>
                <a:gd name="connsiteY8" fmla="*/ 568643 h 1133475"/>
                <a:gd name="connsiteX9" fmla="*/ 568643 w 1133475"/>
                <a:gd name="connsiteY9" fmla="*/ 161925 h 113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3475" h="1133475">
                  <a:moveTo>
                    <a:pt x="568643" y="1137285"/>
                  </a:moveTo>
                  <a:cubicBezTo>
                    <a:pt x="882968" y="1137285"/>
                    <a:pt x="1137285" y="882968"/>
                    <a:pt x="1137285" y="568643"/>
                  </a:cubicBezTo>
                  <a:cubicBezTo>
                    <a:pt x="1137285" y="254317"/>
                    <a:pt x="882968" y="0"/>
                    <a:pt x="568643" y="0"/>
                  </a:cubicBezTo>
                  <a:cubicBezTo>
                    <a:pt x="254318" y="0"/>
                    <a:pt x="0" y="254317"/>
                    <a:pt x="0" y="568643"/>
                  </a:cubicBezTo>
                  <a:cubicBezTo>
                    <a:pt x="0" y="882968"/>
                    <a:pt x="254318" y="1137285"/>
                    <a:pt x="568643" y="1137285"/>
                  </a:cubicBezTo>
                  <a:close/>
                  <a:moveTo>
                    <a:pt x="568643" y="161925"/>
                  </a:moveTo>
                  <a:cubicBezTo>
                    <a:pt x="793432" y="161925"/>
                    <a:pt x="975360" y="343853"/>
                    <a:pt x="975360" y="568643"/>
                  </a:cubicBezTo>
                  <a:cubicBezTo>
                    <a:pt x="975360" y="793433"/>
                    <a:pt x="793432" y="975360"/>
                    <a:pt x="568643" y="975360"/>
                  </a:cubicBezTo>
                  <a:cubicBezTo>
                    <a:pt x="343853" y="975360"/>
                    <a:pt x="161925" y="793433"/>
                    <a:pt x="161925" y="568643"/>
                  </a:cubicBezTo>
                  <a:cubicBezTo>
                    <a:pt x="162878" y="343853"/>
                    <a:pt x="344805" y="161925"/>
                    <a:pt x="568643" y="161925"/>
                  </a:cubicBezTo>
                  <a:close/>
                </a:path>
              </a:pathLst>
            </a:custGeom>
            <a:grpFill/>
            <a:ln w="9525" cap="flat">
              <a:noFill/>
              <a:prstDash val="solid"/>
              <a:miter/>
            </a:ln>
          </p:spPr>
          <p:txBody>
            <a:bodyPr rtlCol="0" anchor="ctr"/>
            <a:lstStyle/>
            <a:p>
              <a:endParaRPr lang="de-DE"/>
            </a:p>
          </p:txBody>
        </p:sp>
        <p:sp>
          <p:nvSpPr>
            <p:cNvPr id="104" name="Freihandform: Form 27">
              <a:extLst>
                <a:ext uri="{FF2B5EF4-FFF2-40B4-BE49-F238E27FC236}">
                  <a16:creationId xmlns:a16="http://schemas.microsoft.com/office/drawing/2014/main" id="{CBC89347-8E31-4A2C-A292-EB041E4DFBAE}"/>
                </a:ext>
              </a:extLst>
            </p:cNvPr>
            <p:cNvSpPr/>
            <p:nvPr/>
          </p:nvSpPr>
          <p:spPr>
            <a:xfrm>
              <a:off x="6501130" y="2535555"/>
              <a:ext cx="161925" cy="161925"/>
            </a:xfrm>
            <a:custGeom>
              <a:avLst/>
              <a:gdLst>
                <a:gd name="connsiteX0" fmla="*/ 161925 w 161925"/>
                <a:gd name="connsiteY0" fmla="*/ 80962 h 161925"/>
                <a:gd name="connsiteX1" fmla="*/ 80963 w 161925"/>
                <a:gd name="connsiteY1" fmla="*/ 161925 h 161925"/>
                <a:gd name="connsiteX2" fmla="*/ 0 w 161925"/>
                <a:gd name="connsiteY2" fmla="*/ 80962 h 161925"/>
                <a:gd name="connsiteX3" fmla="*/ 80963 w 161925"/>
                <a:gd name="connsiteY3" fmla="*/ 0 h 161925"/>
                <a:gd name="connsiteX4" fmla="*/ 161925 w 161925"/>
                <a:gd name="connsiteY4" fmla="*/ 80962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61925" y="80962"/>
                  </a:moveTo>
                  <a:cubicBezTo>
                    <a:pt x="161925" y="125677"/>
                    <a:pt x="125677" y="161925"/>
                    <a:pt x="80963" y="161925"/>
                  </a:cubicBezTo>
                  <a:cubicBezTo>
                    <a:pt x="36248" y="161925"/>
                    <a:pt x="0" y="125677"/>
                    <a:pt x="0" y="80962"/>
                  </a:cubicBezTo>
                  <a:cubicBezTo>
                    <a:pt x="0" y="36248"/>
                    <a:pt x="36248" y="0"/>
                    <a:pt x="80963" y="0"/>
                  </a:cubicBezTo>
                  <a:cubicBezTo>
                    <a:pt x="125677" y="0"/>
                    <a:pt x="161925" y="36248"/>
                    <a:pt x="161925" y="80962"/>
                  </a:cubicBezTo>
                  <a:close/>
                </a:path>
              </a:pathLst>
            </a:custGeom>
            <a:grpFill/>
            <a:ln w="9525" cap="flat">
              <a:noFill/>
              <a:prstDash val="solid"/>
              <a:miter/>
            </a:ln>
          </p:spPr>
          <p:txBody>
            <a:bodyPr rtlCol="0" anchor="ctr"/>
            <a:lstStyle/>
            <a:p>
              <a:endParaRPr lang="de-DE"/>
            </a:p>
          </p:txBody>
        </p:sp>
      </p:grpSp>
      <p:grpSp>
        <p:nvGrpSpPr>
          <p:cNvPr id="105" name="Grafik 1">
            <a:extLst>
              <a:ext uri="{FF2B5EF4-FFF2-40B4-BE49-F238E27FC236}">
                <a16:creationId xmlns:a16="http://schemas.microsoft.com/office/drawing/2014/main" id="{59E97F75-7466-4632-A8BD-EC0BA5797E02}"/>
              </a:ext>
            </a:extLst>
          </p:cNvPr>
          <p:cNvGrpSpPr/>
          <p:nvPr/>
        </p:nvGrpSpPr>
        <p:grpSpPr>
          <a:xfrm>
            <a:off x="5125018" y="2519714"/>
            <a:ext cx="800698" cy="787353"/>
            <a:chOff x="3808412" y="1181100"/>
            <a:chExt cx="4572000" cy="4495800"/>
          </a:xfrm>
          <a:solidFill>
            <a:schemeClr val="tx1"/>
          </a:solidFill>
        </p:grpSpPr>
        <p:sp>
          <p:nvSpPr>
            <p:cNvPr id="106" name="Freihandform: Form 5">
              <a:extLst>
                <a:ext uri="{FF2B5EF4-FFF2-40B4-BE49-F238E27FC236}">
                  <a16:creationId xmlns:a16="http://schemas.microsoft.com/office/drawing/2014/main" id="{168CFC63-DFFF-47C2-9FEB-54E06AA41ADD}"/>
                </a:ext>
              </a:extLst>
            </p:cNvPr>
            <p:cNvSpPr/>
            <p:nvPr/>
          </p:nvSpPr>
          <p:spPr>
            <a:xfrm>
              <a:off x="3808412" y="1181100"/>
              <a:ext cx="4572000" cy="4495800"/>
            </a:xfrm>
            <a:custGeom>
              <a:avLst/>
              <a:gdLst>
                <a:gd name="connsiteX0" fmla="*/ 4495800 w 4572000"/>
                <a:gd name="connsiteY0" fmla="*/ 685800 h 4495800"/>
                <a:gd name="connsiteX1" fmla="*/ 3657600 w 4572000"/>
                <a:gd name="connsiteY1" fmla="*/ 685800 h 4495800"/>
                <a:gd name="connsiteX2" fmla="*/ 3657600 w 4572000"/>
                <a:gd name="connsiteY2" fmla="*/ 76200 h 4495800"/>
                <a:gd name="connsiteX3" fmla="*/ 3581400 w 4572000"/>
                <a:gd name="connsiteY3" fmla="*/ 0 h 4495800"/>
                <a:gd name="connsiteX4" fmla="*/ 990600 w 4572000"/>
                <a:gd name="connsiteY4" fmla="*/ 0 h 4495800"/>
                <a:gd name="connsiteX5" fmla="*/ 914400 w 4572000"/>
                <a:gd name="connsiteY5" fmla="*/ 76200 h 4495800"/>
                <a:gd name="connsiteX6" fmla="*/ 914400 w 4572000"/>
                <a:gd name="connsiteY6" fmla="*/ 1143000 h 4495800"/>
                <a:gd name="connsiteX7" fmla="*/ 76200 w 4572000"/>
                <a:gd name="connsiteY7" fmla="*/ 1143000 h 4495800"/>
                <a:gd name="connsiteX8" fmla="*/ 0 w 4572000"/>
                <a:gd name="connsiteY8" fmla="*/ 1219200 h 4495800"/>
                <a:gd name="connsiteX9" fmla="*/ 0 w 4572000"/>
                <a:gd name="connsiteY9" fmla="*/ 4343400 h 4495800"/>
                <a:gd name="connsiteX10" fmla="*/ 76200 w 4572000"/>
                <a:gd name="connsiteY10" fmla="*/ 4419600 h 4495800"/>
                <a:gd name="connsiteX11" fmla="*/ 152400 w 4572000"/>
                <a:gd name="connsiteY11" fmla="*/ 4343400 h 4495800"/>
                <a:gd name="connsiteX12" fmla="*/ 152400 w 4572000"/>
                <a:gd name="connsiteY12" fmla="*/ 1295400 h 4495800"/>
                <a:gd name="connsiteX13" fmla="*/ 914400 w 4572000"/>
                <a:gd name="connsiteY13" fmla="*/ 1295400 h 4495800"/>
                <a:gd name="connsiteX14" fmla="*/ 914400 w 4572000"/>
                <a:gd name="connsiteY14" fmla="*/ 4419600 h 4495800"/>
                <a:gd name="connsiteX15" fmla="*/ 990600 w 4572000"/>
                <a:gd name="connsiteY15" fmla="*/ 4495800 h 4495800"/>
                <a:gd name="connsiteX16" fmla="*/ 3581400 w 4572000"/>
                <a:gd name="connsiteY16" fmla="*/ 4495800 h 4495800"/>
                <a:gd name="connsiteX17" fmla="*/ 3657600 w 4572000"/>
                <a:gd name="connsiteY17" fmla="*/ 4419600 h 4495800"/>
                <a:gd name="connsiteX18" fmla="*/ 3657600 w 4572000"/>
                <a:gd name="connsiteY18" fmla="*/ 838200 h 4495800"/>
                <a:gd name="connsiteX19" fmla="*/ 4419600 w 4572000"/>
                <a:gd name="connsiteY19" fmla="*/ 838200 h 4495800"/>
                <a:gd name="connsiteX20" fmla="*/ 4419600 w 4572000"/>
                <a:gd name="connsiteY20" fmla="*/ 4343400 h 4495800"/>
                <a:gd name="connsiteX21" fmla="*/ 4495800 w 4572000"/>
                <a:gd name="connsiteY21" fmla="*/ 4419600 h 4495800"/>
                <a:gd name="connsiteX22" fmla="*/ 4572000 w 4572000"/>
                <a:gd name="connsiteY22" fmla="*/ 4343400 h 4495800"/>
                <a:gd name="connsiteX23" fmla="*/ 4572000 w 4572000"/>
                <a:gd name="connsiteY23" fmla="*/ 762000 h 4495800"/>
                <a:gd name="connsiteX24" fmla="*/ 4495800 w 4572000"/>
                <a:gd name="connsiteY24" fmla="*/ 685800 h 4495800"/>
                <a:gd name="connsiteX25" fmla="*/ 2209800 w 4572000"/>
                <a:gd name="connsiteY25" fmla="*/ 4343400 h 4495800"/>
                <a:gd name="connsiteX26" fmla="*/ 1905000 w 4572000"/>
                <a:gd name="connsiteY26" fmla="*/ 4343400 h 4495800"/>
                <a:gd name="connsiteX27" fmla="*/ 1905000 w 4572000"/>
                <a:gd name="connsiteY27" fmla="*/ 3657600 h 4495800"/>
                <a:gd name="connsiteX28" fmla="*/ 2209800 w 4572000"/>
                <a:gd name="connsiteY28" fmla="*/ 3657600 h 4495800"/>
                <a:gd name="connsiteX29" fmla="*/ 2209800 w 4572000"/>
                <a:gd name="connsiteY29" fmla="*/ 4343400 h 4495800"/>
                <a:gd name="connsiteX30" fmla="*/ 2667000 w 4572000"/>
                <a:gd name="connsiteY30" fmla="*/ 4343400 h 4495800"/>
                <a:gd name="connsiteX31" fmla="*/ 2362200 w 4572000"/>
                <a:gd name="connsiteY31" fmla="*/ 4343400 h 4495800"/>
                <a:gd name="connsiteX32" fmla="*/ 2362200 w 4572000"/>
                <a:gd name="connsiteY32" fmla="*/ 3657600 h 4495800"/>
                <a:gd name="connsiteX33" fmla="*/ 2667000 w 4572000"/>
                <a:gd name="connsiteY33" fmla="*/ 3657600 h 4495800"/>
                <a:gd name="connsiteX34" fmla="*/ 2667000 w 4572000"/>
                <a:gd name="connsiteY34" fmla="*/ 4343400 h 4495800"/>
                <a:gd name="connsiteX35" fmla="*/ 3505200 w 4572000"/>
                <a:gd name="connsiteY35" fmla="*/ 4343400 h 4495800"/>
                <a:gd name="connsiteX36" fmla="*/ 2819400 w 4572000"/>
                <a:gd name="connsiteY36" fmla="*/ 4343400 h 4495800"/>
                <a:gd name="connsiteX37" fmla="*/ 2819400 w 4572000"/>
                <a:gd name="connsiteY37" fmla="*/ 3581400 h 4495800"/>
                <a:gd name="connsiteX38" fmla="*/ 2743200 w 4572000"/>
                <a:gd name="connsiteY38" fmla="*/ 3505200 h 4495800"/>
                <a:gd name="connsiteX39" fmla="*/ 1828800 w 4572000"/>
                <a:gd name="connsiteY39" fmla="*/ 3505200 h 4495800"/>
                <a:gd name="connsiteX40" fmla="*/ 1752600 w 4572000"/>
                <a:gd name="connsiteY40" fmla="*/ 3581400 h 4495800"/>
                <a:gd name="connsiteX41" fmla="*/ 1752600 w 4572000"/>
                <a:gd name="connsiteY41" fmla="*/ 4343400 h 4495800"/>
                <a:gd name="connsiteX42" fmla="*/ 1066800 w 4572000"/>
                <a:gd name="connsiteY42" fmla="*/ 4343400 h 4495800"/>
                <a:gd name="connsiteX43" fmla="*/ 1066800 w 4572000"/>
                <a:gd name="connsiteY43" fmla="*/ 152400 h 4495800"/>
                <a:gd name="connsiteX44" fmla="*/ 3505200 w 4572000"/>
                <a:gd name="connsiteY44" fmla="*/ 152400 h 4495800"/>
                <a:gd name="connsiteX45" fmla="*/ 3505200 w 4572000"/>
                <a:gd name="connsiteY45" fmla="*/ 4343400 h 449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572000" h="4495800">
                  <a:moveTo>
                    <a:pt x="4495800" y="685800"/>
                  </a:moveTo>
                  <a:lnTo>
                    <a:pt x="3657600" y="685800"/>
                  </a:lnTo>
                  <a:lnTo>
                    <a:pt x="3657600" y="76200"/>
                  </a:lnTo>
                  <a:cubicBezTo>
                    <a:pt x="3657600" y="34290"/>
                    <a:pt x="3623310" y="0"/>
                    <a:pt x="3581400" y="0"/>
                  </a:cubicBezTo>
                  <a:lnTo>
                    <a:pt x="990600" y="0"/>
                  </a:lnTo>
                  <a:cubicBezTo>
                    <a:pt x="948690" y="0"/>
                    <a:pt x="914400" y="34290"/>
                    <a:pt x="914400" y="76200"/>
                  </a:cubicBezTo>
                  <a:lnTo>
                    <a:pt x="914400" y="1143000"/>
                  </a:lnTo>
                  <a:lnTo>
                    <a:pt x="76200" y="1143000"/>
                  </a:lnTo>
                  <a:cubicBezTo>
                    <a:pt x="34290" y="1143000"/>
                    <a:pt x="0" y="1177290"/>
                    <a:pt x="0" y="1219200"/>
                  </a:cubicBezTo>
                  <a:lnTo>
                    <a:pt x="0" y="4343400"/>
                  </a:lnTo>
                  <a:cubicBezTo>
                    <a:pt x="0" y="4385310"/>
                    <a:pt x="34290" y="4419600"/>
                    <a:pt x="76200" y="4419600"/>
                  </a:cubicBezTo>
                  <a:cubicBezTo>
                    <a:pt x="118110" y="4419600"/>
                    <a:pt x="152400" y="4385310"/>
                    <a:pt x="152400" y="4343400"/>
                  </a:cubicBezTo>
                  <a:lnTo>
                    <a:pt x="152400" y="1295400"/>
                  </a:lnTo>
                  <a:lnTo>
                    <a:pt x="914400" y="1295400"/>
                  </a:lnTo>
                  <a:lnTo>
                    <a:pt x="914400" y="4419600"/>
                  </a:lnTo>
                  <a:cubicBezTo>
                    <a:pt x="914400" y="4461510"/>
                    <a:pt x="948690" y="4495800"/>
                    <a:pt x="990600" y="4495800"/>
                  </a:cubicBezTo>
                  <a:lnTo>
                    <a:pt x="3581400" y="4495800"/>
                  </a:lnTo>
                  <a:cubicBezTo>
                    <a:pt x="3623310" y="4495800"/>
                    <a:pt x="3657600" y="4461510"/>
                    <a:pt x="3657600" y="4419600"/>
                  </a:cubicBezTo>
                  <a:lnTo>
                    <a:pt x="3657600" y="838200"/>
                  </a:lnTo>
                  <a:lnTo>
                    <a:pt x="4419600" y="838200"/>
                  </a:lnTo>
                  <a:lnTo>
                    <a:pt x="4419600" y="4343400"/>
                  </a:lnTo>
                  <a:cubicBezTo>
                    <a:pt x="4419600" y="4385310"/>
                    <a:pt x="4453890" y="4419600"/>
                    <a:pt x="4495800" y="4419600"/>
                  </a:cubicBezTo>
                  <a:cubicBezTo>
                    <a:pt x="4537710" y="4419600"/>
                    <a:pt x="4572000" y="4385310"/>
                    <a:pt x="4572000" y="4343400"/>
                  </a:cubicBezTo>
                  <a:lnTo>
                    <a:pt x="4572000" y="762000"/>
                  </a:lnTo>
                  <a:cubicBezTo>
                    <a:pt x="4572000" y="720090"/>
                    <a:pt x="4537710" y="685800"/>
                    <a:pt x="4495800" y="685800"/>
                  </a:cubicBezTo>
                  <a:close/>
                  <a:moveTo>
                    <a:pt x="2209800" y="4343400"/>
                  </a:moveTo>
                  <a:lnTo>
                    <a:pt x="1905000" y="4343400"/>
                  </a:lnTo>
                  <a:lnTo>
                    <a:pt x="1905000" y="3657600"/>
                  </a:lnTo>
                  <a:lnTo>
                    <a:pt x="2209800" y="3657600"/>
                  </a:lnTo>
                  <a:lnTo>
                    <a:pt x="2209800" y="4343400"/>
                  </a:lnTo>
                  <a:close/>
                  <a:moveTo>
                    <a:pt x="2667000" y="4343400"/>
                  </a:moveTo>
                  <a:lnTo>
                    <a:pt x="2362200" y="4343400"/>
                  </a:lnTo>
                  <a:lnTo>
                    <a:pt x="2362200" y="3657600"/>
                  </a:lnTo>
                  <a:lnTo>
                    <a:pt x="2667000" y="3657600"/>
                  </a:lnTo>
                  <a:lnTo>
                    <a:pt x="2667000" y="4343400"/>
                  </a:lnTo>
                  <a:close/>
                  <a:moveTo>
                    <a:pt x="3505200" y="4343400"/>
                  </a:moveTo>
                  <a:lnTo>
                    <a:pt x="2819400" y="4343400"/>
                  </a:lnTo>
                  <a:lnTo>
                    <a:pt x="2819400" y="3581400"/>
                  </a:lnTo>
                  <a:cubicBezTo>
                    <a:pt x="2819400" y="3539490"/>
                    <a:pt x="2785110" y="3505200"/>
                    <a:pt x="2743200" y="3505200"/>
                  </a:cubicBezTo>
                  <a:lnTo>
                    <a:pt x="1828800" y="3505200"/>
                  </a:lnTo>
                  <a:cubicBezTo>
                    <a:pt x="1786890" y="3505200"/>
                    <a:pt x="1752600" y="3539490"/>
                    <a:pt x="1752600" y="3581400"/>
                  </a:cubicBezTo>
                  <a:lnTo>
                    <a:pt x="1752600" y="4343400"/>
                  </a:lnTo>
                  <a:lnTo>
                    <a:pt x="1066800" y="4343400"/>
                  </a:lnTo>
                  <a:lnTo>
                    <a:pt x="1066800" y="152400"/>
                  </a:lnTo>
                  <a:lnTo>
                    <a:pt x="3505200" y="152400"/>
                  </a:lnTo>
                  <a:lnTo>
                    <a:pt x="3505200" y="4343400"/>
                  </a:lnTo>
                  <a:close/>
                </a:path>
              </a:pathLst>
            </a:custGeom>
            <a:grpFill/>
            <a:ln w="9525" cap="flat">
              <a:noFill/>
              <a:prstDash val="solid"/>
              <a:miter/>
            </a:ln>
          </p:spPr>
          <p:txBody>
            <a:bodyPr rtlCol="0" anchor="ctr"/>
            <a:lstStyle/>
            <a:p>
              <a:endParaRPr lang="de-DE"/>
            </a:p>
          </p:txBody>
        </p:sp>
        <p:sp>
          <p:nvSpPr>
            <p:cNvPr id="107" name="Freihandform: Form 6">
              <a:extLst>
                <a:ext uri="{FF2B5EF4-FFF2-40B4-BE49-F238E27FC236}">
                  <a16:creationId xmlns:a16="http://schemas.microsoft.com/office/drawing/2014/main" id="{F3C2C2A0-1D6E-4F27-8B6D-D85989F8ECAC}"/>
                </a:ext>
              </a:extLst>
            </p:cNvPr>
            <p:cNvSpPr/>
            <p:nvPr/>
          </p:nvSpPr>
          <p:spPr>
            <a:xfrm>
              <a:off x="5027612" y="1485900"/>
              <a:ext cx="609600" cy="609600"/>
            </a:xfrm>
            <a:custGeom>
              <a:avLst/>
              <a:gdLst>
                <a:gd name="connsiteX0" fmla="*/ 533400 w 609600"/>
                <a:gd name="connsiteY0" fmla="*/ 0 h 609600"/>
                <a:gd name="connsiteX1" fmla="*/ 76200 w 609600"/>
                <a:gd name="connsiteY1" fmla="*/ 0 h 609600"/>
                <a:gd name="connsiteX2" fmla="*/ 0 w 609600"/>
                <a:gd name="connsiteY2" fmla="*/ 76200 h 609600"/>
                <a:gd name="connsiteX3" fmla="*/ 0 w 609600"/>
                <a:gd name="connsiteY3" fmla="*/ 533400 h 609600"/>
                <a:gd name="connsiteX4" fmla="*/ 76200 w 609600"/>
                <a:gd name="connsiteY4" fmla="*/ 609600 h 609600"/>
                <a:gd name="connsiteX5" fmla="*/ 533400 w 609600"/>
                <a:gd name="connsiteY5" fmla="*/ 609600 h 609600"/>
                <a:gd name="connsiteX6" fmla="*/ 609600 w 609600"/>
                <a:gd name="connsiteY6" fmla="*/ 533400 h 609600"/>
                <a:gd name="connsiteX7" fmla="*/ 609600 w 609600"/>
                <a:gd name="connsiteY7" fmla="*/ 76200 h 609600"/>
                <a:gd name="connsiteX8" fmla="*/ 533400 w 609600"/>
                <a:gd name="connsiteY8" fmla="*/ 0 h 609600"/>
                <a:gd name="connsiteX9" fmla="*/ 457200 w 609600"/>
                <a:gd name="connsiteY9" fmla="*/ 457200 h 609600"/>
                <a:gd name="connsiteX10" fmla="*/ 152400 w 609600"/>
                <a:gd name="connsiteY10" fmla="*/ 457200 h 609600"/>
                <a:gd name="connsiteX11" fmla="*/ 152400 w 609600"/>
                <a:gd name="connsiteY11" fmla="*/ 152400 h 609600"/>
                <a:gd name="connsiteX12" fmla="*/ 457200 w 609600"/>
                <a:gd name="connsiteY12" fmla="*/ 152400 h 609600"/>
                <a:gd name="connsiteX13" fmla="*/ 457200 w 609600"/>
                <a:gd name="connsiteY13" fmla="*/ 4572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600" h="609600">
                  <a:moveTo>
                    <a:pt x="533400" y="0"/>
                  </a:moveTo>
                  <a:lnTo>
                    <a:pt x="76200" y="0"/>
                  </a:lnTo>
                  <a:cubicBezTo>
                    <a:pt x="34290" y="0"/>
                    <a:pt x="0" y="34290"/>
                    <a:pt x="0" y="76200"/>
                  </a:cubicBezTo>
                  <a:lnTo>
                    <a:pt x="0" y="533400"/>
                  </a:lnTo>
                  <a:cubicBezTo>
                    <a:pt x="0" y="575310"/>
                    <a:pt x="34290" y="609600"/>
                    <a:pt x="76200" y="609600"/>
                  </a:cubicBezTo>
                  <a:lnTo>
                    <a:pt x="533400" y="609600"/>
                  </a:lnTo>
                  <a:cubicBezTo>
                    <a:pt x="575310" y="609600"/>
                    <a:pt x="609600" y="575310"/>
                    <a:pt x="609600" y="533400"/>
                  </a:cubicBezTo>
                  <a:lnTo>
                    <a:pt x="609600" y="76200"/>
                  </a:lnTo>
                  <a:cubicBezTo>
                    <a:pt x="609600" y="34290"/>
                    <a:pt x="575310" y="0"/>
                    <a:pt x="533400" y="0"/>
                  </a:cubicBezTo>
                  <a:close/>
                  <a:moveTo>
                    <a:pt x="457200" y="457200"/>
                  </a:moveTo>
                  <a:lnTo>
                    <a:pt x="152400" y="457200"/>
                  </a:lnTo>
                  <a:lnTo>
                    <a:pt x="152400" y="152400"/>
                  </a:lnTo>
                  <a:lnTo>
                    <a:pt x="457200" y="152400"/>
                  </a:lnTo>
                  <a:lnTo>
                    <a:pt x="457200" y="457200"/>
                  </a:lnTo>
                  <a:close/>
                </a:path>
              </a:pathLst>
            </a:custGeom>
            <a:grpFill/>
            <a:ln w="9525" cap="flat">
              <a:noFill/>
              <a:prstDash val="solid"/>
              <a:miter/>
            </a:ln>
          </p:spPr>
          <p:txBody>
            <a:bodyPr rtlCol="0" anchor="ctr"/>
            <a:lstStyle/>
            <a:p>
              <a:endParaRPr lang="de-DE"/>
            </a:p>
          </p:txBody>
        </p:sp>
        <p:sp>
          <p:nvSpPr>
            <p:cNvPr id="108" name="Freihandform: Form 9">
              <a:extLst>
                <a:ext uri="{FF2B5EF4-FFF2-40B4-BE49-F238E27FC236}">
                  <a16:creationId xmlns:a16="http://schemas.microsoft.com/office/drawing/2014/main" id="{A9DE6633-4158-413F-9038-5B065844CB6A}"/>
                </a:ext>
              </a:extLst>
            </p:cNvPr>
            <p:cNvSpPr/>
            <p:nvPr/>
          </p:nvSpPr>
          <p:spPr>
            <a:xfrm>
              <a:off x="5789612" y="1485900"/>
              <a:ext cx="609600" cy="609600"/>
            </a:xfrm>
            <a:custGeom>
              <a:avLst/>
              <a:gdLst>
                <a:gd name="connsiteX0" fmla="*/ 533400 w 609600"/>
                <a:gd name="connsiteY0" fmla="*/ 0 h 609600"/>
                <a:gd name="connsiteX1" fmla="*/ 76200 w 609600"/>
                <a:gd name="connsiteY1" fmla="*/ 0 h 609600"/>
                <a:gd name="connsiteX2" fmla="*/ 0 w 609600"/>
                <a:gd name="connsiteY2" fmla="*/ 76200 h 609600"/>
                <a:gd name="connsiteX3" fmla="*/ 0 w 609600"/>
                <a:gd name="connsiteY3" fmla="*/ 533400 h 609600"/>
                <a:gd name="connsiteX4" fmla="*/ 76200 w 609600"/>
                <a:gd name="connsiteY4" fmla="*/ 609600 h 609600"/>
                <a:gd name="connsiteX5" fmla="*/ 533400 w 609600"/>
                <a:gd name="connsiteY5" fmla="*/ 609600 h 609600"/>
                <a:gd name="connsiteX6" fmla="*/ 609600 w 609600"/>
                <a:gd name="connsiteY6" fmla="*/ 533400 h 609600"/>
                <a:gd name="connsiteX7" fmla="*/ 609600 w 609600"/>
                <a:gd name="connsiteY7" fmla="*/ 76200 h 609600"/>
                <a:gd name="connsiteX8" fmla="*/ 533400 w 609600"/>
                <a:gd name="connsiteY8" fmla="*/ 0 h 609600"/>
                <a:gd name="connsiteX9" fmla="*/ 457200 w 609600"/>
                <a:gd name="connsiteY9" fmla="*/ 457200 h 609600"/>
                <a:gd name="connsiteX10" fmla="*/ 152400 w 609600"/>
                <a:gd name="connsiteY10" fmla="*/ 457200 h 609600"/>
                <a:gd name="connsiteX11" fmla="*/ 152400 w 609600"/>
                <a:gd name="connsiteY11" fmla="*/ 152400 h 609600"/>
                <a:gd name="connsiteX12" fmla="*/ 457200 w 609600"/>
                <a:gd name="connsiteY12" fmla="*/ 152400 h 609600"/>
                <a:gd name="connsiteX13" fmla="*/ 457200 w 609600"/>
                <a:gd name="connsiteY13" fmla="*/ 4572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600" h="609600">
                  <a:moveTo>
                    <a:pt x="533400" y="0"/>
                  </a:moveTo>
                  <a:lnTo>
                    <a:pt x="76200" y="0"/>
                  </a:lnTo>
                  <a:cubicBezTo>
                    <a:pt x="34290" y="0"/>
                    <a:pt x="0" y="34290"/>
                    <a:pt x="0" y="76200"/>
                  </a:cubicBezTo>
                  <a:lnTo>
                    <a:pt x="0" y="533400"/>
                  </a:lnTo>
                  <a:cubicBezTo>
                    <a:pt x="0" y="575310"/>
                    <a:pt x="34290" y="609600"/>
                    <a:pt x="76200" y="609600"/>
                  </a:cubicBezTo>
                  <a:lnTo>
                    <a:pt x="533400" y="609600"/>
                  </a:lnTo>
                  <a:cubicBezTo>
                    <a:pt x="575310" y="609600"/>
                    <a:pt x="609600" y="575310"/>
                    <a:pt x="609600" y="533400"/>
                  </a:cubicBezTo>
                  <a:lnTo>
                    <a:pt x="609600" y="76200"/>
                  </a:lnTo>
                  <a:cubicBezTo>
                    <a:pt x="609600" y="34290"/>
                    <a:pt x="575310" y="0"/>
                    <a:pt x="533400" y="0"/>
                  </a:cubicBezTo>
                  <a:close/>
                  <a:moveTo>
                    <a:pt x="457200" y="457200"/>
                  </a:moveTo>
                  <a:lnTo>
                    <a:pt x="152400" y="457200"/>
                  </a:lnTo>
                  <a:lnTo>
                    <a:pt x="152400" y="152400"/>
                  </a:lnTo>
                  <a:lnTo>
                    <a:pt x="457200" y="152400"/>
                  </a:lnTo>
                  <a:lnTo>
                    <a:pt x="457200" y="457200"/>
                  </a:lnTo>
                  <a:close/>
                </a:path>
              </a:pathLst>
            </a:custGeom>
            <a:grpFill/>
            <a:ln w="9525" cap="flat">
              <a:noFill/>
              <a:prstDash val="solid"/>
              <a:miter/>
            </a:ln>
          </p:spPr>
          <p:txBody>
            <a:bodyPr rtlCol="0" anchor="ctr"/>
            <a:lstStyle/>
            <a:p>
              <a:endParaRPr lang="de-DE"/>
            </a:p>
          </p:txBody>
        </p:sp>
        <p:sp>
          <p:nvSpPr>
            <p:cNvPr id="109" name="Freihandform: Form 10">
              <a:extLst>
                <a:ext uri="{FF2B5EF4-FFF2-40B4-BE49-F238E27FC236}">
                  <a16:creationId xmlns:a16="http://schemas.microsoft.com/office/drawing/2014/main" id="{F3B3861B-BA9B-4742-A93C-5EF38BCA4495}"/>
                </a:ext>
              </a:extLst>
            </p:cNvPr>
            <p:cNvSpPr/>
            <p:nvPr/>
          </p:nvSpPr>
          <p:spPr>
            <a:xfrm>
              <a:off x="6551612" y="1485900"/>
              <a:ext cx="609600" cy="609600"/>
            </a:xfrm>
            <a:custGeom>
              <a:avLst/>
              <a:gdLst>
                <a:gd name="connsiteX0" fmla="*/ 533400 w 609600"/>
                <a:gd name="connsiteY0" fmla="*/ 0 h 609600"/>
                <a:gd name="connsiteX1" fmla="*/ 76200 w 609600"/>
                <a:gd name="connsiteY1" fmla="*/ 0 h 609600"/>
                <a:gd name="connsiteX2" fmla="*/ 0 w 609600"/>
                <a:gd name="connsiteY2" fmla="*/ 76200 h 609600"/>
                <a:gd name="connsiteX3" fmla="*/ 0 w 609600"/>
                <a:gd name="connsiteY3" fmla="*/ 533400 h 609600"/>
                <a:gd name="connsiteX4" fmla="*/ 76200 w 609600"/>
                <a:gd name="connsiteY4" fmla="*/ 609600 h 609600"/>
                <a:gd name="connsiteX5" fmla="*/ 533400 w 609600"/>
                <a:gd name="connsiteY5" fmla="*/ 609600 h 609600"/>
                <a:gd name="connsiteX6" fmla="*/ 609600 w 609600"/>
                <a:gd name="connsiteY6" fmla="*/ 533400 h 609600"/>
                <a:gd name="connsiteX7" fmla="*/ 609600 w 609600"/>
                <a:gd name="connsiteY7" fmla="*/ 76200 h 609600"/>
                <a:gd name="connsiteX8" fmla="*/ 533400 w 609600"/>
                <a:gd name="connsiteY8" fmla="*/ 0 h 609600"/>
                <a:gd name="connsiteX9" fmla="*/ 457200 w 609600"/>
                <a:gd name="connsiteY9" fmla="*/ 457200 h 609600"/>
                <a:gd name="connsiteX10" fmla="*/ 152400 w 609600"/>
                <a:gd name="connsiteY10" fmla="*/ 457200 h 609600"/>
                <a:gd name="connsiteX11" fmla="*/ 152400 w 609600"/>
                <a:gd name="connsiteY11" fmla="*/ 152400 h 609600"/>
                <a:gd name="connsiteX12" fmla="*/ 457200 w 609600"/>
                <a:gd name="connsiteY12" fmla="*/ 152400 h 609600"/>
                <a:gd name="connsiteX13" fmla="*/ 457200 w 609600"/>
                <a:gd name="connsiteY13" fmla="*/ 4572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600" h="609600">
                  <a:moveTo>
                    <a:pt x="533400" y="0"/>
                  </a:moveTo>
                  <a:lnTo>
                    <a:pt x="76200" y="0"/>
                  </a:lnTo>
                  <a:cubicBezTo>
                    <a:pt x="34290" y="0"/>
                    <a:pt x="0" y="34290"/>
                    <a:pt x="0" y="76200"/>
                  </a:cubicBezTo>
                  <a:lnTo>
                    <a:pt x="0" y="533400"/>
                  </a:lnTo>
                  <a:cubicBezTo>
                    <a:pt x="0" y="575310"/>
                    <a:pt x="34290" y="609600"/>
                    <a:pt x="76200" y="609600"/>
                  </a:cubicBezTo>
                  <a:lnTo>
                    <a:pt x="533400" y="609600"/>
                  </a:lnTo>
                  <a:cubicBezTo>
                    <a:pt x="575310" y="609600"/>
                    <a:pt x="609600" y="575310"/>
                    <a:pt x="609600" y="533400"/>
                  </a:cubicBezTo>
                  <a:lnTo>
                    <a:pt x="609600" y="76200"/>
                  </a:lnTo>
                  <a:cubicBezTo>
                    <a:pt x="609600" y="34290"/>
                    <a:pt x="575310" y="0"/>
                    <a:pt x="533400" y="0"/>
                  </a:cubicBezTo>
                  <a:close/>
                  <a:moveTo>
                    <a:pt x="457200" y="457200"/>
                  </a:moveTo>
                  <a:lnTo>
                    <a:pt x="152400" y="457200"/>
                  </a:lnTo>
                  <a:lnTo>
                    <a:pt x="152400" y="152400"/>
                  </a:lnTo>
                  <a:lnTo>
                    <a:pt x="457200" y="152400"/>
                  </a:lnTo>
                  <a:lnTo>
                    <a:pt x="457200" y="457200"/>
                  </a:lnTo>
                  <a:close/>
                </a:path>
              </a:pathLst>
            </a:custGeom>
            <a:grpFill/>
            <a:ln w="9525" cap="flat">
              <a:noFill/>
              <a:prstDash val="solid"/>
              <a:miter/>
            </a:ln>
          </p:spPr>
          <p:txBody>
            <a:bodyPr rtlCol="0" anchor="ctr"/>
            <a:lstStyle/>
            <a:p>
              <a:endParaRPr lang="de-DE"/>
            </a:p>
          </p:txBody>
        </p:sp>
        <p:sp>
          <p:nvSpPr>
            <p:cNvPr id="110" name="Freihandform: Form 11">
              <a:extLst>
                <a:ext uri="{FF2B5EF4-FFF2-40B4-BE49-F238E27FC236}">
                  <a16:creationId xmlns:a16="http://schemas.microsoft.com/office/drawing/2014/main" id="{5391642C-D2A3-493B-80C4-2EFA9EB06E3E}"/>
                </a:ext>
              </a:extLst>
            </p:cNvPr>
            <p:cNvSpPr/>
            <p:nvPr/>
          </p:nvSpPr>
          <p:spPr>
            <a:xfrm>
              <a:off x="5027612" y="2247900"/>
              <a:ext cx="609600" cy="609600"/>
            </a:xfrm>
            <a:custGeom>
              <a:avLst/>
              <a:gdLst>
                <a:gd name="connsiteX0" fmla="*/ 533400 w 609600"/>
                <a:gd name="connsiteY0" fmla="*/ 0 h 609600"/>
                <a:gd name="connsiteX1" fmla="*/ 76200 w 609600"/>
                <a:gd name="connsiteY1" fmla="*/ 0 h 609600"/>
                <a:gd name="connsiteX2" fmla="*/ 0 w 609600"/>
                <a:gd name="connsiteY2" fmla="*/ 76200 h 609600"/>
                <a:gd name="connsiteX3" fmla="*/ 0 w 609600"/>
                <a:gd name="connsiteY3" fmla="*/ 533400 h 609600"/>
                <a:gd name="connsiteX4" fmla="*/ 76200 w 609600"/>
                <a:gd name="connsiteY4" fmla="*/ 609600 h 609600"/>
                <a:gd name="connsiteX5" fmla="*/ 533400 w 609600"/>
                <a:gd name="connsiteY5" fmla="*/ 609600 h 609600"/>
                <a:gd name="connsiteX6" fmla="*/ 609600 w 609600"/>
                <a:gd name="connsiteY6" fmla="*/ 533400 h 609600"/>
                <a:gd name="connsiteX7" fmla="*/ 609600 w 609600"/>
                <a:gd name="connsiteY7" fmla="*/ 76200 h 609600"/>
                <a:gd name="connsiteX8" fmla="*/ 533400 w 609600"/>
                <a:gd name="connsiteY8" fmla="*/ 0 h 609600"/>
                <a:gd name="connsiteX9" fmla="*/ 457200 w 609600"/>
                <a:gd name="connsiteY9" fmla="*/ 457200 h 609600"/>
                <a:gd name="connsiteX10" fmla="*/ 152400 w 609600"/>
                <a:gd name="connsiteY10" fmla="*/ 457200 h 609600"/>
                <a:gd name="connsiteX11" fmla="*/ 152400 w 609600"/>
                <a:gd name="connsiteY11" fmla="*/ 152400 h 609600"/>
                <a:gd name="connsiteX12" fmla="*/ 457200 w 609600"/>
                <a:gd name="connsiteY12" fmla="*/ 152400 h 609600"/>
                <a:gd name="connsiteX13" fmla="*/ 457200 w 609600"/>
                <a:gd name="connsiteY13" fmla="*/ 4572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600" h="609600">
                  <a:moveTo>
                    <a:pt x="533400" y="0"/>
                  </a:moveTo>
                  <a:lnTo>
                    <a:pt x="76200" y="0"/>
                  </a:lnTo>
                  <a:cubicBezTo>
                    <a:pt x="34290" y="0"/>
                    <a:pt x="0" y="34290"/>
                    <a:pt x="0" y="76200"/>
                  </a:cubicBezTo>
                  <a:lnTo>
                    <a:pt x="0" y="533400"/>
                  </a:lnTo>
                  <a:cubicBezTo>
                    <a:pt x="0" y="575310"/>
                    <a:pt x="34290" y="609600"/>
                    <a:pt x="76200" y="609600"/>
                  </a:cubicBezTo>
                  <a:lnTo>
                    <a:pt x="533400" y="609600"/>
                  </a:lnTo>
                  <a:cubicBezTo>
                    <a:pt x="575310" y="609600"/>
                    <a:pt x="609600" y="575310"/>
                    <a:pt x="609600" y="533400"/>
                  </a:cubicBezTo>
                  <a:lnTo>
                    <a:pt x="609600" y="76200"/>
                  </a:lnTo>
                  <a:cubicBezTo>
                    <a:pt x="609600" y="34290"/>
                    <a:pt x="575310" y="0"/>
                    <a:pt x="533400" y="0"/>
                  </a:cubicBezTo>
                  <a:close/>
                  <a:moveTo>
                    <a:pt x="457200" y="457200"/>
                  </a:moveTo>
                  <a:lnTo>
                    <a:pt x="152400" y="457200"/>
                  </a:lnTo>
                  <a:lnTo>
                    <a:pt x="152400" y="152400"/>
                  </a:lnTo>
                  <a:lnTo>
                    <a:pt x="457200" y="152400"/>
                  </a:lnTo>
                  <a:lnTo>
                    <a:pt x="457200" y="457200"/>
                  </a:lnTo>
                  <a:close/>
                </a:path>
              </a:pathLst>
            </a:custGeom>
            <a:grpFill/>
            <a:ln w="9525" cap="flat">
              <a:noFill/>
              <a:prstDash val="solid"/>
              <a:miter/>
            </a:ln>
          </p:spPr>
          <p:txBody>
            <a:bodyPr rtlCol="0" anchor="ctr"/>
            <a:lstStyle/>
            <a:p>
              <a:endParaRPr lang="de-DE"/>
            </a:p>
          </p:txBody>
        </p:sp>
        <p:sp>
          <p:nvSpPr>
            <p:cNvPr id="111" name="Freihandform: Form 12">
              <a:extLst>
                <a:ext uri="{FF2B5EF4-FFF2-40B4-BE49-F238E27FC236}">
                  <a16:creationId xmlns:a16="http://schemas.microsoft.com/office/drawing/2014/main" id="{8DDD6F9B-21B1-40BA-AD54-7349198BDCD7}"/>
                </a:ext>
              </a:extLst>
            </p:cNvPr>
            <p:cNvSpPr/>
            <p:nvPr/>
          </p:nvSpPr>
          <p:spPr>
            <a:xfrm>
              <a:off x="5789612" y="2247900"/>
              <a:ext cx="609600" cy="609600"/>
            </a:xfrm>
            <a:custGeom>
              <a:avLst/>
              <a:gdLst>
                <a:gd name="connsiteX0" fmla="*/ 533400 w 609600"/>
                <a:gd name="connsiteY0" fmla="*/ 0 h 609600"/>
                <a:gd name="connsiteX1" fmla="*/ 76200 w 609600"/>
                <a:gd name="connsiteY1" fmla="*/ 0 h 609600"/>
                <a:gd name="connsiteX2" fmla="*/ 0 w 609600"/>
                <a:gd name="connsiteY2" fmla="*/ 76200 h 609600"/>
                <a:gd name="connsiteX3" fmla="*/ 0 w 609600"/>
                <a:gd name="connsiteY3" fmla="*/ 533400 h 609600"/>
                <a:gd name="connsiteX4" fmla="*/ 76200 w 609600"/>
                <a:gd name="connsiteY4" fmla="*/ 609600 h 609600"/>
                <a:gd name="connsiteX5" fmla="*/ 533400 w 609600"/>
                <a:gd name="connsiteY5" fmla="*/ 609600 h 609600"/>
                <a:gd name="connsiteX6" fmla="*/ 609600 w 609600"/>
                <a:gd name="connsiteY6" fmla="*/ 533400 h 609600"/>
                <a:gd name="connsiteX7" fmla="*/ 609600 w 609600"/>
                <a:gd name="connsiteY7" fmla="*/ 76200 h 609600"/>
                <a:gd name="connsiteX8" fmla="*/ 533400 w 609600"/>
                <a:gd name="connsiteY8" fmla="*/ 0 h 609600"/>
                <a:gd name="connsiteX9" fmla="*/ 457200 w 609600"/>
                <a:gd name="connsiteY9" fmla="*/ 457200 h 609600"/>
                <a:gd name="connsiteX10" fmla="*/ 152400 w 609600"/>
                <a:gd name="connsiteY10" fmla="*/ 457200 h 609600"/>
                <a:gd name="connsiteX11" fmla="*/ 152400 w 609600"/>
                <a:gd name="connsiteY11" fmla="*/ 152400 h 609600"/>
                <a:gd name="connsiteX12" fmla="*/ 457200 w 609600"/>
                <a:gd name="connsiteY12" fmla="*/ 152400 h 609600"/>
                <a:gd name="connsiteX13" fmla="*/ 457200 w 609600"/>
                <a:gd name="connsiteY13" fmla="*/ 4572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600" h="609600">
                  <a:moveTo>
                    <a:pt x="533400" y="0"/>
                  </a:moveTo>
                  <a:lnTo>
                    <a:pt x="76200" y="0"/>
                  </a:lnTo>
                  <a:cubicBezTo>
                    <a:pt x="34290" y="0"/>
                    <a:pt x="0" y="34290"/>
                    <a:pt x="0" y="76200"/>
                  </a:cubicBezTo>
                  <a:lnTo>
                    <a:pt x="0" y="533400"/>
                  </a:lnTo>
                  <a:cubicBezTo>
                    <a:pt x="0" y="575310"/>
                    <a:pt x="34290" y="609600"/>
                    <a:pt x="76200" y="609600"/>
                  </a:cubicBezTo>
                  <a:lnTo>
                    <a:pt x="533400" y="609600"/>
                  </a:lnTo>
                  <a:cubicBezTo>
                    <a:pt x="575310" y="609600"/>
                    <a:pt x="609600" y="575310"/>
                    <a:pt x="609600" y="533400"/>
                  </a:cubicBezTo>
                  <a:lnTo>
                    <a:pt x="609600" y="76200"/>
                  </a:lnTo>
                  <a:cubicBezTo>
                    <a:pt x="609600" y="34290"/>
                    <a:pt x="575310" y="0"/>
                    <a:pt x="533400" y="0"/>
                  </a:cubicBezTo>
                  <a:close/>
                  <a:moveTo>
                    <a:pt x="457200" y="457200"/>
                  </a:moveTo>
                  <a:lnTo>
                    <a:pt x="152400" y="457200"/>
                  </a:lnTo>
                  <a:lnTo>
                    <a:pt x="152400" y="152400"/>
                  </a:lnTo>
                  <a:lnTo>
                    <a:pt x="457200" y="152400"/>
                  </a:lnTo>
                  <a:lnTo>
                    <a:pt x="457200" y="457200"/>
                  </a:lnTo>
                  <a:close/>
                </a:path>
              </a:pathLst>
            </a:custGeom>
            <a:grpFill/>
            <a:ln w="9525" cap="flat">
              <a:noFill/>
              <a:prstDash val="solid"/>
              <a:miter/>
            </a:ln>
          </p:spPr>
          <p:txBody>
            <a:bodyPr rtlCol="0" anchor="ctr"/>
            <a:lstStyle/>
            <a:p>
              <a:endParaRPr lang="de-DE"/>
            </a:p>
          </p:txBody>
        </p:sp>
        <p:sp>
          <p:nvSpPr>
            <p:cNvPr id="112" name="Freihandform: Form 13">
              <a:extLst>
                <a:ext uri="{FF2B5EF4-FFF2-40B4-BE49-F238E27FC236}">
                  <a16:creationId xmlns:a16="http://schemas.microsoft.com/office/drawing/2014/main" id="{12EB1550-C35E-40CF-9295-5C189FA6F67B}"/>
                </a:ext>
              </a:extLst>
            </p:cNvPr>
            <p:cNvSpPr/>
            <p:nvPr/>
          </p:nvSpPr>
          <p:spPr>
            <a:xfrm>
              <a:off x="6551612" y="2247900"/>
              <a:ext cx="609600" cy="609600"/>
            </a:xfrm>
            <a:custGeom>
              <a:avLst/>
              <a:gdLst>
                <a:gd name="connsiteX0" fmla="*/ 533400 w 609600"/>
                <a:gd name="connsiteY0" fmla="*/ 0 h 609600"/>
                <a:gd name="connsiteX1" fmla="*/ 76200 w 609600"/>
                <a:gd name="connsiteY1" fmla="*/ 0 h 609600"/>
                <a:gd name="connsiteX2" fmla="*/ 0 w 609600"/>
                <a:gd name="connsiteY2" fmla="*/ 76200 h 609600"/>
                <a:gd name="connsiteX3" fmla="*/ 0 w 609600"/>
                <a:gd name="connsiteY3" fmla="*/ 533400 h 609600"/>
                <a:gd name="connsiteX4" fmla="*/ 76200 w 609600"/>
                <a:gd name="connsiteY4" fmla="*/ 609600 h 609600"/>
                <a:gd name="connsiteX5" fmla="*/ 533400 w 609600"/>
                <a:gd name="connsiteY5" fmla="*/ 609600 h 609600"/>
                <a:gd name="connsiteX6" fmla="*/ 609600 w 609600"/>
                <a:gd name="connsiteY6" fmla="*/ 533400 h 609600"/>
                <a:gd name="connsiteX7" fmla="*/ 609600 w 609600"/>
                <a:gd name="connsiteY7" fmla="*/ 76200 h 609600"/>
                <a:gd name="connsiteX8" fmla="*/ 533400 w 609600"/>
                <a:gd name="connsiteY8" fmla="*/ 0 h 609600"/>
                <a:gd name="connsiteX9" fmla="*/ 457200 w 609600"/>
                <a:gd name="connsiteY9" fmla="*/ 457200 h 609600"/>
                <a:gd name="connsiteX10" fmla="*/ 152400 w 609600"/>
                <a:gd name="connsiteY10" fmla="*/ 457200 h 609600"/>
                <a:gd name="connsiteX11" fmla="*/ 152400 w 609600"/>
                <a:gd name="connsiteY11" fmla="*/ 152400 h 609600"/>
                <a:gd name="connsiteX12" fmla="*/ 457200 w 609600"/>
                <a:gd name="connsiteY12" fmla="*/ 152400 h 609600"/>
                <a:gd name="connsiteX13" fmla="*/ 457200 w 609600"/>
                <a:gd name="connsiteY13" fmla="*/ 4572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600" h="609600">
                  <a:moveTo>
                    <a:pt x="533400" y="0"/>
                  </a:moveTo>
                  <a:lnTo>
                    <a:pt x="76200" y="0"/>
                  </a:lnTo>
                  <a:cubicBezTo>
                    <a:pt x="34290" y="0"/>
                    <a:pt x="0" y="34290"/>
                    <a:pt x="0" y="76200"/>
                  </a:cubicBezTo>
                  <a:lnTo>
                    <a:pt x="0" y="533400"/>
                  </a:lnTo>
                  <a:cubicBezTo>
                    <a:pt x="0" y="575310"/>
                    <a:pt x="34290" y="609600"/>
                    <a:pt x="76200" y="609600"/>
                  </a:cubicBezTo>
                  <a:lnTo>
                    <a:pt x="533400" y="609600"/>
                  </a:lnTo>
                  <a:cubicBezTo>
                    <a:pt x="575310" y="609600"/>
                    <a:pt x="609600" y="575310"/>
                    <a:pt x="609600" y="533400"/>
                  </a:cubicBezTo>
                  <a:lnTo>
                    <a:pt x="609600" y="76200"/>
                  </a:lnTo>
                  <a:cubicBezTo>
                    <a:pt x="609600" y="34290"/>
                    <a:pt x="575310" y="0"/>
                    <a:pt x="533400" y="0"/>
                  </a:cubicBezTo>
                  <a:close/>
                  <a:moveTo>
                    <a:pt x="457200" y="457200"/>
                  </a:moveTo>
                  <a:lnTo>
                    <a:pt x="152400" y="457200"/>
                  </a:lnTo>
                  <a:lnTo>
                    <a:pt x="152400" y="152400"/>
                  </a:lnTo>
                  <a:lnTo>
                    <a:pt x="457200" y="152400"/>
                  </a:lnTo>
                  <a:lnTo>
                    <a:pt x="457200" y="457200"/>
                  </a:lnTo>
                  <a:close/>
                </a:path>
              </a:pathLst>
            </a:custGeom>
            <a:grpFill/>
            <a:ln w="9525" cap="flat">
              <a:noFill/>
              <a:prstDash val="solid"/>
              <a:miter/>
            </a:ln>
          </p:spPr>
          <p:txBody>
            <a:bodyPr rtlCol="0" anchor="ctr"/>
            <a:lstStyle/>
            <a:p>
              <a:endParaRPr lang="de-DE"/>
            </a:p>
          </p:txBody>
        </p:sp>
        <p:sp>
          <p:nvSpPr>
            <p:cNvPr id="113" name="Freihandform: Form 14">
              <a:extLst>
                <a:ext uri="{FF2B5EF4-FFF2-40B4-BE49-F238E27FC236}">
                  <a16:creationId xmlns:a16="http://schemas.microsoft.com/office/drawing/2014/main" id="{6D10957E-9403-4F5B-85C8-A993B680858D}"/>
                </a:ext>
              </a:extLst>
            </p:cNvPr>
            <p:cNvSpPr/>
            <p:nvPr/>
          </p:nvSpPr>
          <p:spPr>
            <a:xfrm>
              <a:off x="5027612" y="3009900"/>
              <a:ext cx="609600" cy="609600"/>
            </a:xfrm>
            <a:custGeom>
              <a:avLst/>
              <a:gdLst>
                <a:gd name="connsiteX0" fmla="*/ 533400 w 609600"/>
                <a:gd name="connsiteY0" fmla="*/ 0 h 609600"/>
                <a:gd name="connsiteX1" fmla="*/ 76200 w 609600"/>
                <a:gd name="connsiteY1" fmla="*/ 0 h 609600"/>
                <a:gd name="connsiteX2" fmla="*/ 0 w 609600"/>
                <a:gd name="connsiteY2" fmla="*/ 76200 h 609600"/>
                <a:gd name="connsiteX3" fmla="*/ 0 w 609600"/>
                <a:gd name="connsiteY3" fmla="*/ 533400 h 609600"/>
                <a:gd name="connsiteX4" fmla="*/ 76200 w 609600"/>
                <a:gd name="connsiteY4" fmla="*/ 609600 h 609600"/>
                <a:gd name="connsiteX5" fmla="*/ 533400 w 609600"/>
                <a:gd name="connsiteY5" fmla="*/ 609600 h 609600"/>
                <a:gd name="connsiteX6" fmla="*/ 609600 w 609600"/>
                <a:gd name="connsiteY6" fmla="*/ 533400 h 609600"/>
                <a:gd name="connsiteX7" fmla="*/ 609600 w 609600"/>
                <a:gd name="connsiteY7" fmla="*/ 76200 h 609600"/>
                <a:gd name="connsiteX8" fmla="*/ 533400 w 609600"/>
                <a:gd name="connsiteY8" fmla="*/ 0 h 609600"/>
                <a:gd name="connsiteX9" fmla="*/ 457200 w 609600"/>
                <a:gd name="connsiteY9" fmla="*/ 457200 h 609600"/>
                <a:gd name="connsiteX10" fmla="*/ 152400 w 609600"/>
                <a:gd name="connsiteY10" fmla="*/ 457200 h 609600"/>
                <a:gd name="connsiteX11" fmla="*/ 152400 w 609600"/>
                <a:gd name="connsiteY11" fmla="*/ 152400 h 609600"/>
                <a:gd name="connsiteX12" fmla="*/ 457200 w 609600"/>
                <a:gd name="connsiteY12" fmla="*/ 152400 h 609600"/>
                <a:gd name="connsiteX13" fmla="*/ 457200 w 609600"/>
                <a:gd name="connsiteY13" fmla="*/ 4572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600" h="609600">
                  <a:moveTo>
                    <a:pt x="533400" y="0"/>
                  </a:moveTo>
                  <a:lnTo>
                    <a:pt x="76200" y="0"/>
                  </a:lnTo>
                  <a:cubicBezTo>
                    <a:pt x="34290" y="0"/>
                    <a:pt x="0" y="34290"/>
                    <a:pt x="0" y="76200"/>
                  </a:cubicBezTo>
                  <a:lnTo>
                    <a:pt x="0" y="533400"/>
                  </a:lnTo>
                  <a:cubicBezTo>
                    <a:pt x="0" y="575310"/>
                    <a:pt x="34290" y="609600"/>
                    <a:pt x="76200" y="609600"/>
                  </a:cubicBezTo>
                  <a:lnTo>
                    <a:pt x="533400" y="609600"/>
                  </a:lnTo>
                  <a:cubicBezTo>
                    <a:pt x="575310" y="609600"/>
                    <a:pt x="609600" y="575310"/>
                    <a:pt x="609600" y="533400"/>
                  </a:cubicBezTo>
                  <a:lnTo>
                    <a:pt x="609600" y="76200"/>
                  </a:lnTo>
                  <a:cubicBezTo>
                    <a:pt x="609600" y="34290"/>
                    <a:pt x="575310" y="0"/>
                    <a:pt x="533400" y="0"/>
                  </a:cubicBezTo>
                  <a:close/>
                  <a:moveTo>
                    <a:pt x="457200" y="457200"/>
                  </a:moveTo>
                  <a:lnTo>
                    <a:pt x="152400" y="457200"/>
                  </a:lnTo>
                  <a:lnTo>
                    <a:pt x="152400" y="152400"/>
                  </a:lnTo>
                  <a:lnTo>
                    <a:pt x="457200" y="152400"/>
                  </a:lnTo>
                  <a:lnTo>
                    <a:pt x="457200" y="457200"/>
                  </a:lnTo>
                  <a:close/>
                </a:path>
              </a:pathLst>
            </a:custGeom>
            <a:grpFill/>
            <a:ln w="9525" cap="flat">
              <a:noFill/>
              <a:prstDash val="solid"/>
              <a:miter/>
            </a:ln>
          </p:spPr>
          <p:txBody>
            <a:bodyPr rtlCol="0" anchor="ctr"/>
            <a:lstStyle/>
            <a:p>
              <a:endParaRPr lang="de-DE"/>
            </a:p>
          </p:txBody>
        </p:sp>
        <p:sp>
          <p:nvSpPr>
            <p:cNvPr id="114" name="Freihandform: Form 15">
              <a:extLst>
                <a:ext uri="{FF2B5EF4-FFF2-40B4-BE49-F238E27FC236}">
                  <a16:creationId xmlns:a16="http://schemas.microsoft.com/office/drawing/2014/main" id="{D74A12B2-D772-4120-A87C-B553D458864C}"/>
                </a:ext>
              </a:extLst>
            </p:cNvPr>
            <p:cNvSpPr/>
            <p:nvPr/>
          </p:nvSpPr>
          <p:spPr>
            <a:xfrm>
              <a:off x="5789612" y="3009900"/>
              <a:ext cx="609600" cy="609600"/>
            </a:xfrm>
            <a:custGeom>
              <a:avLst/>
              <a:gdLst>
                <a:gd name="connsiteX0" fmla="*/ 533400 w 609600"/>
                <a:gd name="connsiteY0" fmla="*/ 0 h 609600"/>
                <a:gd name="connsiteX1" fmla="*/ 76200 w 609600"/>
                <a:gd name="connsiteY1" fmla="*/ 0 h 609600"/>
                <a:gd name="connsiteX2" fmla="*/ 0 w 609600"/>
                <a:gd name="connsiteY2" fmla="*/ 76200 h 609600"/>
                <a:gd name="connsiteX3" fmla="*/ 0 w 609600"/>
                <a:gd name="connsiteY3" fmla="*/ 533400 h 609600"/>
                <a:gd name="connsiteX4" fmla="*/ 76200 w 609600"/>
                <a:gd name="connsiteY4" fmla="*/ 609600 h 609600"/>
                <a:gd name="connsiteX5" fmla="*/ 533400 w 609600"/>
                <a:gd name="connsiteY5" fmla="*/ 609600 h 609600"/>
                <a:gd name="connsiteX6" fmla="*/ 609600 w 609600"/>
                <a:gd name="connsiteY6" fmla="*/ 533400 h 609600"/>
                <a:gd name="connsiteX7" fmla="*/ 609600 w 609600"/>
                <a:gd name="connsiteY7" fmla="*/ 76200 h 609600"/>
                <a:gd name="connsiteX8" fmla="*/ 533400 w 609600"/>
                <a:gd name="connsiteY8" fmla="*/ 0 h 609600"/>
                <a:gd name="connsiteX9" fmla="*/ 457200 w 609600"/>
                <a:gd name="connsiteY9" fmla="*/ 457200 h 609600"/>
                <a:gd name="connsiteX10" fmla="*/ 152400 w 609600"/>
                <a:gd name="connsiteY10" fmla="*/ 457200 h 609600"/>
                <a:gd name="connsiteX11" fmla="*/ 152400 w 609600"/>
                <a:gd name="connsiteY11" fmla="*/ 152400 h 609600"/>
                <a:gd name="connsiteX12" fmla="*/ 457200 w 609600"/>
                <a:gd name="connsiteY12" fmla="*/ 152400 h 609600"/>
                <a:gd name="connsiteX13" fmla="*/ 457200 w 609600"/>
                <a:gd name="connsiteY13" fmla="*/ 4572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600" h="609600">
                  <a:moveTo>
                    <a:pt x="533400" y="0"/>
                  </a:moveTo>
                  <a:lnTo>
                    <a:pt x="76200" y="0"/>
                  </a:lnTo>
                  <a:cubicBezTo>
                    <a:pt x="34290" y="0"/>
                    <a:pt x="0" y="34290"/>
                    <a:pt x="0" y="76200"/>
                  </a:cubicBezTo>
                  <a:lnTo>
                    <a:pt x="0" y="533400"/>
                  </a:lnTo>
                  <a:cubicBezTo>
                    <a:pt x="0" y="575310"/>
                    <a:pt x="34290" y="609600"/>
                    <a:pt x="76200" y="609600"/>
                  </a:cubicBezTo>
                  <a:lnTo>
                    <a:pt x="533400" y="609600"/>
                  </a:lnTo>
                  <a:cubicBezTo>
                    <a:pt x="575310" y="609600"/>
                    <a:pt x="609600" y="575310"/>
                    <a:pt x="609600" y="533400"/>
                  </a:cubicBezTo>
                  <a:lnTo>
                    <a:pt x="609600" y="76200"/>
                  </a:lnTo>
                  <a:cubicBezTo>
                    <a:pt x="609600" y="34290"/>
                    <a:pt x="575310" y="0"/>
                    <a:pt x="533400" y="0"/>
                  </a:cubicBezTo>
                  <a:close/>
                  <a:moveTo>
                    <a:pt x="457200" y="457200"/>
                  </a:moveTo>
                  <a:lnTo>
                    <a:pt x="152400" y="457200"/>
                  </a:lnTo>
                  <a:lnTo>
                    <a:pt x="152400" y="152400"/>
                  </a:lnTo>
                  <a:lnTo>
                    <a:pt x="457200" y="152400"/>
                  </a:lnTo>
                  <a:lnTo>
                    <a:pt x="457200" y="457200"/>
                  </a:lnTo>
                  <a:close/>
                </a:path>
              </a:pathLst>
            </a:custGeom>
            <a:grpFill/>
            <a:ln w="9525" cap="flat">
              <a:noFill/>
              <a:prstDash val="solid"/>
              <a:miter/>
            </a:ln>
          </p:spPr>
          <p:txBody>
            <a:bodyPr rtlCol="0" anchor="ctr"/>
            <a:lstStyle/>
            <a:p>
              <a:endParaRPr lang="de-DE"/>
            </a:p>
          </p:txBody>
        </p:sp>
        <p:sp>
          <p:nvSpPr>
            <p:cNvPr id="115" name="Freihandform: Form 16">
              <a:extLst>
                <a:ext uri="{FF2B5EF4-FFF2-40B4-BE49-F238E27FC236}">
                  <a16:creationId xmlns:a16="http://schemas.microsoft.com/office/drawing/2014/main" id="{B4A10108-3D15-487A-91DC-73E9197661AE}"/>
                </a:ext>
              </a:extLst>
            </p:cNvPr>
            <p:cNvSpPr/>
            <p:nvPr/>
          </p:nvSpPr>
          <p:spPr>
            <a:xfrm>
              <a:off x="6551612" y="3009900"/>
              <a:ext cx="609600" cy="609600"/>
            </a:xfrm>
            <a:custGeom>
              <a:avLst/>
              <a:gdLst>
                <a:gd name="connsiteX0" fmla="*/ 533400 w 609600"/>
                <a:gd name="connsiteY0" fmla="*/ 0 h 609600"/>
                <a:gd name="connsiteX1" fmla="*/ 76200 w 609600"/>
                <a:gd name="connsiteY1" fmla="*/ 0 h 609600"/>
                <a:gd name="connsiteX2" fmla="*/ 0 w 609600"/>
                <a:gd name="connsiteY2" fmla="*/ 76200 h 609600"/>
                <a:gd name="connsiteX3" fmla="*/ 0 w 609600"/>
                <a:gd name="connsiteY3" fmla="*/ 533400 h 609600"/>
                <a:gd name="connsiteX4" fmla="*/ 76200 w 609600"/>
                <a:gd name="connsiteY4" fmla="*/ 609600 h 609600"/>
                <a:gd name="connsiteX5" fmla="*/ 533400 w 609600"/>
                <a:gd name="connsiteY5" fmla="*/ 609600 h 609600"/>
                <a:gd name="connsiteX6" fmla="*/ 609600 w 609600"/>
                <a:gd name="connsiteY6" fmla="*/ 533400 h 609600"/>
                <a:gd name="connsiteX7" fmla="*/ 609600 w 609600"/>
                <a:gd name="connsiteY7" fmla="*/ 76200 h 609600"/>
                <a:gd name="connsiteX8" fmla="*/ 533400 w 609600"/>
                <a:gd name="connsiteY8" fmla="*/ 0 h 609600"/>
                <a:gd name="connsiteX9" fmla="*/ 457200 w 609600"/>
                <a:gd name="connsiteY9" fmla="*/ 457200 h 609600"/>
                <a:gd name="connsiteX10" fmla="*/ 152400 w 609600"/>
                <a:gd name="connsiteY10" fmla="*/ 457200 h 609600"/>
                <a:gd name="connsiteX11" fmla="*/ 152400 w 609600"/>
                <a:gd name="connsiteY11" fmla="*/ 152400 h 609600"/>
                <a:gd name="connsiteX12" fmla="*/ 457200 w 609600"/>
                <a:gd name="connsiteY12" fmla="*/ 152400 h 609600"/>
                <a:gd name="connsiteX13" fmla="*/ 457200 w 609600"/>
                <a:gd name="connsiteY13" fmla="*/ 4572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600" h="609600">
                  <a:moveTo>
                    <a:pt x="533400" y="0"/>
                  </a:moveTo>
                  <a:lnTo>
                    <a:pt x="76200" y="0"/>
                  </a:lnTo>
                  <a:cubicBezTo>
                    <a:pt x="34290" y="0"/>
                    <a:pt x="0" y="34290"/>
                    <a:pt x="0" y="76200"/>
                  </a:cubicBezTo>
                  <a:lnTo>
                    <a:pt x="0" y="533400"/>
                  </a:lnTo>
                  <a:cubicBezTo>
                    <a:pt x="0" y="575310"/>
                    <a:pt x="34290" y="609600"/>
                    <a:pt x="76200" y="609600"/>
                  </a:cubicBezTo>
                  <a:lnTo>
                    <a:pt x="533400" y="609600"/>
                  </a:lnTo>
                  <a:cubicBezTo>
                    <a:pt x="575310" y="609600"/>
                    <a:pt x="609600" y="575310"/>
                    <a:pt x="609600" y="533400"/>
                  </a:cubicBezTo>
                  <a:lnTo>
                    <a:pt x="609600" y="76200"/>
                  </a:lnTo>
                  <a:cubicBezTo>
                    <a:pt x="609600" y="34290"/>
                    <a:pt x="575310" y="0"/>
                    <a:pt x="533400" y="0"/>
                  </a:cubicBezTo>
                  <a:close/>
                  <a:moveTo>
                    <a:pt x="457200" y="457200"/>
                  </a:moveTo>
                  <a:lnTo>
                    <a:pt x="152400" y="457200"/>
                  </a:lnTo>
                  <a:lnTo>
                    <a:pt x="152400" y="152400"/>
                  </a:lnTo>
                  <a:lnTo>
                    <a:pt x="457200" y="152400"/>
                  </a:lnTo>
                  <a:lnTo>
                    <a:pt x="457200" y="457200"/>
                  </a:lnTo>
                  <a:close/>
                </a:path>
              </a:pathLst>
            </a:custGeom>
            <a:grpFill/>
            <a:ln w="9525" cap="flat">
              <a:noFill/>
              <a:prstDash val="solid"/>
              <a:miter/>
            </a:ln>
          </p:spPr>
          <p:txBody>
            <a:bodyPr rtlCol="0" anchor="ctr"/>
            <a:lstStyle/>
            <a:p>
              <a:endParaRPr lang="de-DE"/>
            </a:p>
          </p:txBody>
        </p:sp>
        <p:sp>
          <p:nvSpPr>
            <p:cNvPr id="116" name="Freihandform: Form 17">
              <a:extLst>
                <a:ext uri="{FF2B5EF4-FFF2-40B4-BE49-F238E27FC236}">
                  <a16:creationId xmlns:a16="http://schemas.microsoft.com/office/drawing/2014/main" id="{9ED14DAF-9ADD-4387-81A3-4B6E82E75102}"/>
                </a:ext>
              </a:extLst>
            </p:cNvPr>
            <p:cNvSpPr/>
            <p:nvPr/>
          </p:nvSpPr>
          <p:spPr>
            <a:xfrm>
              <a:off x="5027612" y="3771900"/>
              <a:ext cx="609600" cy="609600"/>
            </a:xfrm>
            <a:custGeom>
              <a:avLst/>
              <a:gdLst>
                <a:gd name="connsiteX0" fmla="*/ 533400 w 609600"/>
                <a:gd name="connsiteY0" fmla="*/ 0 h 609600"/>
                <a:gd name="connsiteX1" fmla="*/ 76200 w 609600"/>
                <a:gd name="connsiteY1" fmla="*/ 0 h 609600"/>
                <a:gd name="connsiteX2" fmla="*/ 0 w 609600"/>
                <a:gd name="connsiteY2" fmla="*/ 76200 h 609600"/>
                <a:gd name="connsiteX3" fmla="*/ 0 w 609600"/>
                <a:gd name="connsiteY3" fmla="*/ 533400 h 609600"/>
                <a:gd name="connsiteX4" fmla="*/ 76200 w 609600"/>
                <a:gd name="connsiteY4" fmla="*/ 609600 h 609600"/>
                <a:gd name="connsiteX5" fmla="*/ 533400 w 609600"/>
                <a:gd name="connsiteY5" fmla="*/ 609600 h 609600"/>
                <a:gd name="connsiteX6" fmla="*/ 609600 w 609600"/>
                <a:gd name="connsiteY6" fmla="*/ 533400 h 609600"/>
                <a:gd name="connsiteX7" fmla="*/ 609600 w 609600"/>
                <a:gd name="connsiteY7" fmla="*/ 76200 h 609600"/>
                <a:gd name="connsiteX8" fmla="*/ 533400 w 609600"/>
                <a:gd name="connsiteY8" fmla="*/ 0 h 609600"/>
                <a:gd name="connsiteX9" fmla="*/ 457200 w 609600"/>
                <a:gd name="connsiteY9" fmla="*/ 457200 h 609600"/>
                <a:gd name="connsiteX10" fmla="*/ 152400 w 609600"/>
                <a:gd name="connsiteY10" fmla="*/ 457200 h 609600"/>
                <a:gd name="connsiteX11" fmla="*/ 152400 w 609600"/>
                <a:gd name="connsiteY11" fmla="*/ 152400 h 609600"/>
                <a:gd name="connsiteX12" fmla="*/ 457200 w 609600"/>
                <a:gd name="connsiteY12" fmla="*/ 152400 h 609600"/>
                <a:gd name="connsiteX13" fmla="*/ 457200 w 609600"/>
                <a:gd name="connsiteY13" fmla="*/ 4572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600" h="609600">
                  <a:moveTo>
                    <a:pt x="533400" y="0"/>
                  </a:moveTo>
                  <a:lnTo>
                    <a:pt x="76200" y="0"/>
                  </a:lnTo>
                  <a:cubicBezTo>
                    <a:pt x="34290" y="0"/>
                    <a:pt x="0" y="34290"/>
                    <a:pt x="0" y="76200"/>
                  </a:cubicBezTo>
                  <a:lnTo>
                    <a:pt x="0" y="533400"/>
                  </a:lnTo>
                  <a:cubicBezTo>
                    <a:pt x="0" y="575310"/>
                    <a:pt x="34290" y="609600"/>
                    <a:pt x="76200" y="609600"/>
                  </a:cubicBezTo>
                  <a:lnTo>
                    <a:pt x="533400" y="609600"/>
                  </a:lnTo>
                  <a:cubicBezTo>
                    <a:pt x="575310" y="609600"/>
                    <a:pt x="609600" y="575310"/>
                    <a:pt x="609600" y="533400"/>
                  </a:cubicBezTo>
                  <a:lnTo>
                    <a:pt x="609600" y="76200"/>
                  </a:lnTo>
                  <a:cubicBezTo>
                    <a:pt x="609600" y="34290"/>
                    <a:pt x="575310" y="0"/>
                    <a:pt x="533400" y="0"/>
                  </a:cubicBezTo>
                  <a:close/>
                  <a:moveTo>
                    <a:pt x="457200" y="457200"/>
                  </a:moveTo>
                  <a:lnTo>
                    <a:pt x="152400" y="457200"/>
                  </a:lnTo>
                  <a:lnTo>
                    <a:pt x="152400" y="152400"/>
                  </a:lnTo>
                  <a:lnTo>
                    <a:pt x="457200" y="152400"/>
                  </a:lnTo>
                  <a:lnTo>
                    <a:pt x="457200" y="457200"/>
                  </a:lnTo>
                  <a:close/>
                </a:path>
              </a:pathLst>
            </a:custGeom>
            <a:grpFill/>
            <a:ln w="9525" cap="flat">
              <a:noFill/>
              <a:prstDash val="solid"/>
              <a:miter/>
            </a:ln>
          </p:spPr>
          <p:txBody>
            <a:bodyPr rtlCol="0" anchor="ctr"/>
            <a:lstStyle/>
            <a:p>
              <a:endParaRPr lang="de-DE"/>
            </a:p>
          </p:txBody>
        </p:sp>
        <p:sp>
          <p:nvSpPr>
            <p:cNvPr id="117" name="Freihandform: Form 18">
              <a:extLst>
                <a:ext uri="{FF2B5EF4-FFF2-40B4-BE49-F238E27FC236}">
                  <a16:creationId xmlns:a16="http://schemas.microsoft.com/office/drawing/2014/main" id="{DAC91A99-976F-46FD-AAF2-28F0DC6CC16E}"/>
                </a:ext>
              </a:extLst>
            </p:cNvPr>
            <p:cNvSpPr/>
            <p:nvPr/>
          </p:nvSpPr>
          <p:spPr>
            <a:xfrm>
              <a:off x="5789612" y="3771900"/>
              <a:ext cx="609600" cy="609600"/>
            </a:xfrm>
            <a:custGeom>
              <a:avLst/>
              <a:gdLst>
                <a:gd name="connsiteX0" fmla="*/ 533400 w 609600"/>
                <a:gd name="connsiteY0" fmla="*/ 0 h 609600"/>
                <a:gd name="connsiteX1" fmla="*/ 76200 w 609600"/>
                <a:gd name="connsiteY1" fmla="*/ 0 h 609600"/>
                <a:gd name="connsiteX2" fmla="*/ 0 w 609600"/>
                <a:gd name="connsiteY2" fmla="*/ 76200 h 609600"/>
                <a:gd name="connsiteX3" fmla="*/ 0 w 609600"/>
                <a:gd name="connsiteY3" fmla="*/ 533400 h 609600"/>
                <a:gd name="connsiteX4" fmla="*/ 76200 w 609600"/>
                <a:gd name="connsiteY4" fmla="*/ 609600 h 609600"/>
                <a:gd name="connsiteX5" fmla="*/ 533400 w 609600"/>
                <a:gd name="connsiteY5" fmla="*/ 609600 h 609600"/>
                <a:gd name="connsiteX6" fmla="*/ 609600 w 609600"/>
                <a:gd name="connsiteY6" fmla="*/ 533400 h 609600"/>
                <a:gd name="connsiteX7" fmla="*/ 609600 w 609600"/>
                <a:gd name="connsiteY7" fmla="*/ 76200 h 609600"/>
                <a:gd name="connsiteX8" fmla="*/ 533400 w 609600"/>
                <a:gd name="connsiteY8" fmla="*/ 0 h 609600"/>
                <a:gd name="connsiteX9" fmla="*/ 457200 w 609600"/>
                <a:gd name="connsiteY9" fmla="*/ 457200 h 609600"/>
                <a:gd name="connsiteX10" fmla="*/ 152400 w 609600"/>
                <a:gd name="connsiteY10" fmla="*/ 457200 h 609600"/>
                <a:gd name="connsiteX11" fmla="*/ 152400 w 609600"/>
                <a:gd name="connsiteY11" fmla="*/ 152400 h 609600"/>
                <a:gd name="connsiteX12" fmla="*/ 457200 w 609600"/>
                <a:gd name="connsiteY12" fmla="*/ 152400 h 609600"/>
                <a:gd name="connsiteX13" fmla="*/ 457200 w 609600"/>
                <a:gd name="connsiteY13" fmla="*/ 4572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600" h="609600">
                  <a:moveTo>
                    <a:pt x="533400" y="0"/>
                  </a:moveTo>
                  <a:lnTo>
                    <a:pt x="76200" y="0"/>
                  </a:lnTo>
                  <a:cubicBezTo>
                    <a:pt x="34290" y="0"/>
                    <a:pt x="0" y="34290"/>
                    <a:pt x="0" y="76200"/>
                  </a:cubicBezTo>
                  <a:lnTo>
                    <a:pt x="0" y="533400"/>
                  </a:lnTo>
                  <a:cubicBezTo>
                    <a:pt x="0" y="575310"/>
                    <a:pt x="34290" y="609600"/>
                    <a:pt x="76200" y="609600"/>
                  </a:cubicBezTo>
                  <a:lnTo>
                    <a:pt x="533400" y="609600"/>
                  </a:lnTo>
                  <a:cubicBezTo>
                    <a:pt x="575310" y="609600"/>
                    <a:pt x="609600" y="575310"/>
                    <a:pt x="609600" y="533400"/>
                  </a:cubicBezTo>
                  <a:lnTo>
                    <a:pt x="609600" y="76200"/>
                  </a:lnTo>
                  <a:cubicBezTo>
                    <a:pt x="609600" y="34290"/>
                    <a:pt x="575310" y="0"/>
                    <a:pt x="533400" y="0"/>
                  </a:cubicBezTo>
                  <a:close/>
                  <a:moveTo>
                    <a:pt x="457200" y="457200"/>
                  </a:moveTo>
                  <a:lnTo>
                    <a:pt x="152400" y="457200"/>
                  </a:lnTo>
                  <a:lnTo>
                    <a:pt x="152400" y="152400"/>
                  </a:lnTo>
                  <a:lnTo>
                    <a:pt x="457200" y="152400"/>
                  </a:lnTo>
                  <a:lnTo>
                    <a:pt x="457200" y="457200"/>
                  </a:lnTo>
                  <a:close/>
                </a:path>
              </a:pathLst>
            </a:custGeom>
            <a:grpFill/>
            <a:ln w="9525" cap="flat">
              <a:noFill/>
              <a:prstDash val="solid"/>
              <a:miter/>
            </a:ln>
          </p:spPr>
          <p:txBody>
            <a:bodyPr rtlCol="0" anchor="ctr"/>
            <a:lstStyle/>
            <a:p>
              <a:endParaRPr lang="de-DE"/>
            </a:p>
          </p:txBody>
        </p:sp>
        <p:sp>
          <p:nvSpPr>
            <p:cNvPr id="118" name="Freihandform: Form 19">
              <a:extLst>
                <a:ext uri="{FF2B5EF4-FFF2-40B4-BE49-F238E27FC236}">
                  <a16:creationId xmlns:a16="http://schemas.microsoft.com/office/drawing/2014/main" id="{58DB354D-2878-4C8F-A9CF-04EAA4609461}"/>
                </a:ext>
              </a:extLst>
            </p:cNvPr>
            <p:cNvSpPr/>
            <p:nvPr/>
          </p:nvSpPr>
          <p:spPr>
            <a:xfrm>
              <a:off x="6551612" y="3771900"/>
              <a:ext cx="609600" cy="609600"/>
            </a:xfrm>
            <a:custGeom>
              <a:avLst/>
              <a:gdLst>
                <a:gd name="connsiteX0" fmla="*/ 533400 w 609600"/>
                <a:gd name="connsiteY0" fmla="*/ 0 h 609600"/>
                <a:gd name="connsiteX1" fmla="*/ 76200 w 609600"/>
                <a:gd name="connsiteY1" fmla="*/ 0 h 609600"/>
                <a:gd name="connsiteX2" fmla="*/ 0 w 609600"/>
                <a:gd name="connsiteY2" fmla="*/ 76200 h 609600"/>
                <a:gd name="connsiteX3" fmla="*/ 0 w 609600"/>
                <a:gd name="connsiteY3" fmla="*/ 533400 h 609600"/>
                <a:gd name="connsiteX4" fmla="*/ 76200 w 609600"/>
                <a:gd name="connsiteY4" fmla="*/ 609600 h 609600"/>
                <a:gd name="connsiteX5" fmla="*/ 533400 w 609600"/>
                <a:gd name="connsiteY5" fmla="*/ 609600 h 609600"/>
                <a:gd name="connsiteX6" fmla="*/ 609600 w 609600"/>
                <a:gd name="connsiteY6" fmla="*/ 533400 h 609600"/>
                <a:gd name="connsiteX7" fmla="*/ 609600 w 609600"/>
                <a:gd name="connsiteY7" fmla="*/ 76200 h 609600"/>
                <a:gd name="connsiteX8" fmla="*/ 533400 w 609600"/>
                <a:gd name="connsiteY8" fmla="*/ 0 h 609600"/>
                <a:gd name="connsiteX9" fmla="*/ 457200 w 609600"/>
                <a:gd name="connsiteY9" fmla="*/ 457200 h 609600"/>
                <a:gd name="connsiteX10" fmla="*/ 152400 w 609600"/>
                <a:gd name="connsiteY10" fmla="*/ 457200 h 609600"/>
                <a:gd name="connsiteX11" fmla="*/ 152400 w 609600"/>
                <a:gd name="connsiteY11" fmla="*/ 152400 h 609600"/>
                <a:gd name="connsiteX12" fmla="*/ 457200 w 609600"/>
                <a:gd name="connsiteY12" fmla="*/ 152400 h 609600"/>
                <a:gd name="connsiteX13" fmla="*/ 457200 w 609600"/>
                <a:gd name="connsiteY13" fmla="*/ 4572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600" h="609600">
                  <a:moveTo>
                    <a:pt x="533400" y="0"/>
                  </a:moveTo>
                  <a:lnTo>
                    <a:pt x="76200" y="0"/>
                  </a:lnTo>
                  <a:cubicBezTo>
                    <a:pt x="34290" y="0"/>
                    <a:pt x="0" y="34290"/>
                    <a:pt x="0" y="76200"/>
                  </a:cubicBezTo>
                  <a:lnTo>
                    <a:pt x="0" y="533400"/>
                  </a:lnTo>
                  <a:cubicBezTo>
                    <a:pt x="0" y="575310"/>
                    <a:pt x="34290" y="609600"/>
                    <a:pt x="76200" y="609600"/>
                  </a:cubicBezTo>
                  <a:lnTo>
                    <a:pt x="533400" y="609600"/>
                  </a:lnTo>
                  <a:cubicBezTo>
                    <a:pt x="575310" y="609600"/>
                    <a:pt x="609600" y="575310"/>
                    <a:pt x="609600" y="533400"/>
                  </a:cubicBezTo>
                  <a:lnTo>
                    <a:pt x="609600" y="76200"/>
                  </a:lnTo>
                  <a:cubicBezTo>
                    <a:pt x="609600" y="34290"/>
                    <a:pt x="575310" y="0"/>
                    <a:pt x="533400" y="0"/>
                  </a:cubicBezTo>
                  <a:close/>
                  <a:moveTo>
                    <a:pt x="457200" y="457200"/>
                  </a:moveTo>
                  <a:lnTo>
                    <a:pt x="152400" y="457200"/>
                  </a:lnTo>
                  <a:lnTo>
                    <a:pt x="152400" y="152400"/>
                  </a:lnTo>
                  <a:lnTo>
                    <a:pt x="457200" y="152400"/>
                  </a:lnTo>
                  <a:lnTo>
                    <a:pt x="457200" y="457200"/>
                  </a:lnTo>
                  <a:close/>
                </a:path>
              </a:pathLst>
            </a:custGeom>
            <a:grpFill/>
            <a:ln w="9525" cap="flat">
              <a:noFill/>
              <a:prstDash val="solid"/>
              <a:miter/>
            </a:ln>
          </p:spPr>
          <p:txBody>
            <a:bodyPr rtlCol="0" anchor="ctr"/>
            <a:lstStyle/>
            <a:p>
              <a:endParaRPr lang="de-DE"/>
            </a:p>
          </p:txBody>
        </p:sp>
        <p:sp>
          <p:nvSpPr>
            <p:cNvPr id="119" name="Freihandform: Form 20">
              <a:extLst>
                <a:ext uri="{FF2B5EF4-FFF2-40B4-BE49-F238E27FC236}">
                  <a16:creationId xmlns:a16="http://schemas.microsoft.com/office/drawing/2014/main" id="{D9D4E3E6-7C96-4C6E-960C-4D55ED2BB84A}"/>
                </a:ext>
              </a:extLst>
            </p:cNvPr>
            <p:cNvSpPr/>
            <p:nvPr/>
          </p:nvSpPr>
          <p:spPr>
            <a:xfrm>
              <a:off x="4113212" y="2628900"/>
              <a:ext cx="228600" cy="228600"/>
            </a:xfrm>
            <a:custGeom>
              <a:avLst/>
              <a:gdLst>
                <a:gd name="connsiteX0" fmla="*/ 152400 w 228600"/>
                <a:gd name="connsiteY0" fmla="*/ 0 h 228600"/>
                <a:gd name="connsiteX1" fmla="*/ 76200 w 228600"/>
                <a:gd name="connsiteY1" fmla="*/ 0 h 228600"/>
                <a:gd name="connsiteX2" fmla="*/ 0 w 228600"/>
                <a:gd name="connsiteY2" fmla="*/ 76200 h 228600"/>
                <a:gd name="connsiteX3" fmla="*/ 0 w 228600"/>
                <a:gd name="connsiteY3" fmla="*/ 152400 h 228600"/>
                <a:gd name="connsiteX4" fmla="*/ 76200 w 228600"/>
                <a:gd name="connsiteY4" fmla="*/ 228600 h 228600"/>
                <a:gd name="connsiteX5" fmla="*/ 152400 w 228600"/>
                <a:gd name="connsiteY5" fmla="*/ 228600 h 228600"/>
                <a:gd name="connsiteX6" fmla="*/ 228600 w 228600"/>
                <a:gd name="connsiteY6" fmla="*/ 152400 h 228600"/>
                <a:gd name="connsiteX7" fmla="*/ 228600 w 228600"/>
                <a:gd name="connsiteY7" fmla="*/ 76200 h 228600"/>
                <a:gd name="connsiteX8" fmla="*/ 152400 w 228600"/>
                <a:gd name="connsiteY8"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 h="228600">
                  <a:moveTo>
                    <a:pt x="152400" y="0"/>
                  </a:moveTo>
                  <a:lnTo>
                    <a:pt x="76200" y="0"/>
                  </a:lnTo>
                  <a:cubicBezTo>
                    <a:pt x="34290" y="0"/>
                    <a:pt x="0" y="34290"/>
                    <a:pt x="0" y="76200"/>
                  </a:cubicBezTo>
                  <a:lnTo>
                    <a:pt x="0" y="152400"/>
                  </a:lnTo>
                  <a:cubicBezTo>
                    <a:pt x="0" y="194310"/>
                    <a:pt x="34290" y="228600"/>
                    <a:pt x="76200" y="228600"/>
                  </a:cubicBezTo>
                  <a:lnTo>
                    <a:pt x="152400" y="228600"/>
                  </a:lnTo>
                  <a:cubicBezTo>
                    <a:pt x="194310" y="228600"/>
                    <a:pt x="228600" y="194310"/>
                    <a:pt x="228600" y="152400"/>
                  </a:cubicBezTo>
                  <a:lnTo>
                    <a:pt x="228600" y="76200"/>
                  </a:lnTo>
                  <a:cubicBezTo>
                    <a:pt x="228600" y="34290"/>
                    <a:pt x="194310" y="0"/>
                    <a:pt x="152400" y="0"/>
                  </a:cubicBezTo>
                  <a:close/>
                </a:path>
              </a:pathLst>
            </a:custGeom>
            <a:grpFill/>
            <a:ln w="9525" cap="flat">
              <a:noFill/>
              <a:prstDash val="solid"/>
              <a:miter/>
            </a:ln>
          </p:spPr>
          <p:txBody>
            <a:bodyPr rtlCol="0" anchor="ctr"/>
            <a:lstStyle/>
            <a:p>
              <a:endParaRPr lang="de-DE"/>
            </a:p>
          </p:txBody>
        </p:sp>
        <p:sp>
          <p:nvSpPr>
            <p:cNvPr id="120" name="Freihandform: Form 32">
              <a:extLst>
                <a:ext uri="{FF2B5EF4-FFF2-40B4-BE49-F238E27FC236}">
                  <a16:creationId xmlns:a16="http://schemas.microsoft.com/office/drawing/2014/main" id="{DF1ADE5B-9353-40A0-A806-6F2AABDC66D6}"/>
                </a:ext>
              </a:extLst>
            </p:cNvPr>
            <p:cNvSpPr/>
            <p:nvPr/>
          </p:nvSpPr>
          <p:spPr>
            <a:xfrm>
              <a:off x="4418012" y="2628900"/>
              <a:ext cx="228600" cy="228600"/>
            </a:xfrm>
            <a:custGeom>
              <a:avLst/>
              <a:gdLst>
                <a:gd name="connsiteX0" fmla="*/ 152400 w 228600"/>
                <a:gd name="connsiteY0" fmla="*/ 0 h 228600"/>
                <a:gd name="connsiteX1" fmla="*/ 76200 w 228600"/>
                <a:gd name="connsiteY1" fmla="*/ 0 h 228600"/>
                <a:gd name="connsiteX2" fmla="*/ 0 w 228600"/>
                <a:gd name="connsiteY2" fmla="*/ 76200 h 228600"/>
                <a:gd name="connsiteX3" fmla="*/ 0 w 228600"/>
                <a:gd name="connsiteY3" fmla="*/ 152400 h 228600"/>
                <a:gd name="connsiteX4" fmla="*/ 76200 w 228600"/>
                <a:gd name="connsiteY4" fmla="*/ 228600 h 228600"/>
                <a:gd name="connsiteX5" fmla="*/ 152400 w 228600"/>
                <a:gd name="connsiteY5" fmla="*/ 228600 h 228600"/>
                <a:gd name="connsiteX6" fmla="*/ 228600 w 228600"/>
                <a:gd name="connsiteY6" fmla="*/ 152400 h 228600"/>
                <a:gd name="connsiteX7" fmla="*/ 228600 w 228600"/>
                <a:gd name="connsiteY7" fmla="*/ 76200 h 228600"/>
                <a:gd name="connsiteX8" fmla="*/ 152400 w 228600"/>
                <a:gd name="connsiteY8"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 h="228600">
                  <a:moveTo>
                    <a:pt x="152400" y="0"/>
                  </a:moveTo>
                  <a:lnTo>
                    <a:pt x="76200" y="0"/>
                  </a:lnTo>
                  <a:cubicBezTo>
                    <a:pt x="34290" y="0"/>
                    <a:pt x="0" y="34290"/>
                    <a:pt x="0" y="76200"/>
                  </a:cubicBezTo>
                  <a:lnTo>
                    <a:pt x="0" y="152400"/>
                  </a:lnTo>
                  <a:cubicBezTo>
                    <a:pt x="0" y="194310"/>
                    <a:pt x="34290" y="228600"/>
                    <a:pt x="76200" y="228600"/>
                  </a:cubicBezTo>
                  <a:lnTo>
                    <a:pt x="152400" y="228600"/>
                  </a:lnTo>
                  <a:cubicBezTo>
                    <a:pt x="194310" y="228600"/>
                    <a:pt x="228600" y="194310"/>
                    <a:pt x="228600" y="152400"/>
                  </a:cubicBezTo>
                  <a:lnTo>
                    <a:pt x="228600" y="76200"/>
                  </a:lnTo>
                  <a:cubicBezTo>
                    <a:pt x="228600" y="34290"/>
                    <a:pt x="194310" y="0"/>
                    <a:pt x="152400" y="0"/>
                  </a:cubicBezTo>
                  <a:close/>
                </a:path>
              </a:pathLst>
            </a:custGeom>
            <a:grpFill/>
            <a:ln w="9525" cap="flat">
              <a:noFill/>
              <a:prstDash val="solid"/>
              <a:miter/>
            </a:ln>
          </p:spPr>
          <p:txBody>
            <a:bodyPr rtlCol="0" anchor="ctr"/>
            <a:lstStyle/>
            <a:p>
              <a:endParaRPr lang="de-DE"/>
            </a:p>
          </p:txBody>
        </p:sp>
        <p:sp>
          <p:nvSpPr>
            <p:cNvPr id="121" name="Freihandform: Form 38">
              <a:extLst>
                <a:ext uri="{FF2B5EF4-FFF2-40B4-BE49-F238E27FC236}">
                  <a16:creationId xmlns:a16="http://schemas.microsoft.com/office/drawing/2014/main" id="{041AA391-C450-49F0-A71E-605ED555A5B5}"/>
                </a:ext>
              </a:extLst>
            </p:cNvPr>
            <p:cNvSpPr/>
            <p:nvPr/>
          </p:nvSpPr>
          <p:spPr>
            <a:xfrm>
              <a:off x="4113212" y="2933700"/>
              <a:ext cx="228600" cy="228600"/>
            </a:xfrm>
            <a:custGeom>
              <a:avLst/>
              <a:gdLst>
                <a:gd name="connsiteX0" fmla="*/ 152400 w 228600"/>
                <a:gd name="connsiteY0" fmla="*/ 0 h 228600"/>
                <a:gd name="connsiteX1" fmla="*/ 76200 w 228600"/>
                <a:gd name="connsiteY1" fmla="*/ 0 h 228600"/>
                <a:gd name="connsiteX2" fmla="*/ 0 w 228600"/>
                <a:gd name="connsiteY2" fmla="*/ 76200 h 228600"/>
                <a:gd name="connsiteX3" fmla="*/ 0 w 228600"/>
                <a:gd name="connsiteY3" fmla="*/ 152400 h 228600"/>
                <a:gd name="connsiteX4" fmla="*/ 76200 w 228600"/>
                <a:gd name="connsiteY4" fmla="*/ 228600 h 228600"/>
                <a:gd name="connsiteX5" fmla="*/ 152400 w 228600"/>
                <a:gd name="connsiteY5" fmla="*/ 228600 h 228600"/>
                <a:gd name="connsiteX6" fmla="*/ 228600 w 228600"/>
                <a:gd name="connsiteY6" fmla="*/ 152400 h 228600"/>
                <a:gd name="connsiteX7" fmla="*/ 228600 w 228600"/>
                <a:gd name="connsiteY7" fmla="*/ 76200 h 228600"/>
                <a:gd name="connsiteX8" fmla="*/ 152400 w 228600"/>
                <a:gd name="connsiteY8"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 h="228600">
                  <a:moveTo>
                    <a:pt x="152400" y="0"/>
                  </a:moveTo>
                  <a:lnTo>
                    <a:pt x="76200" y="0"/>
                  </a:lnTo>
                  <a:cubicBezTo>
                    <a:pt x="34290" y="0"/>
                    <a:pt x="0" y="34290"/>
                    <a:pt x="0" y="76200"/>
                  </a:cubicBezTo>
                  <a:lnTo>
                    <a:pt x="0" y="152400"/>
                  </a:lnTo>
                  <a:cubicBezTo>
                    <a:pt x="0" y="194310"/>
                    <a:pt x="34290" y="228600"/>
                    <a:pt x="76200" y="228600"/>
                  </a:cubicBezTo>
                  <a:lnTo>
                    <a:pt x="152400" y="228600"/>
                  </a:lnTo>
                  <a:cubicBezTo>
                    <a:pt x="194310" y="228600"/>
                    <a:pt x="228600" y="194310"/>
                    <a:pt x="228600" y="152400"/>
                  </a:cubicBezTo>
                  <a:lnTo>
                    <a:pt x="228600" y="76200"/>
                  </a:lnTo>
                  <a:cubicBezTo>
                    <a:pt x="228600" y="34290"/>
                    <a:pt x="194310" y="0"/>
                    <a:pt x="152400" y="0"/>
                  </a:cubicBezTo>
                  <a:close/>
                </a:path>
              </a:pathLst>
            </a:custGeom>
            <a:grpFill/>
            <a:ln w="9525" cap="flat">
              <a:noFill/>
              <a:prstDash val="solid"/>
              <a:miter/>
            </a:ln>
          </p:spPr>
          <p:txBody>
            <a:bodyPr rtlCol="0" anchor="ctr"/>
            <a:lstStyle/>
            <a:p>
              <a:endParaRPr lang="de-DE"/>
            </a:p>
          </p:txBody>
        </p:sp>
        <p:sp>
          <p:nvSpPr>
            <p:cNvPr id="122" name="Freihandform: Form 42">
              <a:extLst>
                <a:ext uri="{FF2B5EF4-FFF2-40B4-BE49-F238E27FC236}">
                  <a16:creationId xmlns:a16="http://schemas.microsoft.com/office/drawing/2014/main" id="{02EA00FB-AE52-439B-BFC0-40BF382DDEE5}"/>
                </a:ext>
              </a:extLst>
            </p:cNvPr>
            <p:cNvSpPr/>
            <p:nvPr/>
          </p:nvSpPr>
          <p:spPr>
            <a:xfrm>
              <a:off x="4418012" y="2933700"/>
              <a:ext cx="228600" cy="228600"/>
            </a:xfrm>
            <a:custGeom>
              <a:avLst/>
              <a:gdLst>
                <a:gd name="connsiteX0" fmla="*/ 152400 w 228600"/>
                <a:gd name="connsiteY0" fmla="*/ 0 h 228600"/>
                <a:gd name="connsiteX1" fmla="*/ 76200 w 228600"/>
                <a:gd name="connsiteY1" fmla="*/ 0 h 228600"/>
                <a:gd name="connsiteX2" fmla="*/ 0 w 228600"/>
                <a:gd name="connsiteY2" fmla="*/ 76200 h 228600"/>
                <a:gd name="connsiteX3" fmla="*/ 0 w 228600"/>
                <a:gd name="connsiteY3" fmla="*/ 152400 h 228600"/>
                <a:gd name="connsiteX4" fmla="*/ 76200 w 228600"/>
                <a:gd name="connsiteY4" fmla="*/ 228600 h 228600"/>
                <a:gd name="connsiteX5" fmla="*/ 152400 w 228600"/>
                <a:gd name="connsiteY5" fmla="*/ 228600 h 228600"/>
                <a:gd name="connsiteX6" fmla="*/ 228600 w 228600"/>
                <a:gd name="connsiteY6" fmla="*/ 152400 h 228600"/>
                <a:gd name="connsiteX7" fmla="*/ 228600 w 228600"/>
                <a:gd name="connsiteY7" fmla="*/ 76200 h 228600"/>
                <a:gd name="connsiteX8" fmla="*/ 152400 w 228600"/>
                <a:gd name="connsiteY8"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 h="228600">
                  <a:moveTo>
                    <a:pt x="152400" y="0"/>
                  </a:moveTo>
                  <a:lnTo>
                    <a:pt x="76200" y="0"/>
                  </a:lnTo>
                  <a:cubicBezTo>
                    <a:pt x="34290" y="0"/>
                    <a:pt x="0" y="34290"/>
                    <a:pt x="0" y="76200"/>
                  </a:cubicBezTo>
                  <a:lnTo>
                    <a:pt x="0" y="152400"/>
                  </a:lnTo>
                  <a:cubicBezTo>
                    <a:pt x="0" y="194310"/>
                    <a:pt x="34290" y="228600"/>
                    <a:pt x="76200" y="228600"/>
                  </a:cubicBezTo>
                  <a:lnTo>
                    <a:pt x="152400" y="228600"/>
                  </a:lnTo>
                  <a:cubicBezTo>
                    <a:pt x="194310" y="228600"/>
                    <a:pt x="228600" y="194310"/>
                    <a:pt x="228600" y="152400"/>
                  </a:cubicBezTo>
                  <a:lnTo>
                    <a:pt x="228600" y="76200"/>
                  </a:lnTo>
                  <a:cubicBezTo>
                    <a:pt x="228600" y="34290"/>
                    <a:pt x="194310" y="0"/>
                    <a:pt x="152400" y="0"/>
                  </a:cubicBezTo>
                  <a:close/>
                </a:path>
              </a:pathLst>
            </a:custGeom>
            <a:grpFill/>
            <a:ln w="9525" cap="flat">
              <a:noFill/>
              <a:prstDash val="solid"/>
              <a:miter/>
            </a:ln>
          </p:spPr>
          <p:txBody>
            <a:bodyPr rtlCol="0" anchor="ctr"/>
            <a:lstStyle/>
            <a:p>
              <a:endParaRPr lang="de-DE"/>
            </a:p>
          </p:txBody>
        </p:sp>
        <p:sp>
          <p:nvSpPr>
            <p:cNvPr id="123" name="Freihandform: Form 43">
              <a:extLst>
                <a:ext uri="{FF2B5EF4-FFF2-40B4-BE49-F238E27FC236}">
                  <a16:creationId xmlns:a16="http://schemas.microsoft.com/office/drawing/2014/main" id="{2FFBE407-F61A-4956-9880-182F7DE46305}"/>
                </a:ext>
              </a:extLst>
            </p:cNvPr>
            <p:cNvSpPr/>
            <p:nvPr/>
          </p:nvSpPr>
          <p:spPr>
            <a:xfrm>
              <a:off x="4113212" y="3238500"/>
              <a:ext cx="228600" cy="228600"/>
            </a:xfrm>
            <a:custGeom>
              <a:avLst/>
              <a:gdLst>
                <a:gd name="connsiteX0" fmla="*/ 152400 w 228600"/>
                <a:gd name="connsiteY0" fmla="*/ 0 h 228600"/>
                <a:gd name="connsiteX1" fmla="*/ 76200 w 228600"/>
                <a:gd name="connsiteY1" fmla="*/ 0 h 228600"/>
                <a:gd name="connsiteX2" fmla="*/ 0 w 228600"/>
                <a:gd name="connsiteY2" fmla="*/ 76200 h 228600"/>
                <a:gd name="connsiteX3" fmla="*/ 0 w 228600"/>
                <a:gd name="connsiteY3" fmla="*/ 152400 h 228600"/>
                <a:gd name="connsiteX4" fmla="*/ 76200 w 228600"/>
                <a:gd name="connsiteY4" fmla="*/ 228600 h 228600"/>
                <a:gd name="connsiteX5" fmla="*/ 152400 w 228600"/>
                <a:gd name="connsiteY5" fmla="*/ 228600 h 228600"/>
                <a:gd name="connsiteX6" fmla="*/ 228600 w 228600"/>
                <a:gd name="connsiteY6" fmla="*/ 152400 h 228600"/>
                <a:gd name="connsiteX7" fmla="*/ 228600 w 228600"/>
                <a:gd name="connsiteY7" fmla="*/ 76200 h 228600"/>
                <a:gd name="connsiteX8" fmla="*/ 152400 w 228600"/>
                <a:gd name="connsiteY8"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 h="228600">
                  <a:moveTo>
                    <a:pt x="152400" y="0"/>
                  </a:moveTo>
                  <a:lnTo>
                    <a:pt x="76200" y="0"/>
                  </a:lnTo>
                  <a:cubicBezTo>
                    <a:pt x="34290" y="0"/>
                    <a:pt x="0" y="34290"/>
                    <a:pt x="0" y="76200"/>
                  </a:cubicBezTo>
                  <a:lnTo>
                    <a:pt x="0" y="152400"/>
                  </a:lnTo>
                  <a:cubicBezTo>
                    <a:pt x="0" y="194310"/>
                    <a:pt x="34290" y="228600"/>
                    <a:pt x="76200" y="228600"/>
                  </a:cubicBezTo>
                  <a:lnTo>
                    <a:pt x="152400" y="228600"/>
                  </a:lnTo>
                  <a:cubicBezTo>
                    <a:pt x="194310" y="228600"/>
                    <a:pt x="228600" y="194310"/>
                    <a:pt x="228600" y="152400"/>
                  </a:cubicBezTo>
                  <a:lnTo>
                    <a:pt x="228600" y="76200"/>
                  </a:lnTo>
                  <a:cubicBezTo>
                    <a:pt x="228600" y="34290"/>
                    <a:pt x="194310" y="0"/>
                    <a:pt x="152400" y="0"/>
                  </a:cubicBezTo>
                  <a:close/>
                </a:path>
              </a:pathLst>
            </a:custGeom>
            <a:grpFill/>
            <a:ln w="9525" cap="flat">
              <a:noFill/>
              <a:prstDash val="solid"/>
              <a:miter/>
            </a:ln>
          </p:spPr>
          <p:txBody>
            <a:bodyPr rtlCol="0" anchor="ctr"/>
            <a:lstStyle/>
            <a:p>
              <a:endParaRPr lang="de-DE"/>
            </a:p>
          </p:txBody>
        </p:sp>
        <p:sp>
          <p:nvSpPr>
            <p:cNvPr id="124" name="Freihandform: Form 44">
              <a:extLst>
                <a:ext uri="{FF2B5EF4-FFF2-40B4-BE49-F238E27FC236}">
                  <a16:creationId xmlns:a16="http://schemas.microsoft.com/office/drawing/2014/main" id="{8A3B13FD-6C53-47BF-8403-ABB74BD719B8}"/>
                </a:ext>
              </a:extLst>
            </p:cNvPr>
            <p:cNvSpPr/>
            <p:nvPr/>
          </p:nvSpPr>
          <p:spPr>
            <a:xfrm>
              <a:off x="4418012" y="3238500"/>
              <a:ext cx="228600" cy="228600"/>
            </a:xfrm>
            <a:custGeom>
              <a:avLst/>
              <a:gdLst>
                <a:gd name="connsiteX0" fmla="*/ 152400 w 228600"/>
                <a:gd name="connsiteY0" fmla="*/ 0 h 228600"/>
                <a:gd name="connsiteX1" fmla="*/ 76200 w 228600"/>
                <a:gd name="connsiteY1" fmla="*/ 0 h 228600"/>
                <a:gd name="connsiteX2" fmla="*/ 0 w 228600"/>
                <a:gd name="connsiteY2" fmla="*/ 76200 h 228600"/>
                <a:gd name="connsiteX3" fmla="*/ 0 w 228600"/>
                <a:gd name="connsiteY3" fmla="*/ 152400 h 228600"/>
                <a:gd name="connsiteX4" fmla="*/ 76200 w 228600"/>
                <a:gd name="connsiteY4" fmla="*/ 228600 h 228600"/>
                <a:gd name="connsiteX5" fmla="*/ 152400 w 228600"/>
                <a:gd name="connsiteY5" fmla="*/ 228600 h 228600"/>
                <a:gd name="connsiteX6" fmla="*/ 228600 w 228600"/>
                <a:gd name="connsiteY6" fmla="*/ 152400 h 228600"/>
                <a:gd name="connsiteX7" fmla="*/ 228600 w 228600"/>
                <a:gd name="connsiteY7" fmla="*/ 76200 h 228600"/>
                <a:gd name="connsiteX8" fmla="*/ 152400 w 228600"/>
                <a:gd name="connsiteY8"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 h="228600">
                  <a:moveTo>
                    <a:pt x="152400" y="0"/>
                  </a:moveTo>
                  <a:lnTo>
                    <a:pt x="76200" y="0"/>
                  </a:lnTo>
                  <a:cubicBezTo>
                    <a:pt x="34290" y="0"/>
                    <a:pt x="0" y="34290"/>
                    <a:pt x="0" y="76200"/>
                  </a:cubicBezTo>
                  <a:lnTo>
                    <a:pt x="0" y="152400"/>
                  </a:lnTo>
                  <a:cubicBezTo>
                    <a:pt x="0" y="194310"/>
                    <a:pt x="34290" y="228600"/>
                    <a:pt x="76200" y="228600"/>
                  </a:cubicBezTo>
                  <a:lnTo>
                    <a:pt x="152400" y="228600"/>
                  </a:lnTo>
                  <a:cubicBezTo>
                    <a:pt x="194310" y="228600"/>
                    <a:pt x="228600" y="194310"/>
                    <a:pt x="228600" y="152400"/>
                  </a:cubicBezTo>
                  <a:lnTo>
                    <a:pt x="228600" y="76200"/>
                  </a:lnTo>
                  <a:cubicBezTo>
                    <a:pt x="228600" y="34290"/>
                    <a:pt x="194310" y="0"/>
                    <a:pt x="152400" y="0"/>
                  </a:cubicBezTo>
                  <a:close/>
                </a:path>
              </a:pathLst>
            </a:custGeom>
            <a:grpFill/>
            <a:ln w="9525" cap="flat">
              <a:noFill/>
              <a:prstDash val="solid"/>
              <a:miter/>
            </a:ln>
          </p:spPr>
          <p:txBody>
            <a:bodyPr rtlCol="0" anchor="ctr"/>
            <a:lstStyle/>
            <a:p>
              <a:endParaRPr lang="de-DE"/>
            </a:p>
          </p:txBody>
        </p:sp>
        <p:sp>
          <p:nvSpPr>
            <p:cNvPr id="125" name="Freihandform: Form 45">
              <a:extLst>
                <a:ext uri="{FF2B5EF4-FFF2-40B4-BE49-F238E27FC236}">
                  <a16:creationId xmlns:a16="http://schemas.microsoft.com/office/drawing/2014/main" id="{D0C92707-6762-4DE8-8EB8-5DE8FD9E8C85}"/>
                </a:ext>
              </a:extLst>
            </p:cNvPr>
            <p:cNvSpPr/>
            <p:nvPr/>
          </p:nvSpPr>
          <p:spPr>
            <a:xfrm>
              <a:off x="4113212" y="3543300"/>
              <a:ext cx="228600" cy="228600"/>
            </a:xfrm>
            <a:custGeom>
              <a:avLst/>
              <a:gdLst>
                <a:gd name="connsiteX0" fmla="*/ 152400 w 228600"/>
                <a:gd name="connsiteY0" fmla="*/ 0 h 228600"/>
                <a:gd name="connsiteX1" fmla="*/ 76200 w 228600"/>
                <a:gd name="connsiteY1" fmla="*/ 0 h 228600"/>
                <a:gd name="connsiteX2" fmla="*/ 0 w 228600"/>
                <a:gd name="connsiteY2" fmla="*/ 76200 h 228600"/>
                <a:gd name="connsiteX3" fmla="*/ 0 w 228600"/>
                <a:gd name="connsiteY3" fmla="*/ 152400 h 228600"/>
                <a:gd name="connsiteX4" fmla="*/ 76200 w 228600"/>
                <a:gd name="connsiteY4" fmla="*/ 228600 h 228600"/>
                <a:gd name="connsiteX5" fmla="*/ 152400 w 228600"/>
                <a:gd name="connsiteY5" fmla="*/ 228600 h 228600"/>
                <a:gd name="connsiteX6" fmla="*/ 228600 w 228600"/>
                <a:gd name="connsiteY6" fmla="*/ 152400 h 228600"/>
                <a:gd name="connsiteX7" fmla="*/ 228600 w 228600"/>
                <a:gd name="connsiteY7" fmla="*/ 76200 h 228600"/>
                <a:gd name="connsiteX8" fmla="*/ 152400 w 228600"/>
                <a:gd name="connsiteY8"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 h="228600">
                  <a:moveTo>
                    <a:pt x="152400" y="0"/>
                  </a:moveTo>
                  <a:lnTo>
                    <a:pt x="76200" y="0"/>
                  </a:lnTo>
                  <a:cubicBezTo>
                    <a:pt x="34290" y="0"/>
                    <a:pt x="0" y="34290"/>
                    <a:pt x="0" y="76200"/>
                  </a:cubicBezTo>
                  <a:lnTo>
                    <a:pt x="0" y="152400"/>
                  </a:lnTo>
                  <a:cubicBezTo>
                    <a:pt x="0" y="194310"/>
                    <a:pt x="34290" y="228600"/>
                    <a:pt x="76200" y="228600"/>
                  </a:cubicBezTo>
                  <a:lnTo>
                    <a:pt x="152400" y="228600"/>
                  </a:lnTo>
                  <a:cubicBezTo>
                    <a:pt x="194310" y="228600"/>
                    <a:pt x="228600" y="194310"/>
                    <a:pt x="228600" y="152400"/>
                  </a:cubicBezTo>
                  <a:lnTo>
                    <a:pt x="228600" y="76200"/>
                  </a:lnTo>
                  <a:cubicBezTo>
                    <a:pt x="228600" y="34290"/>
                    <a:pt x="194310" y="0"/>
                    <a:pt x="152400" y="0"/>
                  </a:cubicBezTo>
                  <a:close/>
                </a:path>
              </a:pathLst>
            </a:custGeom>
            <a:grpFill/>
            <a:ln w="9525" cap="flat">
              <a:noFill/>
              <a:prstDash val="solid"/>
              <a:miter/>
            </a:ln>
          </p:spPr>
          <p:txBody>
            <a:bodyPr rtlCol="0" anchor="ctr"/>
            <a:lstStyle/>
            <a:p>
              <a:endParaRPr lang="de-DE"/>
            </a:p>
          </p:txBody>
        </p:sp>
        <p:sp>
          <p:nvSpPr>
            <p:cNvPr id="126" name="Freihandform: Form 46">
              <a:extLst>
                <a:ext uri="{FF2B5EF4-FFF2-40B4-BE49-F238E27FC236}">
                  <a16:creationId xmlns:a16="http://schemas.microsoft.com/office/drawing/2014/main" id="{4C0A5D01-101B-457C-8C38-81353EFA1E4C}"/>
                </a:ext>
              </a:extLst>
            </p:cNvPr>
            <p:cNvSpPr/>
            <p:nvPr/>
          </p:nvSpPr>
          <p:spPr>
            <a:xfrm>
              <a:off x="4418012" y="3543300"/>
              <a:ext cx="228600" cy="228600"/>
            </a:xfrm>
            <a:custGeom>
              <a:avLst/>
              <a:gdLst>
                <a:gd name="connsiteX0" fmla="*/ 152400 w 228600"/>
                <a:gd name="connsiteY0" fmla="*/ 0 h 228600"/>
                <a:gd name="connsiteX1" fmla="*/ 76200 w 228600"/>
                <a:gd name="connsiteY1" fmla="*/ 0 h 228600"/>
                <a:gd name="connsiteX2" fmla="*/ 0 w 228600"/>
                <a:gd name="connsiteY2" fmla="*/ 76200 h 228600"/>
                <a:gd name="connsiteX3" fmla="*/ 0 w 228600"/>
                <a:gd name="connsiteY3" fmla="*/ 152400 h 228600"/>
                <a:gd name="connsiteX4" fmla="*/ 76200 w 228600"/>
                <a:gd name="connsiteY4" fmla="*/ 228600 h 228600"/>
                <a:gd name="connsiteX5" fmla="*/ 152400 w 228600"/>
                <a:gd name="connsiteY5" fmla="*/ 228600 h 228600"/>
                <a:gd name="connsiteX6" fmla="*/ 228600 w 228600"/>
                <a:gd name="connsiteY6" fmla="*/ 152400 h 228600"/>
                <a:gd name="connsiteX7" fmla="*/ 228600 w 228600"/>
                <a:gd name="connsiteY7" fmla="*/ 76200 h 228600"/>
                <a:gd name="connsiteX8" fmla="*/ 152400 w 228600"/>
                <a:gd name="connsiteY8"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 h="228600">
                  <a:moveTo>
                    <a:pt x="152400" y="0"/>
                  </a:moveTo>
                  <a:lnTo>
                    <a:pt x="76200" y="0"/>
                  </a:lnTo>
                  <a:cubicBezTo>
                    <a:pt x="34290" y="0"/>
                    <a:pt x="0" y="34290"/>
                    <a:pt x="0" y="76200"/>
                  </a:cubicBezTo>
                  <a:lnTo>
                    <a:pt x="0" y="152400"/>
                  </a:lnTo>
                  <a:cubicBezTo>
                    <a:pt x="0" y="194310"/>
                    <a:pt x="34290" y="228600"/>
                    <a:pt x="76200" y="228600"/>
                  </a:cubicBezTo>
                  <a:lnTo>
                    <a:pt x="152400" y="228600"/>
                  </a:lnTo>
                  <a:cubicBezTo>
                    <a:pt x="194310" y="228600"/>
                    <a:pt x="228600" y="194310"/>
                    <a:pt x="228600" y="152400"/>
                  </a:cubicBezTo>
                  <a:lnTo>
                    <a:pt x="228600" y="76200"/>
                  </a:lnTo>
                  <a:cubicBezTo>
                    <a:pt x="228600" y="34290"/>
                    <a:pt x="194310" y="0"/>
                    <a:pt x="152400" y="0"/>
                  </a:cubicBezTo>
                  <a:close/>
                </a:path>
              </a:pathLst>
            </a:custGeom>
            <a:grpFill/>
            <a:ln w="9525" cap="flat">
              <a:noFill/>
              <a:prstDash val="solid"/>
              <a:miter/>
            </a:ln>
          </p:spPr>
          <p:txBody>
            <a:bodyPr rtlCol="0" anchor="ctr"/>
            <a:lstStyle/>
            <a:p>
              <a:endParaRPr lang="de-DE"/>
            </a:p>
          </p:txBody>
        </p:sp>
        <p:sp>
          <p:nvSpPr>
            <p:cNvPr id="127" name="Freihandform: Form 47">
              <a:extLst>
                <a:ext uri="{FF2B5EF4-FFF2-40B4-BE49-F238E27FC236}">
                  <a16:creationId xmlns:a16="http://schemas.microsoft.com/office/drawing/2014/main" id="{BA38AF24-5DDA-40C4-B59E-1ABC529BC3C5}"/>
                </a:ext>
              </a:extLst>
            </p:cNvPr>
            <p:cNvSpPr/>
            <p:nvPr/>
          </p:nvSpPr>
          <p:spPr>
            <a:xfrm>
              <a:off x="4113212" y="3848100"/>
              <a:ext cx="228600" cy="228600"/>
            </a:xfrm>
            <a:custGeom>
              <a:avLst/>
              <a:gdLst>
                <a:gd name="connsiteX0" fmla="*/ 152400 w 228600"/>
                <a:gd name="connsiteY0" fmla="*/ 0 h 228600"/>
                <a:gd name="connsiteX1" fmla="*/ 76200 w 228600"/>
                <a:gd name="connsiteY1" fmla="*/ 0 h 228600"/>
                <a:gd name="connsiteX2" fmla="*/ 0 w 228600"/>
                <a:gd name="connsiteY2" fmla="*/ 76200 h 228600"/>
                <a:gd name="connsiteX3" fmla="*/ 0 w 228600"/>
                <a:gd name="connsiteY3" fmla="*/ 152400 h 228600"/>
                <a:gd name="connsiteX4" fmla="*/ 76200 w 228600"/>
                <a:gd name="connsiteY4" fmla="*/ 228600 h 228600"/>
                <a:gd name="connsiteX5" fmla="*/ 152400 w 228600"/>
                <a:gd name="connsiteY5" fmla="*/ 228600 h 228600"/>
                <a:gd name="connsiteX6" fmla="*/ 228600 w 228600"/>
                <a:gd name="connsiteY6" fmla="*/ 152400 h 228600"/>
                <a:gd name="connsiteX7" fmla="*/ 228600 w 228600"/>
                <a:gd name="connsiteY7" fmla="*/ 76200 h 228600"/>
                <a:gd name="connsiteX8" fmla="*/ 152400 w 228600"/>
                <a:gd name="connsiteY8"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 h="228600">
                  <a:moveTo>
                    <a:pt x="152400" y="0"/>
                  </a:moveTo>
                  <a:lnTo>
                    <a:pt x="76200" y="0"/>
                  </a:lnTo>
                  <a:cubicBezTo>
                    <a:pt x="34290" y="0"/>
                    <a:pt x="0" y="34290"/>
                    <a:pt x="0" y="76200"/>
                  </a:cubicBezTo>
                  <a:lnTo>
                    <a:pt x="0" y="152400"/>
                  </a:lnTo>
                  <a:cubicBezTo>
                    <a:pt x="0" y="194310"/>
                    <a:pt x="34290" y="228600"/>
                    <a:pt x="76200" y="228600"/>
                  </a:cubicBezTo>
                  <a:lnTo>
                    <a:pt x="152400" y="228600"/>
                  </a:lnTo>
                  <a:cubicBezTo>
                    <a:pt x="194310" y="228600"/>
                    <a:pt x="228600" y="194310"/>
                    <a:pt x="228600" y="152400"/>
                  </a:cubicBezTo>
                  <a:lnTo>
                    <a:pt x="228600" y="76200"/>
                  </a:lnTo>
                  <a:cubicBezTo>
                    <a:pt x="228600" y="34290"/>
                    <a:pt x="194310" y="0"/>
                    <a:pt x="152400" y="0"/>
                  </a:cubicBezTo>
                  <a:close/>
                </a:path>
              </a:pathLst>
            </a:custGeom>
            <a:grpFill/>
            <a:ln w="9525" cap="flat">
              <a:noFill/>
              <a:prstDash val="solid"/>
              <a:miter/>
            </a:ln>
          </p:spPr>
          <p:txBody>
            <a:bodyPr rtlCol="0" anchor="ctr"/>
            <a:lstStyle/>
            <a:p>
              <a:endParaRPr lang="de-DE"/>
            </a:p>
          </p:txBody>
        </p:sp>
        <p:sp>
          <p:nvSpPr>
            <p:cNvPr id="128" name="Freihandform: Form 48">
              <a:extLst>
                <a:ext uri="{FF2B5EF4-FFF2-40B4-BE49-F238E27FC236}">
                  <a16:creationId xmlns:a16="http://schemas.microsoft.com/office/drawing/2014/main" id="{1673CC47-A6AA-4848-9CB3-F983D1647516}"/>
                </a:ext>
              </a:extLst>
            </p:cNvPr>
            <p:cNvSpPr/>
            <p:nvPr/>
          </p:nvSpPr>
          <p:spPr>
            <a:xfrm>
              <a:off x="4418012" y="3848100"/>
              <a:ext cx="228600" cy="228600"/>
            </a:xfrm>
            <a:custGeom>
              <a:avLst/>
              <a:gdLst>
                <a:gd name="connsiteX0" fmla="*/ 152400 w 228600"/>
                <a:gd name="connsiteY0" fmla="*/ 0 h 228600"/>
                <a:gd name="connsiteX1" fmla="*/ 76200 w 228600"/>
                <a:gd name="connsiteY1" fmla="*/ 0 h 228600"/>
                <a:gd name="connsiteX2" fmla="*/ 0 w 228600"/>
                <a:gd name="connsiteY2" fmla="*/ 76200 h 228600"/>
                <a:gd name="connsiteX3" fmla="*/ 0 w 228600"/>
                <a:gd name="connsiteY3" fmla="*/ 152400 h 228600"/>
                <a:gd name="connsiteX4" fmla="*/ 76200 w 228600"/>
                <a:gd name="connsiteY4" fmla="*/ 228600 h 228600"/>
                <a:gd name="connsiteX5" fmla="*/ 152400 w 228600"/>
                <a:gd name="connsiteY5" fmla="*/ 228600 h 228600"/>
                <a:gd name="connsiteX6" fmla="*/ 228600 w 228600"/>
                <a:gd name="connsiteY6" fmla="*/ 152400 h 228600"/>
                <a:gd name="connsiteX7" fmla="*/ 228600 w 228600"/>
                <a:gd name="connsiteY7" fmla="*/ 76200 h 228600"/>
                <a:gd name="connsiteX8" fmla="*/ 152400 w 228600"/>
                <a:gd name="connsiteY8"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 h="228600">
                  <a:moveTo>
                    <a:pt x="152400" y="0"/>
                  </a:moveTo>
                  <a:lnTo>
                    <a:pt x="76200" y="0"/>
                  </a:lnTo>
                  <a:cubicBezTo>
                    <a:pt x="34290" y="0"/>
                    <a:pt x="0" y="34290"/>
                    <a:pt x="0" y="76200"/>
                  </a:cubicBezTo>
                  <a:lnTo>
                    <a:pt x="0" y="152400"/>
                  </a:lnTo>
                  <a:cubicBezTo>
                    <a:pt x="0" y="194310"/>
                    <a:pt x="34290" y="228600"/>
                    <a:pt x="76200" y="228600"/>
                  </a:cubicBezTo>
                  <a:lnTo>
                    <a:pt x="152400" y="228600"/>
                  </a:lnTo>
                  <a:cubicBezTo>
                    <a:pt x="194310" y="228600"/>
                    <a:pt x="228600" y="194310"/>
                    <a:pt x="228600" y="152400"/>
                  </a:cubicBezTo>
                  <a:lnTo>
                    <a:pt x="228600" y="76200"/>
                  </a:lnTo>
                  <a:cubicBezTo>
                    <a:pt x="228600" y="34290"/>
                    <a:pt x="194310" y="0"/>
                    <a:pt x="152400" y="0"/>
                  </a:cubicBezTo>
                  <a:close/>
                </a:path>
              </a:pathLst>
            </a:custGeom>
            <a:grpFill/>
            <a:ln w="9525" cap="flat">
              <a:noFill/>
              <a:prstDash val="solid"/>
              <a:miter/>
            </a:ln>
          </p:spPr>
          <p:txBody>
            <a:bodyPr rtlCol="0" anchor="ctr"/>
            <a:lstStyle/>
            <a:p>
              <a:endParaRPr lang="de-DE"/>
            </a:p>
          </p:txBody>
        </p:sp>
        <p:sp>
          <p:nvSpPr>
            <p:cNvPr id="129" name="Freihandform: Form 49">
              <a:extLst>
                <a:ext uri="{FF2B5EF4-FFF2-40B4-BE49-F238E27FC236}">
                  <a16:creationId xmlns:a16="http://schemas.microsoft.com/office/drawing/2014/main" id="{6FB49445-EAAF-47FC-9CDF-DAA86CAD3F79}"/>
                </a:ext>
              </a:extLst>
            </p:cNvPr>
            <p:cNvSpPr/>
            <p:nvPr/>
          </p:nvSpPr>
          <p:spPr>
            <a:xfrm>
              <a:off x="4113212" y="4152900"/>
              <a:ext cx="228600" cy="228600"/>
            </a:xfrm>
            <a:custGeom>
              <a:avLst/>
              <a:gdLst>
                <a:gd name="connsiteX0" fmla="*/ 152400 w 228600"/>
                <a:gd name="connsiteY0" fmla="*/ 0 h 228600"/>
                <a:gd name="connsiteX1" fmla="*/ 76200 w 228600"/>
                <a:gd name="connsiteY1" fmla="*/ 0 h 228600"/>
                <a:gd name="connsiteX2" fmla="*/ 0 w 228600"/>
                <a:gd name="connsiteY2" fmla="*/ 76200 h 228600"/>
                <a:gd name="connsiteX3" fmla="*/ 0 w 228600"/>
                <a:gd name="connsiteY3" fmla="*/ 152400 h 228600"/>
                <a:gd name="connsiteX4" fmla="*/ 76200 w 228600"/>
                <a:gd name="connsiteY4" fmla="*/ 228600 h 228600"/>
                <a:gd name="connsiteX5" fmla="*/ 152400 w 228600"/>
                <a:gd name="connsiteY5" fmla="*/ 228600 h 228600"/>
                <a:gd name="connsiteX6" fmla="*/ 228600 w 228600"/>
                <a:gd name="connsiteY6" fmla="*/ 152400 h 228600"/>
                <a:gd name="connsiteX7" fmla="*/ 228600 w 228600"/>
                <a:gd name="connsiteY7" fmla="*/ 76200 h 228600"/>
                <a:gd name="connsiteX8" fmla="*/ 152400 w 228600"/>
                <a:gd name="connsiteY8"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 h="228600">
                  <a:moveTo>
                    <a:pt x="152400" y="0"/>
                  </a:moveTo>
                  <a:lnTo>
                    <a:pt x="76200" y="0"/>
                  </a:lnTo>
                  <a:cubicBezTo>
                    <a:pt x="34290" y="0"/>
                    <a:pt x="0" y="34290"/>
                    <a:pt x="0" y="76200"/>
                  </a:cubicBezTo>
                  <a:lnTo>
                    <a:pt x="0" y="152400"/>
                  </a:lnTo>
                  <a:cubicBezTo>
                    <a:pt x="0" y="194310"/>
                    <a:pt x="34290" y="228600"/>
                    <a:pt x="76200" y="228600"/>
                  </a:cubicBezTo>
                  <a:lnTo>
                    <a:pt x="152400" y="228600"/>
                  </a:lnTo>
                  <a:cubicBezTo>
                    <a:pt x="194310" y="228600"/>
                    <a:pt x="228600" y="194310"/>
                    <a:pt x="228600" y="152400"/>
                  </a:cubicBezTo>
                  <a:lnTo>
                    <a:pt x="228600" y="76200"/>
                  </a:lnTo>
                  <a:cubicBezTo>
                    <a:pt x="228600" y="34290"/>
                    <a:pt x="194310" y="0"/>
                    <a:pt x="152400" y="0"/>
                  </a:cubicBezTo>
                  <a:close/>
                </a:path>
              </a:pathLst>
            </a:custGeom>
            <a:grpFill/>
            <a:ln w="9525" cap="flat">
              <a:noFill/>
              <a:prstDash val="solid"/>
              <a:miter/>
            </a:ln>
          </p:spPr>
          <p:txBody>
            <a:bodyPr rtlCol="0" anchor="ctr"/>
            <a:lstStyle/>
            <a:p>
              <a:endParaRPr lang="de-DE"/>
            </a:p>
          </p:txBody>
        </p:sp>
        <p:sp>
          <p:nvSpPr>
            <p:cNvPr id="130" name="Freihandform: Form 51">
              <a:extLst>
                <a:ext uri="{FF2B5EF4-FFF2-40B4-BE49-F238E27FC236}">
                  <a16:creationId xmlns:a16="http://schemas.microsoft.com/office/drawing/2014/main" id="{99D88633-AF5F-4FED-B414-379803BC154B}"/>
                </a:ext>
              </a:extLst>
            </p:cNvPr>
            <p:cNvSpPr/>
            <p:nvPr/>
          </p:nvSpPr>
          <p:spPr>
            <a:xfrm>
              <a:off x="4418012" y="4152900"/>
              <a:ext cx="228600" cy="228600"/>
            </a:xfrm>
            <a:custGeom>
              <a:avLst/>
              <a:gdLst>
                <a:gd name="connsiteX0" fmla="*/ 152400 w 228600"/>
                <a:gd name="connsiteY0" fmla="*/ 0 h 228600"/>
                <a:gd name="connsiteX1" fmla="*/ 76200 w 228600"/>
                <a:gd name="connsiteY1" fmla="*/ 0 h 228600"/>
                <a:gd name="connsiteX2" fmla="*/ 0 w 228600"/>
                <a:gd name="connsiteY2" fmla="*/ 76200 h 228600"/>
                <a:gd name="connsiteX3" fmla="*/ 0 w 228600"/>
                <a:gd name="connsiteY3" fmla="*/ 152400 h 228600"/>
                <a:gd name="connsiteX4" fmla="*/ 76200 w 228600"/>
                <a:gd name="connsiteY4" fmla="*/ 228600 h 228600"/>
                <a:gd name="connsiteX5" fmla="*/ 152400 w 228600"/>
                <a:gd name="connsiteY5" fmla="*/ 228600 h 228600"/>
                <a:gd name="connsiteX6" fmla="*/ 228600 w 228600"/>
                <a:gd name="connsiteY6" fmla="*/ 152400 h 228600"/>
                <a:gd name="connsiteX7" fmla="*/ 228600 w 228600"/>
                <a:gd name="connsiteY7" fmla="*/ 76200 h 228600"/>
                <a:gd name="connsiteX8" fmla="*/ 152400 w 228600"/>
                <a:gd name="connsiteY8"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 h="228600">
                  <a:moveTo>
                    <a:pt x="152400" y="0"/>
                  </a:moveTo>
                  <a:lnTo>
                    <a:pt x="76200" y="0"/>
                  </a:lnTo>
                  <a:cubicBezTo>
                    <a:pt x="34290" y="0"/>
                    <a:pt x="0" y="34290"/>
                    <a:pt x="0" y="76200"/>
                  </a:cubicBezTo>
                  <a:lnTo>
                    <a:pt x="0" y="152400"/>
                  </a:lnTo>
                  <a:cubicBezTo>
                    <a:pt x="0" y="194310"/>
                    <a:pt x="34290" y="228600"/>
                    <a:pt x="76200" y="228600"/>
                  </a:cubicBezTo>
                  <a:lnTo>
                    <a:pt x="152400" y="228600"/>
                  </a:lnTo>
                  <a:cubicBezTo>
                    <a:pt x="194310" y="228600"/>
                    <a:pt x="228600" y="194310"/>
                    <a:pt x="228600" y="152400"/>
                  </a:cubicBezTo>
                  <a:lnTo>
                    <a:pt x="228600" y="76200"/>
                  </a:lnTo>
                  <a:cubicBezTo>
                    <a:pt x="228600" y="34290"/>
                    <a:pt x="194310" y="0"/>
                    <a:pt x="152400" y="0"/>
                  </a:cubicBezTo>
                  <a:close/>
                </a:path>
              </a:pathLst>
            </a:custGeom>
            <a:grpFill/>
            <a:ln w="9525" cap="flat">
              <a:noFill/>
              <a:prstDash val="solid"/>
              <a:miter/>
            </a:ln>
          </p:spPr>
          <p:txBody>
            <a:bodyPr rtlCol="0" anchor="ctr"/>
            <a:lstStyle/>
            <a:p>
              <a:endParaRPr lang="de-DE"/>
            </a:p>
          </p:txBody>
        </p:sp>
        <p:sp>
          <p:nvSpPr>
            <p:cNvPr id="131" name="Freihandform: Form 53">
              <a:extLst>
                <a:ext uri="{FF2B5EF4-FFF2-40B4-BE49-F238E27FC236}">
                  <a16:creationId xmlns:a16="http://schemas.microsoft.com/office/drawing/2014/main" id="{E5A454E4-67A8-47F7-B881-6BCB188010CF}"/>
                </a:ext>
              </a:extLst>
            </p:cNvPr>
            <p:cNvSpPr/>
            <p:nvPr/>
          </p:nvSpPr>
          <p:spPr>
            <a:xfrm>
              <a:off x="4113212" y="4457700"/>
              <a:ext cx="228600" cy="228600"/>
            </a:xfrm>
            <a:custGeom>
              <a:avLst/>
              <a:gdLst>
                <a:gd name="connsiteX0" fmla="*/ 152400 w 228600"/>
                <a:gd name="connsiteY0" fmla="*/ 0 h 228600"/>
                <a:gd name="connsiteX1" fmla="*/ 76200 w 228600"/>
                <a:gd name="connsiteY1" fmla="*/ 0 h 228600"/>
                <a:gd name="connsiteX2" fmla="*/ 0 w 228600"/>
                <a:gd name="connsiteY2" fmla="*/ 76200 h 228600"/>
                <a:gd name="connsiteX3" fmla="*/ 0 w 228600"/>
                <a:gd name="connsiteY3" fmla="*/ 152400 h 228600"/>
                <a:gd name="connsiteX4" fmla="*/ 76200 w 228600"/>
                <a:gd name="connsiteY4" fmla="*/ 228600 h 228600"/>
                <a:gd name="connsiteX5" fmla="*/ 152400 w 228600"/>
                <a:gd name="connsiteY5" fmla="*/ 228600 h 228600"/>
                <a:gd name="connsiteX6" fmla="*/ 228600 w 228600"/>
                <a:gd name="connsiteY6" fmla="*/ 152400 h 228600"/>
                <a:gd name="connsiteX7" fmla="*/ 228600 w 228600"/>
                <a:gd name="connsiteY7" fmla="*/ 76200 h 228600"/>
                <a:gd name="connsiteX8" fmla="*/ 152400 w 228600"/>
                <a:gd name="connsiteY8"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 h="228600">
                  <a:moveTo>
                    <a:pt x="152400" y="0"/>
                  </a:moveTo>
                  <a:lnTo>
                    <a:pt x="76200" y="0"/>
                  </a:lnTo>
                  <a:cubicBezTo>
                    <a:pt x="34290" y="0"/>
                    <a:pt x="0" y="34290"/>
                    <a:pt x="0" y="76200"/>
                  </a:cubicBezTo>
                  <a:lnTo>
                    <a:pt x="0" y="152400"/>
                  </a:lnTo>
                  <a:cubicBezTo>
                    <a:pt x="0" y="194310"/>
                    <a:pt x="34290" y="228600"/>
                    <a:pt x="76200" y="228600"/>
                  </a:cubicBezTo>
                  <a:lnTo>
                    <a:pt x="152400" y="228600"/>
                  </a:lnTo>
                  <a:cubicBezTo>
                    <a:pt x="194310" y="228600"/>
                    <a:pt x="228600" y="194310"/>
                    <a:pt x="228600" y="152400"/>
                  </a:cubicBezTo>
                  <a:lnTo>
                    <a:pt x="228600" y="76200"/>
                  </a:lnTo>
                  <a:cubicBezTo>
                    <a:pt x="228600" y="34290"/>
                    <a:pt x="194310" y="0"/>
                    <a:pt x="152400" y="0"/>
                  </a:cubicBezTo>
                  <a:close/>
                </a:path>
              </a:pathLst>
            </a:custGeom>
            <a:grpFill/>
            <a:ln w="9525" cap="flat">
              <a:noFill/>
              <a:prstDash val="solid"/>
              <a:miter/>
            </a:ln>
          </p:spPr>
          <p:txBody>
            <a:bodyPr rtlCol="0" anchor="ctr"/>
            <a:lstStyle/>
            <a:p>
              <a:endParaRPr lang="de-DE"/>
            </a:p>
          </p:txBody>
        </p:sp>
        <p:sp>
          <p:nvSpPr>
            <p:cNvPr id="132" name="Freihandform: Form 54">
              <a:extLst>
                <a:ext uri="{FF2B5EF4-FFF2-40B4-BE49-F238E27FC236}">
                  <a16:creationId xmlns:a16="http://schemas.microsoft.com/office/drawing/2014/main" id="{E569225E-E5A5-4808-B372-50D2AE8B3637}"/>
                </a:ext>
              </a:extLst>
            </p:cNvPr>
            <p:cNvSpPr/>
            <p:nvPr/>
          </p:nvSpPr>
          <p:spPr>
            <a:xfrm>
              <a:off x="4418012" y="4457700"/>
              <a:ext cx="228600" cy="228600"/>
            </a:xfrm>
            <a:custGeom>
              <a:avLst/>
              <a:gdLst>
                <a:gd name="connsiteX0" fmla="*/ 152400 w 228600"/>
                <a:gd name="connsiteY0" fmla="*/ 0 h 228600"/>
                <a:gd name="connsiteX1" fmla="*/ 76200 w 228600"/>
                <a:gd name="connsiteY1" fmla="*/ 0 h 228600"/>
                <a:gd name="connsiteX2" fmla="*/ 0 w 228600"/>
                <a:gd name="connsiteY2" fmla="*/ 76200 h 228600"/>
                <a:gd name="connsiteX3" fmla="*/ 0 w 228600"/>
                <a:gd name="connsiteY3" fmla="*/ 152400 h 228600"/>
                <a:gd name="connsiteX4" fmla="*/ 76200 w 228600"/>
                <a:gd name="connsiteY4" fmla="*/ 228600 h 228600"/>
                <a:gd name="connsiteX5" fmla="*/ 152400 w 228600"/>
                <a:gd name="connsiteY5" fmla="*/ 228600 h 228600"/>
                <a:gd name="connsiteX6" fmla="*/ 228600 w 228600"/>
                <a:gd name="connsiteY6" fmla="*/ 152400 h 228600"/>
                <a:gd name="connsiteX7" fmla="*/ 228600 w 228600"/>
                <a:gd name="connsiteY7" fmla="*/ 76200 h 228600"/>
                <a:gd name="connsiteX8" fmla="*/ 152400 w 228600"/>
                <a:gd name="connsiteY8"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 h="228600">
                  <a:moveTo>
                    <a:pt x="152400" y="0"/>
                  </a:moveTo>
                  <a:lnTo>
                    <a:pt x="76200" y="0"/>
                  </a:lnTo>
                  <a:cubicBezTo>
                    <a:pt x="34290" y="0"/>
                    <a:pt x="0" y="34290"/>
                    <a:pt x="0" y="76200"/>
                  </a:cubicBezTo>
                  <a:lnTo>
                    <a:pt x="0" y="152400"/>
                  </a:lnTo>
                  <a:cubicBezTo>
                    <a:pt x="0" y="194310"/>
                    <a:pt x="34290" y="228600"/>
                    <a:pt x="76200" y="228600"/>
                  </a:cubicBezTo>
                  <a:lnTo>
                    <a:pt x="152400" y="228600"/>
                  </a:lnTo>
                  <a:cubicBezTo>
                    <a:pt x="194310" y="228600"/>
                    <a:pt x="228600" y="194310"/>
                    <a:pt x="228600" y="152400"/>
                  </a:cubicBezTo>
                  <a:lnTo>
                    <a:pt x="228600" y="76200"/>
                  </a:lnTo>
                  <a:cubicBezTo>
                    <a:pt x="228600" y="34290"/>
                    <a:pt x="194310" y="0"/>
                    <a:pt x="152400" y="0"/>
                  </a:cubicBezTo>
                  <a:close/>
                </a:path>
              </a:pathLst>
            </a:custGeom>
            <a:grpFill/>
            <a:ln w="9525" cap="flat">
              <a:noFill/>
              <a:prstDash val="solid"/>
              <a:miter/>
            </a:ln>
          </p:spPr>
          <p:txBody>
            <a:bodyPr rtlCol="0" anchor="ctr"/>
            <a:lstStyle/>
            <a:p>
              <a:endParaRPr lang="de-DE"/>
            </a:p>
          </p:txBody>
        </p:sp>
        <p:sp>
          <p:nvSpPr>
            <p:cNvPr id="133" name="Freihandform: Form 55">
              <a:extLst>
                <a:ext uri="{FF2B5EF4-FFF2-40B4-BE49-F238E27FC236}">
                  <a16:creationId xmlns:a16="http://schemas.microsoft.com/office/drawing/2014/main" id="{63B20D01-6376-4C23-8F66-A4499FDC63E7}"/>
                </a:ext>
              </a:extLst>
            </p:cNvPr>
            <p:cNvSpPr/>
            <p:nvPr/>
          </p:nvSpPr>
          <p:spPr>
            <a:xfrm>
              <a:off x="4113212" y="4762500"/>
              <a:ext cx="228600" cy="228600"/>
            </a:xfrm>
            <a:custGeom>
              <a:avLst/>
              <a:gdLst>
                <a:gd name="connsiteX0" fmla="*/ 152400 w 228600"/>
                <a:gd name="connsiteY0" fmla="*/ 0 h 228600"/>
                <a:gd name="connsiteX1" fmla="*/ 76200 w 228600"/>
                <a:gd name="connsiteY1" fmla="*/ 0 h 228600"/>
                <a:gd name="connsiteX2" fmla="*/ 0 w 228600"/>
                <a:gd name="connsiteY2" fmla="*/ 76200 h 228600"/>
                <a:gd name="connsiteX3" fmla="*/ 0 w 228600"/>
                <a:gd name="connsiteY3" fmla="*/ 152400 h 228600"/>
                <a:gd name="connsiteX4" fmla="*/ 76200 w 228600"/>
                <a:gd name="connsiteY4" fmla="*/ 228600 h 228600"/>
                <a:gd name="connsiteX5" fmla="*/ 152400 w 228600"/>
                <a:gd name="connsiteY5" fmla="*/ 228600 h 228600"/>
                <a:gd name="connsiteX6" fmla="*/ 228600 w 228600"/>
                <a:gd name="connsiteY6" fmla="*/ 152400 h 228600"/>
                <a:gd name="connsiteX7" fmla="*/ 228600 w 228600"/>
                <a:gd name="connsiteY7" fmla="*/ 76200 h 228600"/>
                <a:gd name="connsiteX8" fmla="*/ 152400 w 228600"/>
                <a:gd name="connsiteY8"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 h="228600">
                  <a:moveTo>
                    <a:pt x="152400" y="0"/>
                  </a:moveTo>
                  <a:lnTo>
                    <a:pt x="76200" y="0"/>
                  </a:lnTo>
                  <a:cubicBezTo>
                    <a:pt x="34290" y="0"/>
                    <a:pt x="0" y="34290"/>
                    <a:pt x="0" y="76200"/>
                  </a:cubicBezTo>
                  <a:lnTo>
                    <a:pt x="0" y="152400"/>
                  </a:lnTo>
                  <a:cubicBezTo>
                    <a:pt x="0" y="194310"/>
                    <a:pt x="34290" y="228600"/>
                    <a:pt x="76200" y="228600"/>
                  </a:cubicBezTo>
                  <a:lnTo>
                    <a:pt x="152400" y="228600"/>
                  </a:lnTo>
                  <a:cubicBezTo>
                    <a:pt x="194310" y="228600"/>
                    <a:pt x="228600" y="194310"/>
                    <a:pt x="228600" y="152400"/>
                  </a:cubicBezTo>
                  <a:lnTo>
                    <a:pt x="228600" y="76200"/>
                  </a:lnTo>
                  <a:cubicBezTo>
                    <a:pt x="228600" y="34290"/>
                    <a:pt x="194310" y="0"/>
                    <a:pt x="152400" y="0"/>
                  </a:cubicBezTo>
                  <a:close/>
                </a:path>
              </a:pathLst>
            </a:custGeom>
            <a:grpFill/>
            <a:ln w="9525" cap="flat">
              <a:noFill/>
              <a:prstDash val="solid"/>
              <a:miter/>
            </a:ln>
          </p:spPr>
          <p:txBody>
            <a:bodyPr rtlCol="0" anchor="ctr"/>
            <a:lstStyle/>
            <a:p>
              <a:endParaRPr lang="de-DE"/>
            </a:p>
          </p:txBody>
        </p:sp>
        <p:sp>
          <p:nvSpPr>
            <p:cNvPr id="134" name="Freihandform: Form 56">
              <a:extLst>
                <a:ext uri="{FF2B5EF4-FFF2-40B4-BE49-F238E27FC236}">
                  <a16:creationId xmlns:a16="http://schemas.microsoft.com/office/drawing/2014/main" id="{31067A3F-4F44-4FB1-B531-9140BC0032E9}"/>
                </a:ext>
              </a:extLst>
            </p:cNvPr>
            <p:cNvSpPr/>
            <p:nvPr/>
          </p:nvSpPr>
          <p:spPr>
            <a:xfrm>
              <a:off x="4418012" y="4762500"/>
              <a:ext cx="228600" cy="228600"/>
            </a:xfrm>
            <a:custGeom>
              <a:avLst/>
              <a:gdLst>
                <a:gd name="connsiteX0" fmla="*/ 152400 w 228600"/>
                <a:gd name="connsiteY0" fmla="*/ 0 h 228600"/>
                <a:gd name="connsiteX1" fmla="*/ 76200 w 228600"/>
                <a:gd name="connsiteY1" fmla="*/ 0 h 228600"/>
                <a:gd name="connsiteX2" fmla="*/ 0 w 228600"/>
                <a:gd name="connsiteY2" fmla="*/ 76200 h 228600"/>
                <a:gd name="connsiteX3" fmla="*/ 0 w 228600"/>
                <a:gd name="connsiteY3" fmla="*/ 152400 h 228600"/>
                <a:gd name="connsiteX4" fmla="*/ 76200 w 228600"/>
                <a:gd name="connsiteY4" fmla="*/ 228600 h 228600"/>
                <a:gd name="connsiteX5" fmla="*/ 152400 w 228600"/>
                <a:gd name="connsiteY5" fmla="*/ 228600 h 228600"/>
                <a:gd name="connsiteX6" fmla="*/ 228600 w 228600"/>
                <a:gd name="connsiteY6" fmla="*/ 152400 h 228600"/>
                <a:gd name="connsiteX7" fmla="*/ 228600 w 228600"/>
                <a:gd name="connsiteY7" fmla="*/ 76200 h 228600"/>
                <a:gd name="connsiteX8" fmla="*/ 152400 w 228600"/>
                <a:gd name="connsiteY8"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 h="228600">
                  <a:moveTo>
                    <a:pt x="152400" y="0"/>
                  </a:moveTo>
                  <a:lnTo>
                    <a:pt x="76200" y="0"/>
                  </a:lnTo>
                  <a:cubicBezTo>
                    <a:pt x="34290" y="0"/>
                    <a:pt x="0" y="34290"/>
                    <a:pt x="0" y="76200"/>
                  </a:cubicBezTo>
                  <a:lnTo>
                    <a:pt x="0" y="152400"/>
                  </a:lnTo>
                  <a:cubicBezTo>
                    <a:pt x="0" y="194310"/>
                    <a:pt x="34290" y="228600"/>
                    <a:pt x="76200" y="228600"/>
                  </a:cubicBezTo>
                  <a:lnTo>
                    <a:pt x="152400" y="228600"/>
                  </a:lnTo>
                  <a:cubicBezTo>
                    <a:pt x="194310" y="228600"/>
                    <a:pt x="228600" y="194310"/>
                    <a:pt x="228600" y="152400"/>
                  </a:cubicBezTo>
                  <a:lnTo>
                    <a:pt x="228600" y="76200"/>
                  </a:lnTo>
                  <a:cubicBezTo>
                    <a:pt x="228600" y="34290"/>
                    <a:pt x="194310" y="0"/>
                    <a:pt x="152400" y="0"/>
                  </a:cubicBezTo>
                  <a:close/>
                </a:path>
              </a:pathLst>
            </a:custGeom>
            <a:grpFill/>
            <a:ln w="9525" cap="flat">
              <a:noFill/>
              <a:prstDash val="solid"/>
              <a:miter/>
            </a:ln>
          </p:spPr>
          <p:txBody>
            <a:bodyPr rtlCol="0" anchor="ctr"/>
            <a:lstStyle/>
            <a:p>
              <a:endParaRPr lang="de-DE"/>
            </a:p>
          </p:txBody>
        </p:sp>
        <p:sp>
          <p:nvSpPr>
            <p:cNvPr id="135" name="Freihandform: Form 57">
              <a:extLst>
                <a:ext uri="{FF2B5EF4-FFF2-40B4-BE49-F238E27FC236}">
                  <a16:creationId xmlns:a16="http://schemas.microsoft.com/office/drawing/2014/main" id="{92BC1D2D-3704-44A9-95A9-08A4A072B919}"/>
                </a:ext>
              </a:extLst>
            </p:cNvPr>
            <p:cNvSpPr/>
            <p:nvPr/>
          </p:nvSpPr>
          <p:spPr>
            <a:xfrm>
              <a:off x="4113212" y="5067300"/>
              <a:ext cx="228600" cy="228600"/>
            </a:xfrm>
            <a:custGeom>
              <a:avLst/>
              <a:gdLst>
                <a:gd name="connsiteX0" fmla="*/ 152400 w 228600"/>
                <a:gd name="connsiteY0" fmla="*/ 0 h 228600"/>
                <a:gd name="connsiteX1" fmla="*/ 76200 w 228600"/>
                <a:gd name="connsiteY1" fmla="*/ 0 h 228600"/>
                <a:gd name="connsiteX2" fmla="*/ 0 w 228600"/>
                <a:gd name="connsiteY2" fmla="*/ 76200 h 228600"/>
                <a:gd name="connsiteX3" fmla="*/ 0 w 228600"/>
                <a:gd name="connsiteY3" fmla="*/ 152400 h 228600"/>
                <a:gd name="connsiteX4" fmla="*/ 76200 w 228600"/>
                <a:gd name="connsiteY4" fmla="*/ 228600 h 228600"/>
                <a:gd name="connsiteX5" fmla="*/ 152400 w 228600"/>
                <a:gd name="connsiteY5" fmla="*/ 228600 h 228600"/>
                <a:gd name="connsiteX6" fmla="*/ 228600 w 228600"/>
                <a:gd name="connsiteY6" fmla="*/ 152400 h 228600"/>
                <a:gd name="connsiteX7" fmla="*/ 228600 w 228600"/>
                <a:gd name="connsiteY7" fmla="*/ 76200 h 228600"/>
                <a:gd name="connsiteX8" fmla="*/ 152400 w 228600"/>
                <a:gd name="connsiteY8"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 h="228600">
                  <a:moveTo>
                    <a:pt x="152400" y="0"/>
                  </a:moveTo>
                  <a:lnTo>
                    <a:pt x="76200" y="0"/>
                  </a:lnTo>
                  <a:cubicBezTo>
                    <a:pt x="34290" y="0"/>
                    <a:pt x="0" y="34290"/>
                    <a:pt x="0" y="76200"/>
                  </a:cubicBezTo>
                  <a:lnTo>
                    <a:pt x="0" y="152400"/>
                  </a:lnTo>
                  <a:cubicBezTo>
                    <a:pt x="0" y="194310"/>
                    <a:pt x="34290" y="228600"/>
                    <a:pt x="76200" y="228600"/>
                  </a:cubicBezTo>
                  <a:lnTo>
                    <a:pt x="152400" y="228600"/>
                  </a:lnTo>
                  <a:cubicBezTo>
                    <a:pt x="194310" y="228600"/>
                    <a:pt x="228600" y="194310"/>
                    <a:pt x="228600" y="152400"/>
                  </a:cubicBezTo>
                  <a:lnTo>
                    <a:pt x="228600" y="76200"/>
                  </a:lnTo>
                  <a:cubicBezTo>
                    <a:pt x="228600" y="34290"/>
                    <a:pt x="194310" y="0"/>
                    <a:pt x="152400" y="0"/>
                  </a:cubicBezTo>
                  <a:close/>
                </a:path>
              </a:pathLst>
            </a:custGeom>
            <a:grpFill/>
            <a:ln w="9525" cap="flat">
              <a:noFill/>
              <a:prstDash val="solid"/>
              <a:miter/>
            </a:ln>
          </p:spPr>
          <p:txBody>
            <a:bodyPr rtlCol="0" anchor="ctr"/>
            <a:lstStyle/>
            <a:p>
              <a:endParaRPr lang="de-DE"/>
            </a:p>
          </p:txBody>
        </p:sp>
        <p:sp>
          <p:nvSpPr>
            <p:cNvPr id="136" name="Freihandform: Form 58">
              <a:extLst>
                <a:ext uri="{FF2B5EF4-FFF2-40B4-BE49-F238E27FC236}">
                  <a16:creationId xmlns:a16="http://schemas.microsoft.com/office/drawing/2014/main" id="{34358A18-FECA-42B3-8EE5-4800B843262B}"/>
                </a:ext>
              </a:extLst>
            </p:cNvPr>
            <p:cNvSpPr/>
            <p:nvPr/>
          </p:nvSpPr>
          <p:spPr>
            <a:xfrm>
              <a:off x="4418012" y="5067300"/>
              <a:ext cx="228600" cy="228600"/>
            </a:xfrm>
            <a:custGeom>
              <a:avLst/>
              <a:gdLst>
                <a:gd name="connsiteX0" fmla="*/ 152400 w 228600"/>
                <a:gd name="connsiteY0" fmla="*/ 0 h 228600"/>
                <a:gd name="connsiteX1" fmla="*/ 76200 w 228600"/>
                <a:gd name="connsiteY1" fmla="*/ 0 h 228600"/>
                <a:gd name="connsiteX2" fmla="*/ 0 w 228600"/>
                <a:gd name="connsiteY2" fmla="*/ 76200 h 228600"/>
                <a:gd name="connsiteX3" fmla="*/ 0 w 228600"/>
                <a:gd name="connsiteY3" fmla="*/ 152400 h 228600"/>
                <a:gd name="connsiteX4" fmla="*/ 76200 w 228600"/>
                <a:gd name="connsiteY4" fmla="*/ 228600 h 228600"/>
                <a:gd name="connsiteX5" fmla="*/ 152400 w 228600"/>
                <a:gd name="connsiteY5" fmla="*/ 228600 h 228600"/>
                <a:gd name="connsiteX6" fmla="*/ 228600 w 228600"/>
                <a:gd name="connsiteY6" fmla="*/ 152400 h 228600"/>
                <a:gd name="connsiteX7" fmla="*/ 228600 w 228600"/>
                <a:gd name="connsiteY7" fmla="*/ 76200 h 228600"/>
                <a:gd name="connsiteX8" fmla="*/ 152400 w 228600"/>
                <a:gd name="connsiteY8"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 h="228600">
                  <a:moveTo>
                    <a:pt x="152400" y="0"/>
                  </a:moveTo>
                  <a:lnTo>
                    <a:pt x="76200" y="0"/>
                  </a:lnTo>
                  <a:cubicBezTo>
                    <a:pt x="34290" y="0"/>
                    <a:pt x="0" y="34290"/>
                    <a:pt x="0" y="76200"/>
                  </a:cubicBezTo>
                  <a:lnTo>
                    <a:pt x="0" y="152400"/>
                  </a:lnTo>
                  <a:cubicBezTo>
                    <a:pt x="0" y="194310"/>
                    <a:pt x="34290" y="228600"/>
                    <a:pt x="76200" y="228600"/>
                  </a:cubicBezTo>
                  <a:lnTo>
                    <a:pt x="152400" y="228600"/>
                  </a:lnTo>
                  <a:cubicBezTo>
                    <a:pt x="194310" y="228600"/>
                    <a:pt x="228600" y="194310"/>
                    <a:pt x="228600" y="152400"/>
                  </a:cubicBezTo>
                  <a:lnTo>
                    <a:pt x="228600" y="76200"/>
                  </a:lnTo>
                  <a:cubicBezTo>
                    <a:pt x="228600" y="34290"/>
                    <a:pt x="194310" y="0"/>
                    <a:pt x="152400" y="0"/>
                  </a:cubicBezTo>
                  <a:close/>
                </a:path>
              </a:pathLst>
            </a:custGeom>
            <a:grpFill/>
            <a:ln w="9525" cap="flat">
              <a:noFill/>
              <a:prstDash val="solid"/>
              <a:miter/>
            </a:ln>
          </p:spPr>
          <p:txBody>
            <a:bodyPr rtlCol="0" anchor="ctr"/>
            <a:lstStyle/>
            <a:p>
              <a:endParaRPr lang="de-DE"/>
            </a:p>
          </p:txBody>
        </p:sp>
        <p:sp>
          <p:nvSpPr>
            <p:cNvPr id="137" name="Freihandform: Form 59">
              <a:extLst>
                <a:ext uri="{FF2B5EF4-FFF2-40B4-BE49-F238E27FC236}">
                  <a16:creationId xmlns:a16="http://schemas.microsoft.com/office/drawing/2014/main" id="{3FFA52C8-0026-4888-BB3B-ED4C78E0437B}"/>
                </a:ext>
              </a:extLst>
            </p:cNvPr>
            <p:cNvSpPr/>
            <p:nvPr/>
          </p:nvSpPr>
          <p:spPr>
            <a:xfrm>
              <a:off x="7618412" y="2171700"/>
              <a:ext cx="457200" cy="457200"/>
            </a:xfrm>
            <a:custGeom>
              <a:avLst/>
              <a:gdLst>
                <a:gd name="connsiteX0" fmla="*/ 381000 w 457200"/>
                <a:gd name="connsiteY0" fmla="*/ 0 h 457200"/>
                <a:gd name="connsiteX1" fmla="*/ 76200 w 457200"/>
                <a:gd name="connsiteY1" fmla="*/ 0 h 457200"/>
                <a:gd name="connsiteX2" fmla="*/ 0 w 457200"/>
                <a:gd name="connsiteY2" fmla="*/ 76200 h 457200"/>
                <a:gd name="connsiteX3" fmla="*/ 0 w 457200"/>
                <a:gd name="connsiteY3" fmla="*/ 381000 h 457200"/>
                <a:gd name="connsiteX4" fmla="*/ 76200 w 457200"/>
                <a:gd name="connsiteY4" fmla="*/ 457200 h 457200"/>
                <a:gd name="connsiteX5" fmla="*/ 381000 w 457200"/>
                <a:gd name="connsiteY5" fmla="*/ 457200 h 457200"/>
                <a:gd name="connsiteX6" fmla="*/ 457200 w 457200"/>
                <a:gd name="connsiteY6" fmla="*/ 381000 h 457200"/>
                <a:gd name="connsiteX7" fmla="*/ 457200 w 457200"/>
                <a:gd name="connsiteY7" fmla="*/ 76200 h 457200"/>
                <a:gd name="connsiteX8" fmla="*/ 381000 w 457200"/>
                <a:gd name="connsiteY8" fmla="*/ 0 h 457200"/>
                <a:gd name="connsiteX9" fmla="*/ 304800 w 457200"/>
                <a:gd name="connsiteY9" fmla="*/ 304800 h 457200"/>
                <a:gd name="connsiteX10" fmla="*/ 152400 w 457200"/>
                <a:gd name="connsiteY10" fmla="*/ 304800 h 457200"/>
                <a:gd name="connsiteX11" fmla="*/ 152400 w 457200"/>
                <a:gd name="connsiteY11" fmla="*/ 152400 h 457200"/>
                <a:gd name="connsiteX12" fmla="*/ 304800 w 457200"/>
                <a:gd name="connsiteY12" fmla="*/ 152400 h 457200"/>
                <a:gd name="connsiteX13" fmla="*/ 304800 w 457200"/>
                <a:gd name="connsiteY13" fmla="*/ 3048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7200" h="457200">
                  <a:moveTo>
                    <a:pt x="381000" y="0"/>
                  </a:moveTo>
                  <a:lnTo>
                    <a:pt x="76200" y="0"/>
                  </a:lnTo>
                  <a:cubicBezTo>
                    <a:pt x="34290" y="0"/>
                    <a:pt x="0" y="34290"/>
                    <a:pt x="0" y="76200"/>
                  </a:cubicBezTo>
                  <a:lnTo>
                    <a:pt x="0" y="381000"/>
                  </a:lnTo>
                  <a:cubicBezTo>
                    <a:pt x="0" y="422910"/>
                    <a:pt x="34290" y="457200"/>
                    <a:pt x="76200" y="457200"/>
                  </a:cubicBezTo>
                  <a:lnTo>
                    <a:pt x="381000" y="457200"/>
                  </a:lnTo>
                  <a:cubicBezTo>
                    <a:pt x="422910" y="457200"/>
                    <a:pt x="457200" y="422910"/>
                    <a:pt x="457200" y="381000"/>
                  </a:cubicBezTo>
                  <a:lnTo>
                    <a:pt x="457200" y="76200"/>
                  </a:lnTo>
                  <a:cubicBezTo>
                    <a:pt x="457200" y="34290"/>
                    <a:pt x="422910" y="0"/>
                    <a:pt x="381000" y="0"/>
                  </a:cubicBezTo>
                  <a:close/>
                  <a:moveTo>
                    <a:pt x="304800" y="304800"/>
                  </a:moveTo>
                  <a:lnTo>
                    <a:pt x="152400" y="304800"/>
                  </a:lnTo>
                  <a:lnTo>
                    <a:pt x="152400" y="152400"/>
                  </a:lnTo>
                  <a:lnTo>
                    <a:pt x="304800" y="152400"/>
                  </a:lnTo>
                  <a:lnTo>
                    <a:pt x="304800" y="304800"/>
                  </a:lnTo>
                  <a:close/>
                </a:path>
              </a:pathLst>
            </a:custGeom>
            <a:grpFill/>
            <a:ln w="9525" cap="flat">
              <a:noFill/>
              <a:prstDash val="solid"/>
              <a:miter/>
            </a:ln>
          </p:spPr>
          <p:txBody>
            <a:bodyPr rtlCol="0" anchor="ctr"/>
            <a:lstStyle/>
            <a:p>
              <a:endParaRPr lang="de-DE"/>
            </a:p>
          </p:txBody>
        </p:sp>
        <p:sp>
          <p:nvSpPr>
            <p:cNvPr id="138" name="Freihandform: Form 60">
              <a:extLst>
                <a:ext uri="{FF2B5EF4-FFF2-40B4-BE49-F238E27FC236}">
                  <a16:creationId xmlns:a16="http://schemas.microsoft.com/office/drawing/2014/main" id="{1BC31AF1-75E1-4B7E-AEF4-31165311C831}"/>
                </a:ext>
              </a:extLst>
            </p:cNvPr>
            <p:cNvSpPr/>
            <p:nvPr/>
          </p:nvSpPr>
          <p:spPr>
            <a:xfrm>
              <a:off x="7618412" y="2781300"/>
              <a:ext cx="457200" cy="457200"/>
            </a:xfrm>
            <a:custGeom>
              <a:avLst/>
              <a:gdLst>
                <a:gd name="connsiteX0" fmla="*/ 381000 w 457200"/>
                <a:gd name="connsiteY0" fmla="*/ 0 h 457200"/>
                <a:gd name="connsiteX1" fmla="*/ 76200 w 457200"/>
                <a:gd name="connsiteY1" fmla="*/ 0 h 457200"/>
                <a:gd name="connsiteX2" fmla="*/ 0 w 457200"/>
                <a:gd name="connsiteY2" fmla="*/ 76200 h 457200"/>
                <a:gd name="connsiteX3" fmla="*/ 0 w 457200"/>
                <a:gd name="connsiteY3" fmla="*/ 381000 h 457200"/>
                <a:gd name="connsiteX4" fmla="*/ 76200 w 457200"/>
                <a:gd name="connsiteY4" fmla="*/ 457200 h 457200"/>
                <a:gd name="connsiteX5" fmla="*/ 381000 w 457200"/>
                <a:gd name="connsiteY5" fmla="*/ 457200 h 457200"/>
                <a:gd name="connsiteX6" fmla="*/ 457200 w 457200"/>
                <a:gd name="connsiteY6" fmla="*/ 381000 h 457200"/>
                <a:gd name="connsiteX7" fmla="*/ 457200 w 457200"/>
                <a:gd name="connsiteY7" fmla="*/ 76200 h 457200"/>
                <a:gd name="connsiteX8" fmla="*/ 381000 w 457200"/>
                <a:gd name="connsiteY8" fmla="*/ 0 h 457200"/>
                <a:gd name="connsiteX9" fmla="*/ 304800 w 457200"/>
                <a:gd name="connsiteY9" fmla="*/ 304800 h 457200"/>
                <a:gd name="connsiteX10" fmla="*/ 152400 w 457200"/>
                <a:gd name="connsiteY10" fmla="*/ 304800 h 457200"/>
                <a:gd name="connsiteX11" fmla="*/ 152400 w 457200"/>
                <a:gd name="connsiteY11" fmla="*/ 152400 h 457200"/>
                <a:gd name="connsiteX12" fmla="*/ 304800 w 457200"/>
                <a:gd name="connsiteY12" fmla="*/ 152400 h 457200"/>
                <a:gd name="connsiteX13" fmla="*/ 304800 w 457200"/>
                <a:gd name="connsiteY13" fmla="*/ 3048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7200" h="457200">
                  <a:moveTo>
                    <a:pt x="381000" y="0"/>
                  </a:moveTo>
                  <a:lnTo>
                    <a:pt x="76200" y="0"/>
                  </a:lnTo>
                  <a:cubicBezTo>
                    <a:pt x="34290" y="0"/>
                    <a:pt x="0" y="34290"/>
                    <a:pt x="0" y="76200"/>
                  </a:cubicBezTo>
                  <a:lnTo>
                    <a:pt x="0" y="381000"/>
                  </a:lnTo>
                  <a:cubicBezTo>
                    <a:pt x="0" y="422910"/>
                    <a:pt x="34290" y="457200"/>
                    <a:pt x="76200" y="457200"/>
                  </a:cubicBezTo>
                  <a:lnTo>
                    <a:pt x="381000" y="457200"/>
                  </a:lnTo>
                  <a:cubicBezTo>
                    <a:pt x="422910" y="457200"/>
                    <a:pt x="457200" y="422910"/>
                    <a:pt x="457200" y="381000"/>
                  </a:cubicBezTo>
                  <a:lnTo>
                    <a:pt x="457200" y="76200"/>
                  </a:lnTo>
                  <a:cubicBezTo>
                    <a:pt x="457200" y="34290"/>
                    <a:pt x="422910" y="0"/>
                    <a:pt x="381000" y="0"/>
                  </a:cubicBezTo>
                  <a:close/>
                  <a:moveTo>
                    <a:pt x="304800" y="304800"/>
                  </a:moveTo>
                  <a:lnTo>
                    <a:pt x="152400" y="304800"/>
                  </a:lnTo>
                  <a:lnTo>
                    <a:pt x="152400" y="152400"/>
                  </a:lnTo>
                  <a:lnTo>
                    <a:pt x="304800" y="152400"/>
                  </a:lnTo>
                  <a:lnTo>
                    <a:pt x="304800" y="304800"/>
                  </a:lnTo>
                  <a:close/>
                </a:path>
              </a:pathLst>
            </a:custGeom>
            <a:grpFill/>
            <a:ln w="9525" cap="flat">
              <a:noFill/>
              <a:prstDash val="solid"/>
              <a:miter/>
            </a:ln>
          </p:spPr>
          <p:txBody>
            <a:bodyPr rtlCol="0" anchor="ctr"/>
            <a:lstStyle/>
            <a:p>
              <a:endParaRPr lang="de-DE"/>
            </a:p>
          </p:txBody>
        </p:sp>
        <p:sp>
          <p:nvSpPr>
            <p:cNvPr id="139" name="Freihandform: Form 61">
              <a:extLst>
                <a:ext uri="{FF2B5EF4-FFF2-40B4-BE49-F238E27FC236}">
                  <a16:creationId xmlns:a16="http://schemas.microsoft.com/office/drawing/2014/main" id="{B116CE56-65E1-483D-A14B-1BFAC5342EF4}"/>
                </a:ext>
              </a:extLst>
            </p:cNvPr>
            <p:cNvSpPr/>
            <p:nvPr/>
          </p:nvSpPr>
          <p:spPr>
            <a:xfrm>
              <a:off x="7618412" y="3390900"/>
              <a:ext cx="457200" cy="457200"/>
            </a:xfrm>
            <a:custGeom>
              <a:avLst/>
              <a:gdLst>
                <a:gd name="connsiteX0" fmla="*/ 381000 w 457200"/>
                <a:gd name="connsiteY0" fmla="*/ 0 h 457200"/>
                <a:gd name="connsiteX1" fmla="*/ 76200 w 457200"/>
                <a:gd name="connsiteY1" fmla="*/ 0 h 457200"/>
                <a:gd name="connsiteX2" fmla="*/ 0 w 457200"/>
                <a:gd name="connsiteY2" fmla="*/ 76200 h 457200"/>
                <a:gd name="connsiteX3" fmla="*/ 0 w 457200"/>
                <a:gd name="connsiteY3" fmla="*/ 381000 h 457200"/>
                <a:gd name="connsiteX4" fmla="*/ 76200 w 457200"/>
                <a:gd name="connsiteY4" fmla="*/ 457200 h 457200"/>
                <a:gd name="connsiteX5" fmla="*/ 381000 w 457200"/>
                <a:gd name="connsiteY5" fmla="*/ 457200 h 457200"/>
                <a:gd name="connsiteX6" fmla="*/ 457200 w 457200"/>
                <a:gd name="connsiteY6" fmla="*/ 381000 h 457200"/>
                <a:gd name="connsiteX7" fmla="*/ 457200 w 457200"/>
                <a:gd name="connsiteY7" fmla="*/ 76200 h 457200"/>
                <a:gd name="connsiteX8" fmla="*/ 381000 w 457200"/>
                <a:gd name="connsiteY8" fmla="*/ 0 h 457200"/>
                <a:gd name="connsiteX9" fmla="*/ 304800 w 457200"/>
                <a:gd name="connsiteY9" fmla="*/ 304800 h 457200"/>
                <a:gd name="connsiteX10" fmla="*/ 152400 w 457200"/>
                <a:gd name="connsiteY10" fmla="*/ 304800 h 457200"/>
                <a:gd name="connsiteX11" fmla="*/ 152400 w 457200"/>
                <a:gd name="connsiteY11" fmla="*/ 152400 h 457200"/>
                <a:gd name="connsiteX12" fmla="*/ 304800 w 457200"/>
                <a:gd name="connsiteY12" fmla="*/ 152400 h 457200"/>
                <a:gd name="connsiteX13" fmla="*/ 304800 w 457200"/>
                <a:gd name="connsiteY13" fmla="*/ 3048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7200" h="457200">
                  <a:moveTo>
                    <a:pt x="381000" y="0"/>
                  </a:moveTo>
                  <a:lnTo>
                    <a:pt x="76200" y="0"/>
                  </a:lnTo>
                  <a:cubicBezTo>
                    <a:pt x="34290" y="0"/>
                    <a:pt x="0" y="34290"/>
                    <a:pt x="0" y="76200"/>
                  </a:cubicBezTo>
                  <a:lnTo>
                    <a:pt x="0" y="381000"/>
                  </a:lnTo>
                  <a:cubicBezTo>
                    <a:pt x="0" y="422910"/>
                    <a:pt x="34290" y="457200"/>
                    <a:pt x="76200" y="457200"/>
                  </a:cubicBezTo>
                  <a:lnTo>
                    <a:pt x="381000" y="457200"/>
                  </a:lnTo>
                  <a:cubicBezTo>
                    <a:pt x="422910" y="457200"/>
                    <a:pt x="457200" y="422910"/>
                    <a:pt x="457200" y="381000"/>
                  </a:cubicBezTo>
                  <a:lnTo>
                    <a:pt x="457200" y="76200"/>
                  </a:lnTo>
                  <a:cubicBezTo>
                    <a:pt x="457200" y="34290"/>
                    <a:pt x="422910" y="0"/>
                    <a:pt x="381000" y="0"/>
                  </a:cubicBezTo>
                  <a:close/>
                  <a:moveTo>
                    <a:pt x="304800" y="304800"/>
                  </a:moveTo>
                  <a:lnTo>
                    <a:pt x="152400" y="304800"/>
                  </a:lnTo>
                  <a:lnTo>
                    <a:pt x="152400" y="152400"/>
                  </a:lnTo>
                  <a:lnTo>
                    <a:pt x="304800" y="152400"/>
                  </a:lnTo>
                  <a:lnTo>
                    <a:pt x="304800" y="304800"/>
                  </a:lnTo>
                  <a:close/>
                </a:path>
              </a:pathLst>
            </a:custGeom>
            <a:grpFill/>
            <a:ln w="9525" cap="flat">
              <a:noFill/>
              <a:prstDash val="solid"/>
              <a:miter/>
            </a:ln>
          </p:spPr>
          <p:txBody>
            <a:bodyPr rtlCol="0" anchor="ctr"/>
            <a:lstStyle/>
            <a:p>
              <a:endParaRPr lang="de-DE"/>
            </a:p>
          </p:txBody>
        </p:sp>
        <p:sp>
          <p:nvSpPr>
            <p:cNvPr id="140" name="Freihandform: Form 62">
              <a:extLst>
                <a:ext uri="{FF2B5EF4-FFF2-40B4-BE49-F238E27FC236}">
                  <a16:creationId xmlns:a16="http://schemas.microsoft.com/office/drawing/2014/main" id="{1EA66161-D8C7-40AF-865A-6607730F0919}"/>
                </a:ext>
              </a:extLst>
            </p:cNvPr>
            <p:cNvSpPr/>
            <p:nvPr/>
          </p:nvSpPr>
          <p:spPr>
            <a:xfrm>
              <a:off x="7618412" y="4000500"/>
              <a:ext cx="457200" cy="457200"/>
            </a:xfrm>
            <a:custGeom>
              <a:avLst/>
              <a:gdLst>
                <a:gd name="connsiteX0" fmla="*/ 381000 w 457200"/>
                <a:gd name="connsiteY0" fmla="*/ 0 h 457200"/>
                <a:gd name="connsiteX1" fmla="*/ 76200 w 457200"/>
                <a:gd name="connsiteY1" fmla="*/ 0 h 457200"/>
                <a:gd name="connsiteX2" fmla="*/ 0 w 457200"/>
                <a:gd name="connsiteY2" fmla="*/ 76200 h 457200"/>
                <a:gd name="connsiteX3" fmla="*/ 0 w 457200"/>
                <a:gd name="connsiteY3" fmla="*/ 381000 h 457200"/>
                <a:gd name="connsiteX4" fmla="*/ 76200 w 457200"/>
                <a:gd name="connsiteY4" fmla="*/ 457200 h 457200"/>
                <a:gd name="connsiteX5" fmla="*/ 381000 w 457200"/>
                <a:gd name="connsiteY5" fmla="*/ 457200 h 457200"/>
                <a:gd name="connsiteX6" fmla="*/ 457200 w 457200"/>
                <a:gd name="connsiteY6" fmla="*/ 381000 h 457200"/>
                <a:gd name="connsiteX7" fmla="*/ 457200 w 457200"/>
                <a:gd name="connsiteY7" fmla="*/ 76200 h 457200"/>
                <a:gd name="connsiteX8" fmla="*/ 381000 w 457200"/>
                <a:gd name="connsiteY8" fmla="*/ 0 h 457200"/>
                <a:gd name="connsiteX9" fmla="*/ 304800 w 457200"/>
                <a:gd name="connsiteY9" fmla="*/ 304800 h 457200"/>
                <a:gd name="connsiteX10" fmla="*/ 152400 w 457200"/>
                <a:gd name="connsiteY10" fmla="*/ 304800 h 457200"/>
                <a:gd name="connsiteX11" fmla="*/ 152400 w 457200"/>
                <a:gd name="connsiteY11" fmla="*/ 152400 h 457200"/>
                <a:gd name="connsiteX12" fmla="*/ 304800 w 457200"/>
                <a:gd name="connsiteY12" fmla="*/ 152400 h 457200"/>
                <a:gd name="connsiteX13" fmla="*/ 304800 w 457200"/>
                <a:gd name="connsiteY13" fmla="*/ 3048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7200" h="457200">
                  <a:moveTo>
                    <a:pt x="381000" y="0"/>
                  </a:moveTo>
                  <a:lnTo>
                    <a:pt x="76200" y="0"/>
                  </a:lnTo>
                  <a:cubicBezTo>
                    <a:pt x="34290" y="0"/>
                    <a:pt x="0" y="34290"/>
                    <a:pt x="0" y="76200"/>
                  </a:cubicBezTo>
                  <a:lnTo>
                    <a:pt x="0" y="381000"/>
                  </a:lnTo>
                  <a:cubicBezTo>
                    <a:pt x="0" y="422910"/>
                    <a:pt x="34290" y="457200"/>
                    <a:pt x="76200" y="457200"/>
                  </a:cubicBezTo>
                  <a:lnTo>
                    <a:pt x="381000" y="457200"/>
                  </a:lnTo>
                  <a:cubicBezTo>
                    <a:pt x="422910" y="457200"/>
                    <a:pt x="457200" y="422910"/>
                    <a:pt x="457200" y="381000"/>
                  </a:cubicBezTo>
                  <a:lnTo>
                    <a:pt x="457200" y="76200"/>
                  </a:lnTo>
                  <a:cubicBezTo>
                    <a:pt x="457200" y="34290"/>
                    <a:pt x="422910" y="0"/>
                    <a:pt x="381000" y="0"/>
                  </a:cubicBezTo>
                  <a:close/>
                  <a:moveTo>
                    <a:pt x="304800" y="304800"/>
                  </a:moveTo>
                  <a:lnTo>
                    <a:pt x="152400" y="304800"/>
                  </a:lnTo>
                  <a:lnTo>
                    <a:pt x="152400" y="152400"/>
                  </a:lnTo>
                  <a:lnTo>
                    <a:pt x="304800" y="152400"/>
                  </a:lnTo>
                  <a:lnTo>
                    <a:pt x="304800" y="304800"/>
                  </a:lnTo>
                  <a:close/>
                </a:path>
              </a:pathLst>
            </a:custGeom>
            <a:grpFill/>
            <a:ln w="9525" cap="flat">
              <a:noFill/>
              <a:prstDash val="solid"/>
              <a:miter/>
            </a:ln>
          </p:spPr>
          <p:txBody>
            <a:bodyPr rtlCol="0" anchor="ctr"/>
            <a:lstStyle/>
            <a:p>
              <a:endParaRPr lang="de-DE"/>
            </a:p>
          </p:txBody>
        </p:sp>
        <p:sp>
          <p:nvSpPr>
            <p:cNvPr id="141" name="Freihandform: Form 63">
              <a:extLst>
                <a:ext uri="{FF2B5EF4-FFF2-40B4-BE49-F238E27FC236}">
                  <a16:creationId xmlns:a16="http://schemas.microsoft.com/office/drawing/2014/main" id="{5B4BD427-3AD4-4238-8995-448980EAC266}"/>
                </a:ext>
              </a:extLst>
            </p:cNvPr>
            <p:cNvSpPr/>
            <p:nvPr/>
          </p:nvSpPr>
          <p:spPr>
            <a:xfrm>
              <a:off x="7618412" y="4610100"/>
              <a:ext cx="457200" cy="457200"/>
            </a:xfrm>
            <a:custGeom>
              <a:avLst/>
              <a:gdLst>
                <a:gd name="connsiteX0" fmla="*/ 381000 w 457200"/>
                <a:gd name="connsiteY0" fmla="*/ 0 h 457200"/>
                <a:gd name="connsiteX1" fmla="*/ 76200 w 457200"/>
                <a:gd name="connsiteY1" fmla="*/ 0 h 457200"/>
                <a:gd name="connsiteX2" fmla="*/ 0 w 457200"/>
                <a:gd name="connsiteY2" fmla="*/ 76200 h 457200"/>
                <a:gd name="connsiteX3" fmla="*/ 0 w 457200"/>
                <a:gd name="connsiteY3" fmla="*/ 381000 h 457200"/>
                <a:gd name="connsiteX4" fmla="*/ 76200 w 457200"/>
                <a:gd name="connsiteY4" fmla="*/ 457200 h 457200"/>
                <a:gd name="connsiteX5" fmla="*/ 381000 w 457200"/>
                <a:gd name="connsiteY5" fmla="*/ 457200 h 457200"/>
                <a:gd name="connsiteX6" fmla="*/ 457200 w 457200"/>
                <a:gd name="connsiteY6" fmla="*/ 381000 h 457200"/>
                <a:gd name="connsiteX7" fmla="*/ 457200 w 457200"/>
                <a:gd name="connsiteY7" fmla="*/ 76200 h 457200"/>
                <a:gd name="connsiteX8" fmla="*/ 381000 w 457200"/>
                <a:gd name="connsiteY8" fmla="*/ 0 h 457200"/>
                <a:gd name="connsiteX9" fmla="*/ 304800 w 457200"/>
                <a:gd name="connsiteY9" fmla="*/ 304800 h 457200"/>
                <a:gd name="connsiteX10" fmla="*/ 152400 w 457200"/>
                <a:gd name="connsiteY10" fmla="*/ 304800 h 457200"/>
                <a:gd name="connsiteX11" fmla="*/ 152400 w 457200"/>
                <a:gd name="connsiteY11" fmla="*/ 152400 h 457200"/>
                <a:gd name="connsiteX12" fmla="*/ 304800 w 457200"/>
                <a:gd name="connsiteY12" fmla="*/ 152400 h 457200"/>
                <a:gd name="connsiteX13" fmla="*/ 304800 w 457200"/>
                <a:gd name="connsiteY13" fmla="*/ 3048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7200" h="457200">
                  <a:moveTo>
                    <a:pt x="381000" y="0"/>
                  </a:moveTo>
                  <a:lnTo>
                    <a:pt x="76200" y="0"/>
                  </a:lnTo>
                  <a:cubicBezTo>
                    <a:pt x="34290" y="0"/>
                    <a:pt x="0" y="34290"/>
                    <a:pt x="0" y="76200"/>
                  </a:cubicBezTo>
                  <a:lnTo>
                    <a:pt x="0" y="381000"/>
                  </a:lnTo>
                  <a:cubicBezTo>
                    <a:pt x="0" y="422910"/>
                    <a:pt x="34290" y="457200"/>
                    <a:pt x="76200" y="457200"/>
                  </a:cubicBezTo>
                  <a:lnTo>
                    <a:pt x="381000" y="457200"/>
                  </a:lnTo>
                  <a:cubicBezTo>
                    <a:pt x="422910" y="457200"/>
                    <a:pt x="457200" y="422910"/>
                    <a:pt x="457200" y="381000"/>
                  </a:cubicBezTo>
                  <a:lnTo>
                    <a:pt x="457200" y="76200"/>
                  </a:lnTo>
                  <a:cubicBezTo>
                    <a:pt x="457200" y="34290"/>
                    <a:pt x="422910" y="0"/>
                    <a:pt x="381000" y="0"/>
                  </a:cubicBezTo>
                  <a:close/>
                  <a:moveTo>
                    <a:pt x="304800" y="304800"/>
                  </a:moveTo>
                  <a:lnTo>
                    <a:pt x="152400" y="304800"/>
                  </a:lnTo>
                  <a:lnTo>
                    <a:pt x="152400" y="152400"/>
                  </a:lnTo>
                  <a:lnTo>
                    <a:pt x="304800" y="152400"/>
                  </a:lnTo>
                  <a:lnTo>
                    <a:pt x="304800" y="304800"/>
                  </a:lnTo>
                  <a:close/>
                </a:path>
              </a:pathLst>
            </a:custGeom>
            <a:grpFill/>
            <a:ln w="9525" cap="flat">
              <a:noFill/>
              <a:prstDash val="solid"/>
              <a:miter/>
            </a:ln>
          </p:spPr>
          <p:txBody>
            <a:bodyPr rtlCol="0" anchor="ctr"/>
            <a:lstStyle/>
            <a:p>
              <a:endParaRPr lang="de-DE"/>
            </a:p>
          </p:txBody>
        </p:sp>
      </p:grpSp>
      <p:grpSp>
        <p:nvGrpSpPr>
          <p:cNvPr id="142" name="Group 141">
            <a:extLst>
              <a:ext uri="{FF2B5EF4-FFF2-40B4-BE49-F238E27FC236}">
                <a16:creationId xmlns:a16="http://schemas.microsoft.com/office/drawing/2014/main" id="{F6693EFA-3C5D-4C9A-989D-DEF420C7A764}"/>
              </a:ext>
            </a:extLst>
          </p:cNvPr>
          <p:cNvGrpSpPr/>
          <p:nvPr/>
        </p:nvGrpSpPr>
        <p:grpSpPr>
          <a:xfrm>
            <a:off x="10158989" y="2672592"/>
            <a:ext cx="929895" cy="634475"/>
            <a:chOff x="7729194" y="2685907"/>
            <a:chExt cx="1087521" cy="742025"/>
          </a:xfrm>
        </p:grpSpPr>
        <p:grpSp>
          <p:nvGrpSpPr>
            <p:cNvPr id="143" name="Group 142">
              <a:extLst>
                <a:ext uri="{FF2B5EF4-FFF2-40B4-BE49-F238E27FC236}">
                  <a16:creationId xmlns:a16="http://schemas.microsoft.com/office/drawing/2014/main" id="{9F9A044E-75FE-4A76-A19C-5F4C5367100E}"/>
                </a:ext>
              </a:extLst>
            </p:cNvPr>
            <p:cNvGrpSpPr/>
            <p:nvPr/>
          </p:nvGrpSpPr>
          <p:grpSpPr>
            <a:xfrm>
              <a:off x="7964144" y="2685907"/>
              <a:ext cx="852571" cy="468975"/>
              <a:chOff x="7729194" y="2958957"/>
              <a:chExt cx="852571" cy="468975"/>
            </a:xfrm>
          </p:grpSpPr>
          <p:sp>
            <p:nvSpPr>
              <p:cNvPr id="154" name="Freeform: Shape 153">
                <a:extLst>
                  <a:ext uri="{FF2B5EF4-FFF2-40B4-BE49-F238E27FC236}">
                    <a16:creationId xmlns:a16="http://schemas.microsoft.com/office/drawing/2014/main" id="{8DD46165-FA65-42AA-9E8B-6F08FC7D9730}"/>
                  </a:ext>
                </a:extLst>
              </p:cNvPr>
              <p:cNvSpPr/>
              <p:nvPr/>
            </p:nvSpPr>
            <p:spPr bwMode="gray">
              <a:xfrm>
                <a:off x="7740650" y="2981325"/>
                <a:ext cx="835025" cy="425450"/>
              </a:xfrm>
              <a:custGeom>
                <a:avLst/>
                <a:gdLst>
                  <a:gd name="connsiteX0" fmla="*/ 184150 w 835025"/>
                  <a:gd name="connsiteY0" fmla="*/ 6350 h 425450"/>
                  <a:gd name="connsiteX1" fmla="*/ 9525 w 835025"/>
                  <a:gd name="connsiteY1" fmla="*/ 193675 h 425450"/>
                  <a:gd name="connsiteX2" fmla="*/ 0 w 835025"/>
                  <a:gd name="connsiteY2" fmla="*/ 374650 h 425450"/>
                  <a:gd name="connsiteX3" fmla="*/ 73025 w 835025"/>
                  <a:gd name="connsiteY3" fmla="*/ 425450 h 425450"/>
                  <a:gd name="connsiteX4" fmla="*/ 120650 w 835025"/>
                  <a:gd name="connsiteY4" fmla="*/ 422275 h 425450"/>
                  <a:gd name="connsiteX5" fmla="*/ 219075 w 835025"/>
                  <a:gd name="connsiteY5" fmla="*/ 361950 h 425450"/>
                  <a:gd name="connsiteX6" fmla="*/ 615950 w 835025"/>
                  <a:gd name="connsiteY6" fmla="*/ 365125 h 425450"/>
                  <a:gd name="connsiteX7" fmla="*/ 711200 w 835025"/>
                  <a:gd name="connsiteY7" fmla="*/ 425450 h 425450"/>
                  <a:gd name="connsiteX8" fmla="*/ 806450 w 835025"/>
                  <a:gd name="connsiteY8" fmla="*/ 422275 h 425450"/>
                  <a:gd name="connsiteX9" fmla="*/ 835025 w 835025"/>
                  <a:gd name="connsiteY9" fmla="*/ 285750 h 425450"/>
                  <a:gd name="connsiteX10" fmla="*/ 831850 w 835025"/>
                  <a:gd name="connsiteY10" fmla="*/ 196850 h 425450"/>
                  <a:gd name="connsiteX11" fmla="*/ 631825 w 835025"/>
                  <a:gd name="connsiteY11" fmla="*/ 0 h 425450"/>
                  <a:gd name="connsiteX12" fmla="*/ 184150 w 835025"/>
                  <a:gd name="connsiteY12" fmla="*/ 6350 h 42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5025" h="425450">
                    <a:moveTo>
                      <a:pt x="184150" y="6350"/>
                    </a:moveTo>
                    <a:lnTo>
                      <a:pt x="9525" y="193675"/>
                    </a:lnTo>
                    <a:lnTo>
                      <a:pt x="0" y="374650"/>
                    </a:lnTo>
                    <a:lnTo>
                      <a:pt x="73025" y="425450"/>
                    </a:lnTo>
                    <a:lnTo>
                      <a:pt x="120650" y="422275"/>
                    </a:lnTo>
                    <a:lnTo>
                      <a:pt x="219075" y="361950"/>
                    </a:lnTo>
                    <a:lnTo>
                      <a:pt x="615950" y="365125"/>
                    </a:lnTo>
                    <a:lnTo>
                      <a:pt x="711200" y="425450"/>
                    </a:lnTo>
                    <a:lnTo>
                      <a:pt x="806450" y="422275"/>
                    </a:lnTo>
                    <a:lnTo>
                      <a:pt x="835025" y="285750"/>
                    </a:lnTo>
                    <a:lnTo>
                      <a:pt x="831850" y="196850"/>
                    </a:lnTo>
                    <a:lnTo>
                      <a:pt x="631825" y="0"/>
                    </a:lnTo>
                    <a:lnTo>
                      <a:pt x="184150" y="6350"/>
                    </a:ln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bg1"/>
                  </a:solidFill>
                </a:endParaRPr>
              </a:p>
            </p:txBody>
          </p:sp>
          <p:grpSp>
            <p:nvGrpSpPr>
              <p:cNvPr id="155" name="Group 4">
                <a:extLst>
                  <a:ext uri="{FF2B5EF4-FFF2-40B4-BE49-F238E27FC236}">
                    <a16:creationId xmlns:a16="http://schemas.microsoft.com/office/drawing/2014/main" id="{EC6BEEA8-D36D-48CD-B3F7-766C1FF3A8C2}"/>
                  </a:ext>
                </a:extLst>
              </p:cNvPr>
              <p:cNvGrpSpPr>
                <a:grpSpLocks noChangeAspect="1"/>
              </p:cNvGrpSpPr>
              <p:nvPr/>
            </p:nvGrpSpPr>
            <p:grpSpPr bwMode="gray">
              <a:xfrm>
                <a:off x="7729194" y="2958957"/>
                <a:ext cx="852571" cy="468975"/>
                <a:chOff x="961" y="394"/>
                <a:chExt cx="2128" cy="1370"/>
              </a:xfrm>
              <a:solidFill>
                <a:schemeClr val="tx1"/>
              </a:solidFill>
            </p:grpSpPr>
            <p:sp>
              <p:nvSpPr>
                <p:cNvPr id="156" name="Freeform 5">
                  <a:extLst>
                    <a:ext uri="{FF2B5EF4-FFF2-40B4-BE49-F238E27FC236}">
                      <a16:creationId xmlns:a16="http://schemas.microsoft.com/office/drawing/2014/main" id="{3768F734-0350-4BD0-9CE6-EEA755E8BB3A}"/>
                    </a:ext>
                  </a:extLst>
                </p:cNvPr>
                <p:cNvSpPr>
                  <a:spLocks noEditPoints="1"/>
                </p:cNvSpPr>
                <p:nvPr/>
              </p:nvSpPr>
              <p:spPr bwMode="gray">
                <a:xfrm>
                  <a:off x="961" y="394"/>
                  <a:ext cx="2128" cy="1370"/>
                </a:xfrm>
                <a:custGeom>
                  <a:avLst/>
                  <a:gdLst>
                    <a:gd name="T0" fmla="*/ 932 w 1869"/>
                    <a:gd name="T1" fmla="*/ 1025 h 1202"/>
                    <a:gd name="T2" fmla="*/ 540 w 1869"/>
                    <a:gd name="T3" fmla="*/ 1023 h 1202"/>
                    <a:gd name="T4" fmla="*/ 433 w 1869"/>
                    <a:gd name="T5" fmla="*/ 1075 h 1202"/>
                    <a:gd name="T6" fmla="*/ 344 w 1869"/>
                    <a:gd name="T7" fmla="*/ 1163 h 1202"/>
                    <a:gd name="T8" fmla="*/ 265 w 1869"/>
                    <a:gd name="T9" fmla="*/ 1193 h 1202"/>
                    <a:gd name="T10" fmla="*/ 202 w 1869"/>
                    <a:gd name="T11" fmla="*/ 1193 h 1202"/>
                    <a:gd name="T12" fmla="*/ 37 w 1869"/>
                    <a:gd name="T13" fmla="*/ 1103 h 1202"/>
                    <a:gd name="T14" fmla="*/ 0 w 1869"/>
                    <a:gd name="T15" fmla="*/ 992 h 1202"/>
                    <a:gd name="T16" fmla="*/ 5 w 1869"/>
                    <a:gd name="T17" fmla="*/ 568 h 1202"/>
                    <a:gd name="T18" fmla="*/ 46 w 1869"/>
                    <a:gd name="T19" fmla="*/ 464 h 1202"/>
                    <a:gd name="T20" fmla="*/ 197 w 1869"/>
                    <a:gd name="T21" fmla="*/ 271 h 1202"/>
                    <a:gd name="T22" fmla="*/ 328 w 1869"/>
                    <a:gd name="T23" fmla="*/ 111 h 1202"/>
                    <a:gd name="T24" fmla="*/ 413 w 1869"/>
                    <a:gd name="T25" fmla="*/ 43 h 1202"/>
                    <a:gd name="T26" fmla="*/ 597 w 1869"/>
                    <a:gd name="T27" fmla="*/ 1 h 1202"/>
                    <a:gd name="T28" fmla="*/ 1329 w 1869"/>
                    <a:gd name="T29" fmla="*/ 0 h 1202"/>
                    <a:gd name="T30" fmla="*/ 1446 w 1869"/>
                    <a:gd name="T31" fmla="*/ 28 h 1202"/>
                    <a:gd name="T32" fmla="*/ 1521 w 1869"/>
                    <a:gd name="T33" fmla="*/ 94 h 1202"/>
                    <a:gd name="T34" fmla="*/ 1644 w 1869"/>
                    <a:gd name="T35" fmla="*/ 243 h 1202"/>
                    <a:gd name="T36" fmla="*/ 1793 w 1869"/>
                    <a:gd name="T37" fmla="*/ 430 h 1202"/>
                    <a:gd name="T38" fmla="*/ 1867 w 1869"/>
                    <a:gd name="T39" fmla="*/ 660 h 1202"/>
                    <a:gd name="T40" fmla="*/ 1867 w 1869"/>
                    <a:gd name="T41" fmla="*/ 981 h 1202"/>
                    <a:gd name="T42" fmla="*/ 1762 w 1869"/>
                    <a:gd name="T43" fmla="*/ 1161 h 1202"/>
                    <a:gd name="T44" fmla="*/ 1565 w 1869"/>
                    <a:gd name="T45" fmla="*/ 1188 h 1202"/>
                    <a:gd name="T46" fmla="*/ 1516 w 1869"/>
                    <a:gd name="T47" fmla="*/ 1158 h 1202"/>
                    <a:gd name="T48" fmla="*/ 1405 w 1869"/>
                    <a:gd name="T49" fmla="*/ 1048 h 1202"/>
                    <a:gd name="T50" fmla="*/ 1340 w 1869"/>
                    <a:gd name="T51" fmla="*/ 1024 h 1202"/>
                    <a:gd name="T52" fmla="*/ 932 w 1869"/>
                    <a:gd name="T53" fmla="*/ 1025 h 1202"/>
                    <a:gd name="T54" fmla="*/ 948 w 1869"/>
                    <a:gd name="T55" fmla="*/ 94 h 1202"/>
                    <a:gd name="T56" fmla="*/ 576 w 1869"/>
                    <a:gd name="T57" fmla="*/ 95 h 1202"/>
                    <a:gd name="T58" fmla="*/ 471 w 1869"/>
                    <a:gd name="T59" fmla="*/ 113 h 1202"/>
                    <a:gd name="T60" fmla="*/ 354 w 1869"/>
                    <a:gd name="T61" fmla="*/ 221 h 1202"/>
                    <a:gd name="T62" fmla="*/ 281 w 1869"/>
                    <a:gd name="T63" fmla="*/ 313 h 1202"/>
                    <a:gd name="T64" fmla="*/ 217 w 1869"/>
                    <a:gd name="T65" fmla="*/ 392 h 1202"/>
                    <a:gd name="T66" fmla="*/ 146 w 1869"/>
                    <a:gd name="T67" fmla="*/ 478 h 1202"/>
                    <a:gd name="T68" fmla="*/ 90 w 1869"/>
                    <a:gd name="T69" fmla="*/ 599 h 1202"/>
                    <a:gd name="T70" fmla="*/ 88 w 1869"/>
                    <a:gd name="T71" fmla="*/ 995 h 1202"/>
                    <a:gd name="T72" fmla="*/ 97 w 1869"/>
                    <a:gd name="T73" fmla="*/ 1025 h 1202"/>
                    <a:gd name="T74" fmla="*/ 202 w 1869"/>
                    <a:gd name="T75" fmla="*/ 1102 h 1202"/>
                    <a:gd name="T76" fmla="*/ 306 w 1869"/>
                    <a:gd name="T77" fmla="*/ 1074 h 1202"/>
                    <a:gd name="T78" fmla="*/ 412 w 1869"/>
                    <a:gd name="T79" fmla="*/ 967 h 1202"/>
                    <a:gd name="T80" fmla="*/ 498 w 1869"/>
                    <a:gd name="T81" fmla="*/ 931 h 1202"/>
                    <a:gd name="T82" fmla="*/ 1380 w 1869"/>
                    <a:gd name="T83" fmla="*/ 931 h 1202"/>
                    <a:gd name="T84" fmla="*/ 1447 w 1869"/>
                    <a:gd name="T85" fmla="*/ 964 h 1202"/>
                    <a:gd name="T86" fmla="*/ 1458 w 1869"/>
                    <a:gd name="T87" fmla="*/ 975 h 1202"/>
                    <a:gd name="T88" fmla="*/ 1551 w 1869"/>
                    <a:gd name="T89" fmla="*/ 1068 h 1202"/>
                    <a:gd name="T90" fmla="*/ 1633 w 1869"/>
                    <a:gd name="T91" fmla="*/ 1104 h 1202"/>
                    <a:gd name="T92" fmla="*/ 1710 w 1869"/>
                    <a:gd name="T93" fmla="*/ 1085 h 1202"/>
                    <a:gd name="T94" fmla="*/ 1756 w 1869"/>
                    <a:gd name="T95" fmla="*/ 1044 h 1202"/>
                    <a:gd name="T96" fmla="*/ 1778 w 1869"/>
                    <a:gd name="T97" fmla="*/ 964 h 1202"/>
                    <a:gd name="T98" fmla="*/ 1768 w 1869"/>
                    <a:gd name="T99" fmla="*/ 581 h 1202"/>
                    <a:gd name="T100" fmla="*/ 1716 w 1869"/>
                    <a:gd name="T101" fmla="*/ 478 h 1202"/>
                    <a:gd name="T102" fmla="*/ 1656 w 1869"/>
                    <a:gd name="T103" fmla="*/ 404 h 1202"/>
                    <a:gd name="T104" fmla="*/ 1567 w 1869"/>
                    <a:gd name="T105" fmla="*/ 292 h 1202"/>
                    <a:gd name="T106" fmla="*/ 1470 w 1869"/>
                    <a:gd name="T107" fmla="*/ 173 h 1202"/>
                    <a:gd name="T108" fmla="*/ 1322 w 1869"/>
                    <a:gd name="T109" fmla="*/ 94 h 1202"/>
                    <a:gd name="T110" fmla="*/ 1302 w 1869"/>
                    <a:gd name="T111" fmla="*/ 94 h 1202"/>
                    <a:gd name="T112" fmla="*/ 948 w 1869"/>
                    <a:gd name="T113" fmla="*/ 94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69" h="1202">
                      <a:moveTo>
                        <a:pt x="932" y="1025"/>
                      </a:moveTo>
                      <a:cubicBezTo>
                        <a:pt x="802" y="1024"/>
                        <a:pt x="671" y="1027"/>
                        <a:pt x="540" y="1023"/>
                      </a:cubicBezTo>
                      <a:cubicBezTo>
                        <a:pt x="492" y="1022"/>
                        <a:pt x="462" y="1043"/>
                        <a:pt x="433" y="1075"/>
                      </a:cubicBezTo>
                      <a:cubicBezTo>
                        <a:pt x="405" y="1106"/>
                        <a:pt x="376" y="1137"/>
                        <a:pt x="344" y="1163"/>
                      </a:cubicBezTo>
                      <a:cubicBezTo>
                        <a:pt x="323" y="1181"/>
                        <a:pt x="296" y="1195"/>
                        <a:pt x="265" y="1193"/>
                      </a:cubicBezTo>
                      <a:cubicBezTo>
                        <a:pt x="244" y="1192"/>
                        <a:pt x="223" y="1195"/>
                        <a:pt x="202" y="1193"/>
                      </a:cubicBezTo>
                      <a:cubicBezTo>
                        <a:pt x="134" y="1187"/>
                        <a:pt x="77" y="1158"/>
                        <a:pt x="37" y="1103"/>
                      </a:cubicBezTo>
                      <a:cubicBezTo>
                        <a:pt x="14" y="1071"/>
                        <a:pt x="0" y="1034"/>
                        <a:pt x="0" y="992"/>
                      </a:cubicBezTo>
                      <a:cubicBezTo>
                        <a:pt x="2" y="850"/>
                        <a:pt x="3" y="709"/>
                        <a:pt x="5" y="568"/>
                      </a:cubicBezTo>
                      <a:cubicBezTo>
                        <a:pt x="5" y="529"/>
                        <a:pt x="23" y="494"/>
                        <a:pt x="46" y="464"/>
                      </a:cubicBezTo>
                      <a:cubicBezTo>
                        <a:pt x="96" y="399"/>
                        <a:pt x="146" y="335"/>
                        <a:pt x="197" y="271"/>
                      </a:cubicBezTo>
                      <a:cubicBezTo>
                        <a:pt x="240" y="217"/>
                        <a:pt x="283" y="163"/>
                        <a:pt x="328" y="111"/>
                      </a:cubicBezTo>
                      <a:cubicBezTo>
                        <a:pt x="352" y="84"/>
                        <a:pt x="379" y="61"/>
                        <a:pt x="413" y="43"/>
                      </a:cubicBezTo>
                      <a:cubicBezTo>
                        <a:pt x="471" y="13"/>
                        <a:pt x="532" y="0"/>
                        <a:pt x="597" y="1"/>
                      </a:cubicBezTo>
                      <a:cubicBezTo>
                        <a:pt x="841" y="1"/>
                        <a:pt x="1085" y="2"/>
                        <a:pt x="1329" y="0"/>
                      </a:cubicBezTo>
                      <a:cubicBezTo>
                        <a:pt x="1371" y="0"/>
                        <a:pt x="1411" y="9"/>
                        <a:pt x="1446" y="28"/>
                      </a:cubicBezTo>
                      <a:cubicBezTo>
                        <a:pt x="1474" y="44"/>
                        <a:pt x="1499" y="69"/>
                        <a:pt x="1521" y="94"/>
                      </a:cubicBezTo>
                      <a:cubicBezTo>
                        <a:pt x="1564" y="143"/>
                        <a:pt x="1604" y="193"/>
                        <a:pt x="1644" y="243"/>
                      </a:cubicBezTo>
                      <a:cubicBezTo>
                        <a:pt x="1694" y="305"/>
                        <a:pt x="1741" y="370"/>
                        <a:pt x="1793" y="430"/>
                      </a:cubicBezTo>
                      <a:cubicBezTo>
                        <a:pt x="1852" y="497"/>
                        <a:pt x="1866" y="576"/>
                        <a:pt x="1867" y="660"/>
                      </a:cubicBezTo>
                      <a:cubicBezTo>
                        <a:pt x="1868" y="767"/>
                        <a:pt x="1869" y="874"/>
                        <a:pt x="1867" y="981"/>
                      </a:cubicBezTo>
                      <a:cubicBezTo>
                        <a:pt x="1865" y="1059"/>
                        <a:pt x="1828" y="1121"/>
                        <a:pt x="1762" y="1161"/>
                      </a:cubicBezTo>
                      <a:cubicBezTo>
                        <a:pt x="1701" y="1198"/>
                        <a:pt x="1633" y="1202"/>
                        <a:pt x="1565" y="1188"/>
                      </a:cubicBezTo>
                      <a:cubicBezTo>
                        <a:pt x="1547" y="1184"/>
                        <a:pt x="1530" y="1171"/>
                        <a:pt x="1516" y="1158"/>
                      </a:cubicBezTo>
                      <a:cubicBezTo>
                        <a:pt x="1478" y="1122"/>
                        <a:pt x="1442" y="1085"/>
                        <a:pt x="1405" y="1048"/>
                      </a:cubicBezTo>
                      <a:cubicBezTo>
                        <a:pt x="1387" y="1030"/>
                        <a:pt x="1366" y="1024"/>
                        <a:pt x="1340" y="1024"/>
                      </a:cubicBezTo>
                      <a:cubicBezTo>
                        <a:pt x="1204" y="1025"/>
                        <a:pt x="1068" y="1025"/>
                        <a:pt x="932" y="1025"/>
                      </a:cubicBezTo>
                      <a:close/>
                      <a:moveTo>
                        <a:pt x="948" y="94"/>
                      </a:moveTo>
                      <a:cubicBezTo>
                        <a:pt x="824" y="94"/>
                        <a:pt x="700" y="93"/>
                        <a:pt x="576" y="95"/>
                      </a:cubicBezTo>
                      <a:cubicBezTo>
                        <a:pt x="541" y="96"/>
                        <a:pt x="504" y="101"/>
                        <a:pt x="471" y="113"/>
                      </a:cubicBezTo>
                      <a:cubicBezTo>
                        <a:pt x="419" y="133"/>
                        <a:pt x="388" y="180"/>
                        <a:pt x="354" y="221"/>
                      </a:cubicBezTo>
                      <a:cubicBezTo>
                        <a:pt x="329" y="252"/>
                        <a:pt x="305" y="283"/>
                        <a:pt x="281" y="313"/>
                      </a:cubicBezTo>
                      <a:cubicBezTo>
                        <a:pt x="260" y="340"/>
                        <a:pt x="238" y="366"/>
                        <a:pt x="217" y="392"/>
                      </a:cubicBezTo>
                      <a:cubicBezTo>
                        <a:pt x="193" y="421"/>
                        <a:pt x="170" y="450"/>
                        <a:pt x="146" y="478"/>
                      </a:cubicBezTo>
                      <a:cubicBezTo>
                        <a:pt x="117" y="514"/>
                        <a:pt x="91" y="552"/>
                        <a:pt x="90" y="599"/>
                      </a:cubicBezTo>
                      <a:cubicBezTo>
                        <a:pt x="88" y="731"/>
                        <a:pt x="88" y="863"/>
                        <a:pt x="88" y="995"/>
                      </a:cubicBezTo>
                      <a:cubicBezTo>
                        <a:pt x="88" y="1005"/>
                        <a:pt x="92" y="1016"/>
                        <a:pt x="97" y="1025"/>
                      </a:cubicBezTo>
                      <a:cubicBezTo>
                        <a:pt x="118" y="1069"/>
                        <a:pt x="154" y="1094"/>
                        <a:pt x="202" y="1102"/>
                      </a:cubicBezTo>
                      <a:cubicBezTo>
                        <a:pt x="241" y="1109"/>
                        <a:pt x="276" y="1105"/>
                        <a:pt x="306" y="1074"/>
                      </a:cubicBezTo>
                      <a:cubicBezTo>
                        <a:pt x="340" y="1038"/>
                        <a:pt x="377" y="1003"/>
                        <a:pt x="412" y="967"/>
                      </a:cubicBezTo>
                      <a:cubicBezTo>
                        <a:pt x="436" y="943"/>
                        <a:pt x="462" y="931"/>
                        <a:pt x="498" y="931"/>
                      </a:cubicBezTo>
                      <a:cubicBezTo>
                        <a:pt x="792" y="932"/>
                        <a:pt x="1086" y="932"/>
                        <a:pt x="1380" y="931"/>
                      </a:cubicBezTo>
                      <a:cubicBezTo>
                        <a:pt x="1409" y="931"/>
                        <a:pt x="1428" y="945"/>
                        <a:pt x="1447" y="964"/>
                      </a:cubicBezTo>
                      <a:cubicBezTo>
                        <a:pt x="1451" y="968"/>
                        <a:pt x="1454" y="972"/>
                        <a:pt x="1458" y="975"/>
                      </a:cubicBezTo>
                      <a:cubicBezTo>
                        <a:pt x="1489" y="1006"/>
                        <a:pt x="1521" y="1036"/>
                        <a:pt x="1551" y="1068"/>
                      </a:cubicBezTo>
                      <a:cubicBezTo>
                        <a:pt x="1574" y="1092"/>
                        <a:pt x="1600" y="1109"/>
                        <a:pt x="1633" y="1104"/>
                      </a:cubicBezTo>
                      <a:cubicBezTo>
                        <a:pt x="1659" y="1101"/>
                        <a:pt x="1686" y="1096"/>
                        <a:pt x="1710" y="1085"/>
                      </a:cubicBezTo>
                      <a:cubicBezTo>
                        <a:pt x="1728" y="1077"/>
                        <a:pt x="1747" y="1061"/>
                        <a:pt x="1756" y="1044"/>
                      </a:cubicBezTo>
                      <a:cubicBezTo>
                        <a:pt x="1768" y="1020"/>
                        <a:pt x="1778" y="991"/>
                        <a:pt x="1778" y="964"/>
                      </a:cubicBezTo>
                      <a:cubicBezTo>
                        <a:pt x="1777" y="836"/>
                        <a:pt x="1787" y="708"/>
                        <a:pt x="1768" y="581"/>
                      </a:cubicBezTo>
                      <a:cubicBezTo>
                        <a:pt x="1762" y="539"/>
                        <a:pt x="1742" y="508"/>
                        <a:pt x="1716" y="478"/>
                      </a:cubicBezTo>
                      <a:cubicBezTo>
                        <a:pt x="1696" y="454"/>
                        <a:pt x="1676" y="429"/>
                        <a:pt x="1656" y="404"/>
                      </a:cubicBezTo>
                      <a:cubicBezTo>
                        <a:pt x="1626" y="367"/>
                        <a:pt x="1597" y="329"/>
                        <a:pt x="1567" y="292"/>
                      </a:cubicBezTo>
                      <a:cubicBezTo>
                        <a:pt x="1535" y="252"/>
                        <a:pt x="1501" y="214"/>
                        <a:pt x="1470" y="173"/>
                      </a:cubicBezTo>
                      <a:cubicBezTo>
                        <a:pt x="1433" y="123"/>
                        <a:pt x="1389" y="88"/>
                        <a:pt x="1322" y="94"/>
                      </a:cubicBezTo>
                      <a:cubicBezTo>
                        <a:pt x="1316" y="95"/>
                        <a:pt x="1309" y="94"/>
                        <a:pt x="1302" y="94"/>
                      </a:cubicBezTo>
                      <a:cubicBezTo>
                        <a:pt x="1184" y="94"/>
                        <a:pt x="1066" y="94"/>
                        <a:pt x="94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55" tIns="45678" rIns="91355" bIns="45678" numCol="1" anchor="t" anchorCtr="0" compatLnSpc="1">
                  <a:prstTxWarp prst="textNoShape">
                    <a:avLst/>
                  </a:prstTxWarp>
                </a:bodyPr>
                <a:lstStyle/>
                <a:p>
                  <a:pPr marL="0" marR="0" lvl="0" indent="0" algn="l" defTabSz="913623" rtl="0" eaLnBrk="1" fontAlgn="auto" latinLnBrk="0" hangingPunct="1">
                    <a:lnSpc>
                      <a:spcPct val="100000"/>
                    </a:lnSpc>
                    <a:spcBef>
                      <a:spcPts val="0"/>
                    </a:spcBef>
                    <a:spcAft>
                      <a:spcPts val="0"/>
                    </a:spcAft>
                    <a:buClrTx/>
                    <a:buSzTx/>
                    <a:buFontTx/>
                    <a:buNone/>
                    <a:tabLst/>
                    <a:defRPr/>
                  </a:pPr>
                  <a:endParaRPr kumimoji="0" lang="de-DE" sz="1000" b="0" i="0" u="none" strike="noStrike" kern="1200" cap="none" spc="0" normalizeH="0" baseline="0" noProof="0">
                    <a:ln>
                      <a:noFill/>
                    </a:ln>
                    <a:solidFill>
                      <a:srgbClr val="FFFFFF"/>
                    </a:solidFill>
                    <a:effectLst/>
                    <a:uLnTx/>
                    <a:uFillTx/>
                    <a:latin typeface="Fira Sans Light"/>
                    <a:ea typeface="+mn-ea"/>
                    <a:cs typeface="+mn-cs"/>
                  </a:endParaRPr>
                </a:p>
              </p:txBody>
            </p:sp>
            <p:sp>
              <p:nvSpPr>
                <p:cNvPr id="157" name="Freeform 6">
                  <a:extLst>
                    <a:ext uri="{FF2B5EF4-FFF2-40B4-BE49-F238E27FC236}">
                      <a16:creationId xmlns:a16="http://schemas.microsoft.com/office/drawing/2014/main" id="{F605F416-AB8C-4BD8-8630-D32C35831E75}"/>
                    </a:ext>
                  </a:extLst>
                </p:cNvPr>
                <p:cNvSpPr>
                  <a:spLocks/>
                </p:cNvSpPr>
                <p:nvPr/>
              </p:nvSpPr>
              <p:spPr bwMode="gray">
                <a:xfrm>
                  <a:off x="1455" y="876"/>
                  <a:ext cx="1117" cy="188"/>
                </a:xfrm>
                <a:custGeom>
                  <a:avLst/>
                  <a:gdLst>
                    <a:gd name="T0" fmla="*/ 979 w 981"/>
                    <a:gd name="T1" fmla="*/ 47 h 165"/>
                    <a:gd name="T2" fmla="*/ 952 w 981"/>
                    <a:gd name="T3" fmla="*/ 78 h 165"/>
                    <a:gd name="T4" fmla="*/ 891 w 981"/>
                    <a:gd name="T5" fmla="*/ 93 h 165"/>
                    <a:gd name="T6" fmla="*/ 820 w 981"/>
                    <a:gd name="T7" fmla="*/ 104 h 165"/>
                    <a:gd name="T8" fmla="*/ 717 w 981"/>
                    <a:gd name="T9" fmla="*/ 127 h 165"/>
                    <a:gd name="T10" fmla="*/ 525 w 981"/>
                    <a:gd name="T11" fmla="*/ 162 h 165"/>
                    <a:gd name="T12" fmla="*/ 472 w 981"/>
                    <a:gd name="T13" fmla="*/ 162 h 165"/>
                    <a:gd name="T14" fmla="*/ 436 w 981"/>
                    <a:gd name="T15" fmla="*/ 157 h 165"/>
                    <a:gd name="T16" fmla="*/ 341 w 981"/>
                    <a:gd name="T17" fmla="*/ 138 h 165"/>
                    <a:gd name="T18" fmla="*/ 288 w 981"/>
                    <a:gd name="T19" fmla="*/ 130 h 165"/>
                    <a:gd name="T20" fmla="*/ 204 w 981"/>
                    <a:gd name="T21" fmla="*/ 112 h 165"/>
                    <a:gd name="T22" fmla="*/ 181 w 981"/>
                    <a:gd name="T23" fmla="*/ 107 h 165"/>
                    <a:gd name="T24" fmla="*/ 18 w 981"/>
                    <a:gd name="T25" fmla="*/ 77 h 165"/>
                    <a:gd name="T26" fmla="*/ 1 w 981"/>
                    <a:gd name="T27" fmla="*/ 58 h 165"/>
                    <a:gd name="T28" fmla="*/ 1 w 981"/>
                    <a:gd name="T29" fmla="*/ 55 h 165"/>
                    <a:gd name="T30" fmla="*/ 55 w 981"/>
                    <a:gd name="T31" fmla="*/ 9 h 165"/>
                    <a:gd name="T32" fmla="*/ 194 w 981"/>
                    <a:gd name="T33" fmla="*/ 35 h 165"/>
                    <a:gd name="T34" fmla="*/ 343 w 981"/>
                    <a:gd name="T35" fmla="*/ 63 h 165"/>
                    <a:gd name="T36" fmla="*/ 468 w 981"/>
                    <a:gd name="T37" fmla="*/ 87 h 165"/>
                    <a:gd name="T38" fmla="*/ 610 w 981"/>
                    <a:gd name="T39" fmla="*/ 74 h 165"/>
                    <a:gd name="T40" fmla="*/ 706 w 981"/>
                    <a:gd name="T41" fmla="*/ 55 h 165"/>
                    <a:gd name="T42" fmla="*/ 765 w 981"/>
                    <a:gd name="T43" fmla="*/ 40 h 165"/>
                    <a:gd name="T44" fmla="*/ 943 w 981"/>
                    <a:gd name="T45" fmla="*/ 6 h 165"/>
                    <a:gd name="T46" fmla="*/ 978 w 981"/>
                    <a:gd name="T47" fmla="*/ 37 h 165"/>
                    <a:gd name="T48" fmla="*/ 979 w 981"/>
                    <a:gd name="T49" fmla="*/ 4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1" h="165">
                      <a:moveTo>
                        <a:pt x="979" y="47"/>
                      </a:moveTo>
                      <a:cubicBezTo>
                        <a:pt x="981" y="72"/>
                        <a:pt x="977" y="74"/>
                        <a:pt x="952" y="78"/>
                      </a:cubicBezTo>
                      <a:cubicBezTo>
                        <a:pt x="932" y="81"/>
                        <a:pt x="911" y="88"/>
                        <a:pt x="891" y="93"/>
                      </a:cubicBezTo>
                      <a:cubicBezTo>
                        <a:pt x="867" y="97"/>
                        <a:pt x="843" y="99"/>
                        <a:pt x="820" y="104"/>
                      </a:cubicBezTo>
                      <a:cubicBezTo>
                        <a:pt x="785" y="111"/>
                        <a:pt x="751" y="121"/>
                        <a:pt x="717" y="127"/>
                      </a:cubicBezTo>
                      <a:cubicBezTo>
                        <a:pt x="653" y="140"/>
                        <a:pt x="589" y="151"/>
                        <a:pt x="525" y="162"/>
                      </a:cubicBezTo>
                      <a:cubicBezTo>
                        <a:pt x="508" y="165"/>
                        <a:pt x="490" y="163"/>
                        <a:pt x="472" y="162"/>
                      </a:cubicBezTo>
                      <a:cubicBezTo>
                        <a:pt x="460" y="162"/>
                        <a:pt x="448" y="160"/>
                        <a:pt x="436" y="157"/>
                      </a:cubicBezTo>
                      <a:cubicBezTo>
                        <a:pt x="404" y="151"/>
                        <a:pt x="373" y="144"/>
                        <a:pt x="341" y="138"/>
                      </a:cubicBezTo>
                      <a:cubicBezTo>
                        <a:pt x="323" y="135"/>
                        <a:pt x="305" y="133"/>
                        <a:pt x="288" y="130"/>
                      </a:cubicBezTo>
                      <a:cubicBezTo>
                        <a:pt x="260" y="124"/>
                        <a:pt x="232" y="118"/>
                        <a:pt x="204" y="112"/>
                      </a:cubicBezTo>
                      <a:cubicBezTo>
                        <a:pt x="196" y="110"/>
                        <a:pt x="189" y="108"/>
                        <a:pt x="181" y="107"/>
                      </a:cubicBezTo>
                      <a:cubicBezTo>
                        <a:pt x="127" y="97"/>
                        <a:pt x="72" y="88"/>
                        <a:pt x="18" y="77"/>
                      </a:cubicBezTo>
                      <a:cubicBezTo>
                        <a:pt x="12" y="75"/>
                        <a:pt x="7" y="65"/>
                        <a:pt x="1" y="58"/>
                      </a:cubicBezTo>
                      <a:cubicBezTo>
                        <a:pt x="1" y="58"/>
                        <a:pt x="1" y="56"/>
                        <a:pt x="1" y="55"/>
                      </a:cubicBezTo>
                      <a:cubicBezTo>
                        <a:pt x="0" y="9"/>
                        <a:pt x="11" y="0"/>
                        <a:pt x="55" y="9"/>
                      </a:cubicBezTo>
                      <a:cubicBezTo>
                        <a:pt x="102" y="18"/>
                        <a:pt x="148" y="26"/>
                        <a:pt x="194" y="35"/>
                      </a:cubicBezTo>
                      <a:cubicBezTo>
                        <a:pt x="244" y="44"/>
                        <a:pt x="293" y="54"/>
                        <a:pt x="343" y="63"/>
                      </a:cubicBezTo>
                      <a:cubicBezTo>
                        <a:pt x="385" y="71"/>
                        <a:pt x="426" y="80"/>
                        <a:pt x="468" y="87"/>
                      </a:cubicBezTo>
                      <a:cubicBezTo>
                        <a:pt x="516" y="95"/>
                        <a:pt x="563" y="83"/>
                        <a:pt x="610" y="74"/>
                      </a:cubicBezTo>
                      <a:cubicBezTo>
                        <a:pt x="642" y="69"/>
                        <a:pt x="674" y="62"/>
                        <a:pt x="706" y="55"/>
                      </a:cubicBezTo>
                      <a:cubicBezTo>
                        <a:pt x="726" y="50"/>
                        <a:pt x="745" y="44"/>
                        <a:pt x="765" y="40"/>
                      </a:cubicBezTo>
                      <a:cubicBezTo>
                        <a:pt x="825" y="28"/>
                        <a:pt x="884" y="15"/>
                        <a:pt x="943" y="6"/>
                      </a:cubicBezTo>
                      <a:cubicBezTo>
                        <a:pt x="973" y="1"/>
                        <a:pt x="976" y="7"/>
                        <a:pt x="978" y="37"/>
                      </a:cubicBezTo>
                      <a:cubicBezTo>
                        <a:pt x="978" y="40"/>
                        <a:pt x="979" y="43"/>
                        <a:pt x="979"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55" tIns="45678" rIns="91355" bIns="45678" numCol="1" anchor="t" anchorCtr="0" compatLnSpc="1">
                  <a:prstTxWarp prst="textNoShape">
                    <a:avLst/>
                  </a:prstTxWarp>
                </a:bodyPr>
                <a:lstStyle/>
                <a:p>
                  <a:pPr marL="0" marR="0" lvl="0" indent="0" algn="l" defTabSz="913623" rtl="0" eaLnBrk="1" fontAlgn="auto" latinLnBrk="0" hangingPunct="1">
                    <a:lnSpc>
                      <a:spcPct val="100000"/>
                    </a:lnSpc>
                    <a:spcBef>
                      <a:spcPts val="0"/>
                    </a:spcBef>
                    <a:spcAft>
                      <a:spcPts val="0"/>
                    </a:spcAft>
                    <a:buClrTx/>
                    <a:buSzTx/>
                    <a:buFontTx/>
                    <a:buNone/>
                    <a:tabLst/>
                    <a:defRPr/>
                  </a:pPr>
                  <a:endParaRPr kumimoji="0" lang="de-DE" sz="1000" b="0" i="0" u="none" strike="noStrike" kern="1200" cap="none" spc="0" normalizeH="0" baseline="0" noProof="0">
                    <a:ln>
                      <a:noFill/>
                    </a:ln>
                    <a:solidFill>
                      <a:srgbClr val="FFFFFF"/>
                    </a:solidFill>
                    <a:effectLst/>
                    <a:uLnTx/>
                    <a:uFillTx/>
                    <a:latin typeface="Fira Sans Light"/>
                    <a:ea typeface="+mn-ea"/>
                    <a:cs typeface="+mn-cs"/>
                  </a:endParaRPr>
                </a:p>
              </p:txBody>
            </p:sp>
          </p:grpSp>
        </p:grpSp>
        <p:grpSp>
          <p:nvGrpSpPr>
            <p:cNvPr id="144" name="Group 143">
              <a:extLst>
                <a:ext uri="{FF2B5EF4-FFF2-40B4-BE49-F238E27FC236}">
                  <a16:creationId xmlns:a16="http://schemas.microsoft.com/office/drawing/2014/main" id="{0F39547A-7FA7-4D08-B930-BEEB7EED4B48}"/>
                </a:ext>
              </a:extLst>
            </p:cNvPr>
            <p:cNvGrpSpPr/>
            <p:nvPr/>
          </p:nvGrpSpPr>
          <p:grpSpPr>
            <a:xfrm>
              <a:off x="7846669" y="2822432"/>
              <a:ext cx="852571" cy="468975"/>
              <a:chOff x="7729194" y="2958957"/>
              <a:chExt cx="852571" cy="468975"/>
            </a:xfrm>
          </p:grpSpPr>
          <p:sp>
            <p:nvSpPr>
              <p:cNvPr id="150" name="Freeform: Shape 149">
                <a:extLst>
                  <a:ext uri="{FF2B5EF4-FFF2-40B4-BE49-F238E27FC236}">
                    <a16:creationId xmlns:a16="http://schemas.microsoft.com/office/drawing/2014/main" id="{007519FA-0BCD-4DB5-8265-77995FA67563}"/>
                  </a:ext>
                </a:extLst>
              </p:cNvPr>
              <p:cNvSpPr/>
              <p:nvPr/>
            </p:nvSpPr>
            <p:spPr bwMode="gray">
              <a:xfrm>
                <a:off x="7740650" y="2981325"/>
                <a:ext cx="835025" cy="425450"/>
              </a:xfrm>
              <a:custGeom>
                <a:avLst/>
                <a:gdLst>
                  <a:gd name="connsiteX0" fmla="*/ 184150 w 835025"/>
                  <a:gd name="connsiteY0" fmla="*/ 6350 h 425450"/>
                  <a:gd name="connsiteX1" fmla="*/ 9525 w 835025"/>
                  <a:gd name="connsiteY1" fmla="*/ 193675 h 425450"/>
                  <a:gd name="connsiteX2" fmla="*/ 0 w 835025"/>
                  <a:gd name="connsiteY2" fmla="*/ 374650 h 425450"/>
                  <a:gd name="connsiteX3" fmla="*/ 73025 w 835025"/>
                  <a:gd name="connsiteY3" fmla="*/ 425450 h 425450"/>
                  <a:gd name="connsiteX4" fmla="*/ 120650 w 835025"/>
                  <a:gd name="connsiteY4" fmla="*/ 422275 h 425450"/>
                  <a:gd name="connsiteX5" fmla="*/ 219075 w 835025"/>
                  <a:gd name="connsiteY5" fmla="*/ 361950 h 425450"/>
                  <a:gd name="connsiteX6" fmla="*/ 615950 w 835025"/>
                  <a:gd name="connsiteY6" fmla="*/ 365125 h 425450"/>
                  <a:gd name="connsiteX7" fmla="*/ 711200 w 835025"/>
                  <a:gd name="connsiteY7" fmla="*/ 425450 h 425450"/>
                  <a:gd name="connsiteX8" fmla="*/ 806450 w 835025"/>
                  <a:gd name="connsiteY8" fmla="*/ 422275 h 425450"/>
                  <a:gd name="connsiteX9" fmla="*/ 835025 w 835025"/>
                  <a:gd name="connsiteY9" fmla="*/ 285750 h 425450"/>
                  <a:gd name="connsiteX10" fmla="*/ 831850 w 835025"/>
                  <a:gd name="connsiteY10" fmla="*/ 196850 h 425450"/>
                  <a:gd name="connsiteX11" fmla="*/ 631825 w 835025"/>
                  <a:gd name="connsiteY11" fmla="*/ 0 h 425450"/>
                  <a:gd name="connsiteX12" fmla="*/ 184150 w 835025"/>
                  <a:gd name="connsiteY12" fmla="*/ 6350 h 42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5025" h="425450">
                    <a:moveTo>
                      <a:pt x="184150" y="6350"/>
                    </a:moveTo>
                    <a:lnTo>
                      <a:pt x="9525" y="193675"/>
                    </a:lnTo>
                    <a:lnTo>
                      <a:pt x="0" y="374650"/>
                    </a:lnTo>
                    <a:lnTo>
                      <a:pt x="73025" y="425450"/>
                    </a:lnTo>
                    <a:lnTo>
                      <a:pt x="120650" y="422275"/>
                    </a:lnTo>
                    <a:lnTo>
                      <a:pt x="219075" y="361950"/>
                    </a:lnTo>
                    <a:lnTo>
                      <a:pt x="615950" y="365125"/>
                    </a:lnTo>
                    <a:lnTo>
                      <a:pt x="711200" y="425450"/>
                    </a:lnTo>
                    <a:lnTo>
                      <a:pt x="806450" y="422275"/>
                    </a:lnTo>
                    <a:lnTo>
                      <a:pt x="835025" y="285750"/>
                    </a:lnTo>
                    <a:lnTo>
                      <a:pt x="831850" y="196850"/>
                    </a:lnTo>
                    <a:lnTo>
                      <a:pt x="631825" y="0"/>
                    </a:lnTo>
                    <a:lnTo>
                      <a:pt x="184150" y="6350"/>
                    </a:ln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bg1"/>
                  </a:solidFill>
                </a:endParaRPr>
              </a:p>
            </p:txBody>
          </p:sp>
          <p:grpSp>
            <p:nvGrpSpPr>
              <p:cNvPr id="151" name="Group 4">
                <a:extLst>
                  <a:ext uri="{FF2B5EF4-FFF2-40B4-BE49-F238E27FC236}">
                    <a16:creationId xmlns:a16="http://schemas.microsoft.com/office/drawing/2014/main" id="{9C630022-3F8C-4558-8828-D3258D68E5DE}"/>
                  </a:ext>
                </a:extLst>
              </p:cNvPr>
              <p:cNvGrpSpPr>
                <a:grpSpLocks noChangeAspect="1"/>
              </p:cNvGrpSpPr>
              <p:nvPr/>
            </p:nvGrpSpPr>
            <p:grpSpPr bwMode="gray">
              <a:xfrm>
                <a:off x="7729194" y="2958957"/>
                <a:ext cx="852571" cy="468975"/>
                <a:chOff x="961" y="394"/>
                <a:chExt cx="2128" cy="1370"/>
              </a:xfrm>
              <a:solidFill>
                <a:schemeClr val="tx1"/>
              </a:solidFill>
            </p:grpSpPr>
            <p:sp>
              <p:nvSpPr>
                <p:cNvPr id="152" name="Freeform 5">
                  <a:extLst>
                    <a:ext uri="{FF2B5EF4-FFF2-40B4-BE49-F238E27FC236}">
                      <a16:creationId xmlns:a16="http://schemas.microsoft.com/office/drawing/2014/main" id="{5154C01E-636E-4DDF-8F7D-089FF57A92C6}"/>
                    </a:ext>
                  </a:extLst>
                </p:cNvPr>
                <p:cNvSpPr>
                  <a:spLocks noEditPoints="1"/>
                </p:cNvSpPr>
                <p:nvPr/>
              </p:nvSpPr>
              <p:spPr bwMode="gray">
                <a:xfrm>
                  <a:off x="961" y="394"/>
                  <a:ext cx="2128" cy="1370"/>
                </a:xfrm>
                <a:custGeom>
                  <a:avLst/>
                  <a:gdLst>
                    <a:gd name="T0" fmla="*/ 932 w 1869"/>
                    <a:gd name="T1" fmla="*/ 1025 h 1202"/>
                    <a:gd name="T2" fmla="*/ 540 w 1869"/>
                    <a:gd name="T3" fmla="*/ 1023 h 1202"/>
                    <a:gd name="T4" fmla="*/ 433 w 1869"/>
                    <a:gd name="T5" fmla="*/ 1075 h 1202"/>
                    <a:gd name="T6" fmla="*/ 344 w 1869"/>
                    <a:gd name="T7" fmla="*/ 1163 h 1202"/>
                    <a:gd name="T8" fmla="*/ 265 w 1869"/>
                    <a:gd name="T9" fmla="*/ 1193 h 1202"/>
                    <a:gd name="T10" fmla="*/ 202 w 1869"/>
                    <a:gd name="T11" fmla="*/ 1193 h 1202"/>
                    <a:gd name="T12" fmla="*/ 37 w 1869"/>
                    <a:gd name="T13" fmla="*/ 1103 h 1202"/>
                    <a:gd name="T14" fmla="*/ 0 w 1869"/>
                    <a:gd name="T15" fmla="*/ 992 h 1202"/>
                    <a:gd name="T16" fmla="*/ 5 w 1869"/>
                    <a:gd name="T17" fmla="*/ 568 h 1202"/>
                    <a:gd name="T18" fmla="*/ 46 w 1869"/>
                    <a:gd name="T19" fmla="*/ 464 h 1202"/>
                    <a:gd name="T20" fmla="*/ 197 w 1869"/>
                    <a:gd name="T21" fmla="*/ 271 h 1202"/>
                    <a:gd name="T22" fmla="*/ 328 w 1869"/>
                    <a:gd name="T23" fmla="*/ 111 h 1202"/>
                    <a:gd name="T24" fmla="*/ 413 w 1869"/>
                    <a:gd name="T25" fmla="*/ 43 h 1202"/>
                    <a:gd name="T26" fmla="*/ 597 w 1869"/>
                    <a:gd name="T27" fmla="*/ 1 h 1202"/>
                    <a:gd name="T28" fmla="*/ 1329 w 1869"/>
                    <a:gd name="T29" fmla="*/ 0 h 1202"/>
                    <a:gd name="T30" fmla="*/ 1446 w 1869"/>
                    <a:gd name="T31" fmla="*/ 28 h 1202"/>
                    <a:gd name="T32" fmla="*/ 1521 w 1869"/>
                    <a:gd name="T33" fmla="*/ 94 h 1202"/>
                    <a:gd name="T34" fmla="*/ 1644 w 1869"/>
                    <a:gd name="T35" fmla="*/ 243 h 1202"/>
                    <a:gd name="T36" fmla="*/ 1793 w 1869"/>
                    <a:gd name="T37" fmla="*/ 430 h 1202"/>
                    <a:gd name="T38" fmla="*/ 1867 w 1869"/>
                    <a:gd name="T39" fmla="*/ 660 h 1202"/>
                    <a:gd name="T40" fmla="*/ 1867 w 1869"/>
                    <a:gd name="T41" fmla="*/ 981 h 1202"/>
                    <a:gd name="T42" fmla="*/ 1762 w 1869"/>
                    <a:gd name="T43" fmla="*/ 1161 h 1202"/>
                    <a:gd name="T44" fmla="*/ 1565 w 1869"/>
                    <a:gd name="T45" fmla="*/ 1188 h 1202"/>
                    <a:gd name="T46" fmla="*/ 1516 w 1869"/>
                    <a:gd name="T47" fmla="*/ 1158 h 1202"/>
                    <a:gd name="T48" fmla="*/ 1405 w 1869"/>
                    <a:gd name="T49" fmla="*/ 1048 h 1202"/>
                    <a:gd name="T50" fmla="*/ 1340 w 1869"/>
                    <a:gd name="T51" fmla="*/ 1024 h 1202"/>
                    <a:gd name="T52" fmla="*/ 932 w 1869"/>
                    <a:gd name="T53" fmla="*/ 1025 h 1202"/>
                    <a:gd name="T54" fmla="*/ 948 w 1869"/>
                    <a:gd name="T55" fmla="*/ 94 h 1202"/>
                    <a:gd name="T56" fmla="*/ 576 w 1869"/>
                    <a:gd name="T57" fmla="*/ 95 h 1202"/>
                    <a:gd name="T58" fmla="*/ 471 w 1869"/>
                    <a:gd name="T59" fmla="*/ 113 h 1202"/>
                    <a:gd name="T60" fmla="*/ 354 w 1869"/>
                    <a:gd name="T61" fmla="*/ 221 h 1202"/>
                    <a:gd name="T62" fmla="*/ 281 w 1869"/>
                    <a:gd name="T63" fmla="*/ 313 h 1202"/>
                    <a:gd name="T64" fmla="*/ 217 w 1869"/>
                    <a:gd name="T65" fmla="*/ 392 h 1202"/>
                    <a:gd name="T66" fmla="*/ 146 w 1869"/>
                    <a:gd name="T67" fmla="*/ 478 h 1202"/>
                    <a:gd name="T68" fmla="*/ 90 w 1869"/>
                    <a:gd name="T69" fmla="*/ 599 h 1202"/>
                    <a:gd name="T70" fmla="*/ 88 w 1869"/>
                    <a:gd name="T71" fmla="*/ 995 h 1202"/>
                    <a:gd name="T72" fmla="*/ 97 w 1869"/>
                    <a:gd name="T73" fmla="*/ 1025 h 1202"/>
                    <a:gd name="T74" fmla="*/ 202 w 1869"/>
                    <a:gd name="T75" fmla="*/ 1102 h 1202"/>
                    <a:gd name="T76" fmla="*/ 306 w 1869"/>
                    <a:gd name="T77" fmla="*/ 1074 h 1202"/>
                    <a:gd name="T78" fmla="*/ 412 w 1869"/>
                    <a:gd name="T79" fmla="*/ 967 h 1202"/>
                    <a:gd name="T80" fmla="*/ 498 w 1869"/>
                    <a:gd name="T81" fmla="*/ 931 h 1202"/>
                    <a:gd name="T82" fmla="*/ 1380 w 1869"/>
                    <a:gd name="T83" fmla="*/ 931 h 1202"/>
                    <a:gd name="T84" fmla="*/ 1447 w 1869"/>
                    <a:gd name="T85" fmla="*/ 964 h 1202"/>
                    <a:gd name="T86" fmla="*/ 1458 w 1869"/>
                    <a:gd name="T87" fmla="*/ 975 h 1202"/>
                    <a:gd name="T88" fmla="*/ 1551 w 1869"/>
                    <a:gd name="T89" fmla="*/ 1068 h 1202"/>
                    <a:gd name="T90" fmla="*/ 1633 w 1869"/>
                    <a:gd name="T91" fmla="*/ 1104 h 1202"/>
                    <a:gd name="T92" fmla="*/ 1710 w 1869"/>
                    <a:gd name="T93" fmla="*/ 1085 h 1202"/>
                    <a:gd name="T94" fmla="*/ 1756 w 1869"/>
                    <a:gd name="T95" fmla="*/ 1044 h 1202"/>
                    <a:gd name="T96" fmla="*/ 1778 w 1869"/>
                    <a:gd name="T97" fmla="*/ 964 h 1202"/>
                    <a:gd name="T98" fmla="*/ 1768 w 1869"/>
                    <a:gd name="T99" fmla="*/ 581 h 1202"/>
                    <a:gd name="T100" fmla="*/ 1716 w 1869"/>
                    <a:gd name="T101" fmla="*/ 478 h 1202"/>
                    <a:gd name="T102" fmla="*/ 1656 w 1869"/>
                    <a:gd name="T103" fmla="*/ 404 h 1202"/>
                    <a:gd name="T104" fmla="*/ 1567 w 1869"/>
                    <a:gd name="T105" fmla="*/ 292 h 1202"/>
                    <a:gd name="T106" fmla="*/ 1470 w 1869"/>
                    <a:gd name="T107" fmla="*/ 173 h 1202"/>
                    <a:gd name="T108" fmla="*/ 1322 w 1869"/>
                    <a:gd name="T109" fmla="*/ 94 h 1202"/>
                    <a:gd name="T110" fmla="*/ 1302 w 1869"/>
                    <a:gd name="T111" fmla="*/ 94 h 1202"/>
                    <a:gd name="T112" fmla="*/ 948 w 1869"/>
                    <a:gd name="T113" fmla="*/ 94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69" h="1202">
                      <a:moveTo>
                        <a:pt x="932" y="1025"/>
                      </a:moveTo>
                      <a:cubicBezTo>
                        <a:pt x="802" y="1024"/>
                        <a:pt x="671" y="1027"/>
                        <a:pt x="540" y="1023"/>
                      </a:cubicBezTo>
                      <a:cubicBezTo>
                        <a:pt x="492" y="1022"/>
                        <a:pt x="462" y="1043"/>
                        <a:pt x="433" y="1075"/>
                      </a:cubicBezTo>
                      <a:cubicBezTo>
                        <a:pt x="405" y="1106"/>
                        <a:pt x="376" y="1137"/>
                        <a:pt x="344" y="1163"/>
                      </a:cubicBezTo>
                      <a:cubicBezTo>
                        <a:pt x="323" y="1181"/>
                        <a:pt x="296" y="1195"/>
                        <a:pt x="265" y="1193"/>
                      </a:cubicBezTo>
                      <a:cubicBezTo>
                        <a:pt x="244" y="1192"/>
                        <a:pt x="223" y="1195"/>
                        <a:pt x="202" y="1193"/>
                      </a:cubicBezTo>
                      <a:cubicBezTo>
                        <a:pt x="134" y="1187"/>
                        <a:pt x="77" y="1158"/>
                        <a:pt x="37" y="1103"/>
                      </a:cubicBezTo>
                      <a:cubicBezTo>
                        <a:pt x="14" y="1071"/>
                        <a:pt x="0" y="1034"/>
                        <a:pt x="0" y="992"/>
                      </a:cubicBezTo>
                      <a:cubicBezTo>
                        <a:pt x="2" y="850"/>
                        <a:pt x="3" y="709"/>
                        <a:pt x="5" y="568"/>
                      </a:cubicBezTo>
                      <a:cubicBezTo>
                        <a:pt x="5" y="529"/>
                        <a:pt x="23" y="494"/>
                        <a:pt x="46" y="464"/>
                      </a:cubicBezTo>
                      <a:cubicBezTo>
                        <a:pt x="96" y="399"/>
                        <a:pt x="146" y="335"/>
                        <a:pt x="197" y="271"/>
                      </a:cubicBezTo>
                      <a:cubicBezTo>
                        <a:pt x="240" y="217"/>
                        <a:pt x="283" y="163"/>
                        <a:pt x="328" y="111"/>
                      </a:cubicBezTo>
                      <a:cubicBezTo>
                        <a:pt x="352" y="84"/>
                        <a:pt x="379" y="61"/>
                        <a:pt x="413" y="43"/>
                      </a:cubicBezTo>
                      <a:cubicBezTo>
                        <a:pt x="471" y="13"/>
                        <a:pt x="532" y="0"/>
                        <a:pt x="597" y="1"/>
                      </a:cubicBezTo>
                      <a:cubicBezTo>
                        <a:pt x="841" y="1"/>
                        <a:pt x="1085" y="2"/>
                        <a:pt x="1329" y="0"/>
                      </a:cubicBezTo>
                      <a:cubicBezTo>
                        <a:pt x="1371" y="0"/>
                        <a:pt x="1411" y="9"/>
                        <a:pt x="1446" y="28"/>
                      </a:cubicBezTo>
                      <a:cubicBezTo>
                        <a:pt x="1474" y="44"/>
                        <a:pt x="1499" y="69"/>
                        <a:pt x="1521" y="94"/>
                      </a:cubicBezTo>
                      <a:cubicBezTo>
                        <a:pt x="1564" y="143"/>
                        <a:pt x="1604" y="193"/>
                        <a:pt x="1644" y="243"/>
                      </a:cubicBezTo>
                      <a:cubicBezTo>
                        <a:pt x="1694" y="305"/>
                        <a:pt x="1741" y="370"/>
                        <a:pt x="1793" y="430"/>
                      </a:cubicBezTo>
                      <a:cubicBezTo>
                        <a:pt x="1852" y="497"/>
                        <a:pt x="1866" y="576"/>
                        <a:pt x="1867" y="660"/>
                      </a:cubicBezTo>
                      <a:cubicBezTo>
                        <a:pt x="1868" y="767"/>
                        <a:pt x="1869" y="874"/>
                        <a:pt x="1867" y="981"/>
                      </a:cubicBezTo>
                      <a:cubicBezTo>
                        <a:pt x="1865" y="1059"/>
                        <a:pt x="1828" y="1121"/>
                        <a:pt x="1762" y="1161"/>
                      </a:cubicBezTo>
                      <a:cubicBezTo>
                        <a:pt x="1701" y="1198"/>
                        <a:pt x="1633" y="1202"/>
                        <a:pt x="1565" y="1188"/>
                      </a:cubicBezTo>
                      <a:cubicBezTo>
                        <a:pt x="1547" y="1184"/>
                        <a:pt x="1530" y="1171"/>
                        <a:pt x="1516" y="1158"/>
                      </a:cubicBezTo>
                      <a:cubicBezTo>
                        <a:pt x="1478" y="1122"/>
                        <a:pt x="1442" y="1085"/>
                        <a:pt x="1405" y="1048"/>
                      </a:cubicBezTo>
                      <a:cubicBezTo>
                        <a:pt x="1387" y="1030"/>
                        <a:pt x="1366" y="1024"/>
                        <a:pt x="1340" y="1024"/>
                      </a:cubicBezTo>
                      <a:cubicBezTo>
                        <a:pt x="1204" y="1025"/>
                        <a:pt x="1068" y="1025"/>
                        <a:pt x="932" y="1025"/>
                      </a:cubicBezTo>
                      <a:close/>
                      <a:moveTo>
                        <a:pt x="948" y="94"/>
                      </a:moveTo>
                      <a:cubicBezTo>
                        <a:pt x="824" y="94"/>
                        <a:pt x="700" y="93"/>
                        <a:pt x="576" y="95"/>
                      </a:cubicBezTo>
                      <a:cubicBezTo>
                        <a:pt x="541" y="96"/>
                        <a:pt x="504" y="101"/>
                        <a:pt x="471" y="113"/>
                      </a:cubicBezTo>
                      <a:cubicBezTo>
                        <a:pt x="419" y="133"/>
                        <a:pt x="388" y="180"/>
                        <a:pt x="354" y="221"/>
                      </a:cubicBezTo>
                      <a:cubicBezTo>
                        <a:pt x="329" y="252"/>
                        <a:pt x="305" y="283"/>
                        <a:pt x="281" y="313"/>
                      </a:cubicBezTo>
                      <a:cubicBezTo>
                        <a:pt x="260" y="340"/>
                        <a:pt x="238" y="366"/>
                        <a:pt x="217" y="392"/>
                      </a:cubicBezTo>
                      <a:cubicBezTo>
                        <a:pt x="193" y="421"/>
                        <a:pt x="170" y="450"/>
                        <a:pt x="146" y="478"/>
                      </a:cubicBezTo>
                      <a:cubicBezTo>
                        <a:pt x="117" y="514"/>
                        <a:pt x="91" y="552"/>
                        <a:pt x="90" y="599"/>
                      </a:cubicBezTo>
                      <a:cubicBezTo>
                        <a:pt x="88" y="731"/>
                        <a:pt x="88" y="863"/>
                        <a:pt x="88" y="995"/>
                      </a:cubicBezTo>
                      <a:cubicBezTo>
                        <a:pt x="88" y="1005"/>
                        <a:pt x="92" y="1016"/>
                        <a:pt x="97" y="1025"/>
                      </a:cubicBezTo>
                      <a:cubicBezTo>
                        <a:pt x="118" y="1069"/>
                        <a:pt x="154" y="1094"/>
                        <a:pt x="202" y="1102"/>
                      </a:cubicBezTo>
                      <a:cubicBezTo>
                        <a:pt x="241" y="1109"/>
                        <a:pt x="276" y="1105"/>
                        <a:pt x="306" y="1074"/>
                      </a:cubicBezTo>
                      <a:cubicBezTo>
                        <a:pt x="340" y="1038"/>
                        <a:pt x="377" y="1003"/>
                        <a:pt x="412" y="967"/>
                      </a:cubicBezTo>
                      <a:cubicBezTo>
                        <a:pt x="436" y="943"/>
                        <a:pt x="462" y="931"/>
                        <a:pt x="498" y="931"/>
                      </a:cubicBezTo>
                      <a:cubicBezTo>
                        <a:pt x="792" y="932"/>
                        <a:pt x="1086" y="932"/>
                        <a:pt x="1380" y="931"/>
                      </a:cubicBezTo>
                      <a:cubicBezTo>
                        <a:pt x="1409" y="931"/>
                        <a:pt x="1428" y="945"/>
                        <a:pt x="1447" y="964"/>
                      </a:cubicBezTo>
                      <a:cubicBezTo>
                        <a:pt x="1451" y="968"/>
                        <a:pt x="1454" y="972"/>
                        <a:pt x="1458" y="975"/>
                      </a:cubicBezTo>
                      <a:cubicBezTo>
                        <a:pt x="1489" y="1006"/>
                        <a:pt x="1521" y="1036"/>
                        <a:pt x="1551" y="1068"/>
                      </a:cubicBezTo>
                      <a:cubicBezTo>
                        <a:pt x="1574" y="1092"/>
                        <a:pt x="1600" y="1109"/>
                        <a:pt x="1633" y="1104"/>
                      </a:cubicBezTo>
                      <a:cubicBezTo>
                        <a:pt x="1659" y="1101"/>
                        <a:pt x="1686" y="1096"/>
                        <a:pt x="1710" y="1085"/>
                      </a:cubicBezTo>
                      <a:cubicBezTo>
                        <a:pt x="1728" y="1077"/>
                        <a:pt x="1747" y="1061"/>
                        <a:pt x="1756" y="1044"/>
                      </a:cubicBezTo>
                      <a:cubicBezTo>
                        <a:pt x="1768" y="1020"/>
                        <a:pt x="1778" y="991"/>
                        <a:pt x="1778" y="964"/>
                      </a:cubicBezTo>
                      <a:cubicBezTo>
                        <a:pt x="1777" y="836"/>
                        <a:pt x="1787" y="708"/>
                        <a:pt x="1768" y="581"/>
                      </a:cubicBezTo>
                      <a:cubicBezTo>
                        <a:pt x="1762" y="539"/>
                        <a:pt x="1742" y="508"/>
                        <a:pt x="1716" y="478"/>
                      </a:cubicBezTo>
                      <a:cubicBezTo>
                        <a:pt x="1696" y="454"/>
                        <a:pt x="1676" y="429"/>
                        <a:pt x="1656" y="404"/>
                      </a:cubicBezTo>
                      <a:cubicBezTo>
                        <a:pt x="1626" y="367"/>
                        <a:pt x="1597" y="329"/>
                        <a:pt x="1567" y="292"/>
                      </a:cubicBezTo>
                      <a:cubicBezTo>
                        <a:pt x="1535" y="252"/>
                        <a:pt x="1501" y="214"/>
                        <a:pt x="1470" y="173"/>
                      </a:cubicBezTo>
                      <a:cubicBezTo>
                        <a:pt x="1433" y="123"/>
                        <a:pt x="1389" y="88"/>
                        <a:pt x="1322" y="94"/>
                      </a:cubicBezTo>
                      <a:cubicBezTo>
                        <a:pt x="1316" y="95"/>
                        <a:pt x="1309" y="94"/>
                        <a:pt x="1302" y="94"/>
                      </a:cubicBezTo>
                      <a:cubicBezTo>
                        <a:pt x="1184" y="94"/>
                        <a:pt x="1066" y="94"/>
                        <a:pt x="94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55" tIns="45678" rIns="91355" bIns="45678" numCol="1" anchor="t" anchorCtr="0" compatLnSpc="1">
                  <a:prstTxWarp prst="textNoShape">
                    <a:avLst/>
                  </a:prstTxWarp>
                </a:bodyPr>
                <a:lstStyle/>
                <a:p>
                  <a:pPr marL="0" marR="0" lvl="0" indent="0" algn="l" defTabSz="913623" rtl="0" eaLnBrk="1" fontAlgn="auto" latinLnBrk="0" hangingPunct="1">
                    <a:lnSpc>
                      <a:spcPct val="100000"/>
                    </a:lnSpc>
                    <a:spcBef>
                      <a:spcPts val="0"/>
                    </a:spcBef>
                    <a:spcAft>
                      <a:spcPts val="0"/>
                    </a:spcAft>
                    <a:buClrTx/>
                    <a:buSzTx/>
                    <a:buFontTx/>
                    <a:buNone/>
                    <a:tabLst/>
                    <a:defRPr/>
                  </a:pPr>
                  <a:endParaRPr kumimoji="0" lang="de-DE" sz="1000" b="0" i="0" u="none" strike="noStrike" kern="1200" cap="none" spc="0" normalizeH="0" baseline="0" noProof="0">
                    <a:ln>
                      <a:noFill/>
                    </a:ln>
                    <a:solidFill>
                      <a:srgbClr val="FFFFFF"/>
                    </a:solidFill>
                    <a:effectLst/>
                    <a:uLnTx/>
                    <a:uFillTx/>
                    <a:latin typeface="Fira Sans Light"/>
                    <a:ea typeface="+mn-ea"/>
                    <a:cs typeface="+mn-cs"/>
                  </a:endParaRPr>
                </a:p>
              </p:txBody>
            </p:sp>
            <p:sp>
              <p:nvSpPr>
                <p:cNvPr id="153" name="Freeform 6">
                  <a:extLst>
                    <a:ext uri="{FF2B5EF4-FFF2-40B4-BE49-F238E27FC236}">
                      <a16:creationId xmlns:a16="http://schemas.microsoft.com/office/drawing/2014/main" id="{08AF50B7-ECE3-44FA-BAE6-9D7D718D4089}"/>
                    </a:ext>
                  </a:extLst>
                </p:cNvPr>
                <p:cNvSpPr>
                  <a:spLocks/>
                </p:cNvSpPr>
                <p:nvPr/>
              </p:nvSpPr>
              <p:spPr bwMode="gray">
                <a:xfrm>
                  <a:off x="1455" y="876"/>
                  <a:ext cx="1117" cy="188"/>
                </a:xfrm>
                <a:custGeom>
                  <a:avLst/>
                  <a:gdLst>
                    <a:gd name="T0" fmla="*/ 979 w 981"/>
                    <a:gd name="T1" fmla="*/ 47 h 165"/>
                    <a:gd name="T2" fmla="*/ 952 w 981"/>
                    <a:gd name="T3" fmla="*/ 78 h 165"/>
                    <a:gd name="T4" fmla="*/ 891 w 981"/>
                    <a:gd name="T5" fmla="*/ 93 h 165"/>
                    <a:gd name="T6" fmla="*/ 820 w 981"/>
                    <a:gd name="T7" fmla="*/ 104 h 165"/>
                    <a:gd name="T8" fmla="*/ 717 w 981"/>
                    <a:gd name="T9" fmla="*/ 127 h 165"/>
                    <a:gd name="T10" fmla="*/ 525 w 981"/>
                    <a:gd name="T11" fmla="*/ 162 h 165"/>
                    <a:gd name="T12" fmla="*/ 472 w 981"/>
                    <a:gd name="T13" fmla="*/ 162 h 165"/>
                    <a:gd name="T14" fmla="*/ 436 w 981"/>
                    <a:gd name="T15" fmla="*/ 157 h 165"/>
                    <a:gd name="T16" fmla="*/ 341 w 981"/>
                    <a:gd name="T17" fmla="*/ 138 h 165"/>
                    <a:gd name="T18" fmla="*/ 288 w 981"/>
                    <a:gd name="T19" fmla="*/ 130 h 165"/>
                    <a:gd name="T20" fmla="*/ 204 w 981"/>
                    <a:gd name="T21" fmla="*/ 112 h 165"/>
                    <a:gd name="T22" fmla="*/ 181 w 981"/>
                    <a:gd name="T23" fmla="*/ 107 h 165"/>
                    <a:gd name="T24" fmla="*/ 18 w 981"/>
                    <a:gd name="T25" fmla="*/ 77 h 165"/>
                    <a:gd name="T26" fmla="*/ 1 w 981"/>
                    <a:gd name="T27" fmla="*/ 58 h 165"/>
                    <a:gd name="T28" fmla="*/ 1 w 981"/>
                    <a:gd name="T29" fmla="*/ 55 h 165"/>
                    <a:gd name="T30" fmla="*/ 55 w 981"/>
                    <a:gd name="T31" fmla="*/ 9 h 165"/>
                    <a:gd name="T32" fmla="*/ 194 w 981"/>
                    <a:gd name="T33" fmla="*/ 35 h 165"/>
                    <a:gd name="T34" fmla="*/ 343 w 981"/>
                    <a:gd name="T35" fmla="*/ 63 h 165"/>
                    <a:gd name="T36" fmla="*/ 468 w 981"/>
                    <a:gd name="T37" fmla="*/ 87 h 165"/>
                    <a:gd name="T38" fmla="*/ 610 w 981"/>
                    <a:gd name="T39" fmla="*/ 74 h 165"/>
                    <a:gd name="T40" fmla="*/ 706 w 981"/>
                    <a:gd name="T41" fmla="*/ 55 h 165"/>
                    <a:gd name="T42" fmla="*/ 765 w 981"/>
                    <a:gd name="T43" fmla="*/ 40 h 165"/>
                    <a:gd name="T44" fmla="*/ 943 w 981"/>
                    <a:gd name="T45" fmla="*/ 6 h 165"/>
                    <a:gd name="T46" fmla="*/ 978 w 981"/>
                    <a:gd name="T47" fmla="*/ 37 h 165"/>
                    <a:gd name="T48" fmla="*/ 979 w 981"/>
                    <a:gd name="T49" fmla="*/ 4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1" h="165">
                      <a:moveTo>
                        <a:pt x="979" y="47"/>
                      </a:moveTo>
                      <a:cubicBezTo>
                        <a:pt x="981" y="72"/>
                        <a:pt x="977" y="74"/>
                        <a:pt x="952" y="78"/>
                      </a:cubicBezTo>
                      <a:cubicBezTo>
                        <a:pt x="932" y="81"/>
                        <a:pt x="911" y="88"/>
                        <a:pt x="891" y="93"/>
                      </a:cubicBezTo>
                      <a:cubicBezTo>
                        <a:pt x="867" y="97"/>
                        <a:pt x="843" y="99"/>
                        <a:pt x="820" y="104"/>
                      </a:cubicBezTo>
                      <a:cubicBezTo>
                        <a:pt x="785" y="111"/>
                        <a:pt x="751" y="121"/>
                        <a:pt x="717" y="127"/>
                      </a:cubicBezTo>
                      <a:cubicBezTo>
                        <a:pt x="653" y="140"/>
                        <a:pt x="589" y="151"/>
                        <a:pt x="525" y="162"/>
                      </a:cubicBezTo>
                      <a:cubicBezTo>
                        <a:pt x="508" y="165"/>
                        <a:pt x="490" y="163"/>
                        <a:pt x="472" y="162"/>
                      </a:cubicBezTo>
                      <a:cubicBezTo>
                        <a:pt x="460" y="162"/>
                        <a:pt x="448" y="160"/>
                        <a:pt x="436" y="157"/>
                      </a:cubicBezTo>
                      <a:cubicBezTo>
                        <a:pt x="404" y="151"/>
                        <a:pt x="373" y="144"/>
                        <a:pt x="341" y="138"/>
                      </a:cubicBezTo>
                      <a:cubicBezTo>
                        <a:pt x="323" y="135"/>
                        <a:pt x="305" y="133"/>
                        <a:pt x="288" y="130"/>
                      </a:cubicBezTo>
                      <a:cubicBezTo>
                        <a:pt x="260" y="124"/>
                        <a:pt x="232" y="118"/>
                        <a:pt x="204" y="112"/>
                      </a:cubicBezTo>
                      <a:cubicBezTo>
                        <a:pt x="196" y="110"/>
                        <a:pt x="189" y="108"/>
                        <a:pt x="181" y="107"/>
                      </a:cubicBezTo>
                      <a:cubicBezTo>
                        <a:pt x="127" y="97"/>
                        <a:pt x="72" y="88"/>
                        <a:pt x="18" y="77"/>
                      </a:cubicBezTo>
                      <a:cubicBezTo>
                        <a:pt x="12" y="75"/>
                        <a:pt x="7" y="65"/>
                        <a:pt x="1" y="58"/>
                      </a:cubicBezTo>
                      <a:cubicBezTo>
                        <a:pt x="1" y="58"/>
                        <a:pt x="1" y="56"/>
                        <a:pt x="1" y="55"/>
                      </a:cubicBezTo>
                      <a:cubicBezTo>
                        <a:pt x="0" y="9"/>
                        <a:pt x="11" y="0"/>
                        <a:pt x="55" y="9"/>
                      </a:cubicBezTo>
                      <a:cubicBezTo>
                        <a:pt x="102" y="18"/>
                        <a:pt x="148" y="26"/>
                        <a:pt x="194" y="35"/>
                      </a:cubicBezTo>
                      <a:cubicBezTo>
                        <a:pt x="244" y="44"/>
                        <a:pt x="293" y="54"/>
                        <a:pt x="343" y="63"/>
                      </a:cubicBezTo>
                      <a:cubicBezTo>
                        <a:pt x="385" y="71"/>
                        <a:pt x="426" y="80"/>
                        <a:pt x="468" y="87"/>
                      </a:cubicBezTo>
                      <a:cubicBezTo>
                        <a:pt x="516" y="95"/>
                        <a:pt x="563" y="83"/>
                        <a:pt x="610" y="74"/>
                      </a:cubicBezTo>
                      <a:cubicBezTo>
                        <a:pt x="642" y="69"/>
                        <a:pt x="674" y="62"/>
                        <a:pt x="706" y="55"/>
                      </a:cubicBezTo>
                      <a:cubicBezTo>
                        <a:pt x="726" y="50"/>
                        <a:pt x="745" y="44"/>
                        <a:pt x="765" y="40"/>
                      </a:cubicBezTo>
                      <a:cubicBezTo>
                        <a:pt x="825" y="28"/>
                        <a:pt x="884" y="15"/>
                        <a:pt x="943" y="6"/>
                      </a:cubicBezTo>
                      <a:cubicBezTo>
                        <a:pt x="973" y="1"/>
                        <a:pt x="976" y="7"/>
                        <a:pt x="978" y="37"/>
                      </a:cubicBezTo>
                      <a:cubicBezTo>
                        <a:pt x="978" y="40"/>
                        <a:pt x="979" y="43"/>
                        <a:pt x="979"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55" tIns="45678" rIns="91355" bIns="45678" numCol="1" anchor="t" anchorCtr="0" compatLnSpc="1">
                  <a:prstTxWarp prst="textNoShape">
                    <a:avLst/>
                  </a:prstTxWarp>
                </a:bodyPr>
                <a:lstStyle/>
                <a:p>
                  <a:pPr marL="0" marR="0" lvl="0" indent="0" algn="l" defTabSz="913623" rtl="0" eaLnBrk="1" fontAlgn="auto" latinLnBrk="0" hangingPunct="1">
                    <a:lnSpc>
                      <a:spcPct val="100000"/>
                    </a:lnSpc>
                    <a:spcBef>
                      <a:spcPts val="0"/>
                    </a:spcBef>
                    <a:spcAft>
                      <a:spcPts val="0"/>
                    </a:spcAft>
                    <a:buClrTx/>
                    <a:buSzTx/>
                    <a:buFontTx/>
                    <a:buNone/>
                    <a:tabLst/>
                    <a:defRPr/>
                  </a:pPr>
                  <a:endParaRPr kumimoji="0" lang="de-DE" sz="1000" b="0" i="0" u="none" strike="noStrike" kern="1200" cap="none" spc="0" normalizeH="0" baseline="0" noProof="0">
                    <a:ln>
                      <a:noFill/>
                    </a:ln>
                    <a:solidFill>
                      <a:srgbClr val="FFFFFF"/>
                    </a:solidFill>
                    <a:effectLst/>
                    <a:uLnTx/>
                    <a:uFillTx/>
                    <a:latin typeface="Fira Sans Light"/>
                    <a:ea typeface="+mn-ea"/>
                    <a:cs typeface="+mn-cs"/>
                  </a:endParaRPr>
                </a:p>
              </p:txBody>
            </p:sp>
          </p:grpSp>
        </p:grpSp>
        <p:grpSp>
          <p:nvGrpSpPr>
            <p:cNvPr id="145" name="Group 144">
              <a:extLst>
                <a:ext uri="{FF2B5EF4-FFF2-40B4-BE49-F238E27FC236}">
                  <a16:creationId xmlns:a16="http://schemas.microsoft.com/office/drawing/2014/main" id="{757C8606-DB9A-4A1A-9C07-C9312A3B8BAE}"/>
                </a:ext>
              </a:extLst>
            </p:cNvPr>
            <p:cNvGrpSpPr/>
            <p:nvPr/>
          </p:nvGrpSpPr>
          <p:grpSpPr>
            <a:xfrm>
              <a:off x="7729194" y="2958957"/>
              <a:ext cx="852571" cy="468975"/>
              <a:chOff x="7729194" y="2958957"/>
              <a:chExt cx="852571" cy="468975"/>
            </a:xfrm>
          </p:grpSpPr>
          <p:sp>
            <p:nvSpPr>
              <p:cNvPr id="146" name="Freeform: Shape 145">
                <a:extLst>
                  <a:ext uri="{FF2B5EF4-FFF2-40B4-BE49-F238E27FC236}">
                    <a16:creationId xmlns:a16="http://schemas.microsoft.com/office/drawing/2014/main" id="{35EF493D-FD01-48D0-AC89-F1EC5DBF8D16}"/>
                  </a:ext>
                </a:extLst>
              </p:cNvPr>
              <p:cNvSpPr/>
              <p:nvPr/>
            </p:nvSpPr>
            <p:spPr bwMode="gray">
              <a:xfrm>
                <a:off x="7740650" y="2981325"/>
                <a:ext cx="835025" cy="425450"/>
              </a:xfrm>
              <a:custGeom>
                <a:avLst/>
                <a:gdLst>
                  <a:gd name="connsiteX0" fmla="*/ 184150 w 835025"/>
                  <a:gd name="connsiteY0" fmla="*/ 6350 h 425450"/>
                  <a:gd name="connsiteX1" fmla="*/ 9525 w 835025"/>
                  <a:gd name="connsiteY1" fmla="*/ 193675 h 425450"/>
                  <a:gd name="connsiteX2" fmla="*/ 0 w 835025"/>
                  <a:gd name="connsiteY2" fmla="*/ 374650 h 425450"/>
                  <a:gd name="connsiteX3" fmla="*/ 73025 w 835025"/>
                  <a:gd name="connsiteY3" fmla="*/ 425450 h 425450"/>
                  <a:gd name="connsiteX4" fmla="*/ 120650 w 835025"/>
                  <a:gd name="connsiteY4" fmla="*/ 422275 h 425450"/>
                  <a:gd name="connsiteX5" fmla="*/ 219075 w 835025"/>
                  <a:gd name="connsiteY5" fmla="*/ 361950 h 425450"/>
                  <a:gd name="connsiteX6" fmla="*/ 615950 w 835025"/>
                  <a:gd name="connsiteY6" fmla="*/ 365125 h 425450"/>
                  <a:gd name="connsiteX7" fmla="*/ 711200 w 835025"/>
                  <a:gd name="connsiteY7" fmla="*/ 425450 h 425450"/>
                  <a:gd name="connsiteX8" fmla="*/ 806450 w 835025"/>
                  <a:gd name="connsiteY8" fmla="*/ 422275 h 425450"/>
                  <a:gd name="connsiteX9" fmla="*/ 835025 w 835025"/>
                  <a:gd name="connsiteY9" fmla="*/ 285750 h 425450"/>
                  <a:gd name="connsiteX10" fmla="*/ 831850 w 835025"/>
                  <a:gd name="connsiteY10" fmla="*/ 196850 h 425450"/>
                  <a:gd name="connsiteX11" fmla="*/ 631825 w 835025"/>
                  <a:gd name="connsiteY11" fmla="*/ 0 h 425450"/>
                  <a:gd name="connsiteX12" fmla="*/ 184150 w 835025"/>
                  <a:gd name="connsiteY12" fmla="*/ 6350 h 42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5025" h="425450">
                    <a:moveTo>
                      <a:pt x="184150" y="6350"/>
                    </a:moveTo>
                    <a:lnTo>
                      <a:pt x="9525" y="193675"/>
                    </a:lnTo>
                    <a:lnTo>
                      <a:pt x="0" y="374650"/>
                    </a:lnTo>
                    <a:lnTo>
                      <a:pt x="73025" y="425450"/>
                    </a:lnTo>
                    <a:lnTo>
                      <a:pt x="120650" y="422275"/>
                    </a:lnTo>
                    <a:lnTo>
                      <a:pt x="219075" y="361950"/>
                    </a:lnTo>
                    <a:lnTo>
                      <a:pt x="615950" y="365125"/>
                    </a:lnTo>
                    <a:lnTo>
                      <a:pt x="711200" y="425450"/>
                    </a:lnTo>
                    <a:lnTo>
                      <a:pt x="806450" y="422275"/>
                    </a:lnTo>
                    <a:lnTo>
                      <a:pt x="835025" y="285750"/>
                    </a:lnTo>
                    <a:lnTo>
                      <a:pt x="831850" y="196850"/>
                    </a:lnTo>
                    <a:lnTo>
                      <a:pt x="631825" y="0"/>
                    </a:lnTo>
                    <a:lnTo>
                      <a:pt x="184150" y="6350"/>
                    </a:ln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bg1"/>
                  </a:solidFill>
                </a:endParaRPr>
              </a:p>
            </p:txBody>
          </p:sp>
          <p:grpSp>
            <p:nvGrpSpPr>
              <p:cNvPr id="147" name="Group 4">
                <a:extLst>
                  <a:ext uri="{FF2B5EF4-FFF2-40B4-BE49-F238E27FC236}">
                    <a16:creationId xmlns:a16="http://schemas.microsoft.com/office/drawing/2014/main" id="{9480F490-3E4C-4715-BFA3-AC4F69A0BB3F}"/>
                  </a:ext>
                </a:extLst>
              </p:cNvPr>
              <p:cNvGrpSpPr>
                <a:grpSpLocks noChangeAspect="1"/>
              </p:cNvGrpSpPr>
              <p:nvPr/>
            </p:nvGrpSpPr>
            <p:grpSpPr bwMode="gray">
              <a:xfrm>
                <a:off x="7729194" y="2958957"/>
                <a:ext cx="852571" cy="468975"/>
                <a:chOff x="961" y="394"/>
                <a:chExt cx="2128" cy="1370"/>
              </a:xfrm>
              <a:solidFill>
                <a:schemeClr val="tx1"/>
              </a:solidFill>
            </p:grpSpPr>
            <p:sp>
              <p:nvSpPr>
                <p:cNvPr id="148" name="Freeform 5">
                  <a:extLst>
                    <a:ext uri="{FF2B5EF4-FFF2-40B4-BE49-F238E27FC236}">
                      <a16:creationId xmlns:a16="http://schemas.microsoft.com/office/drawing/2014/main" id="{FE43C5B9-B08A-42A9-81FC-0A52B2EE5148}"/>
                    </a:ext>
                  </a:extLst>
                </p:cNvPr>
                <p:cNvSpPr>
                  <a:spLocks noEditPoints="1"/>
                </p:cNvSpPr>
                <p:nvPr/>
              </p:nvSpPr>
              <p:spPr bwMode="gray">
                <a:xfrm>
                  <a:off x="961" y="394"/>
                  <a:ext cx="2128" cy="1370"/>
                </a:xfrm>
                <a:custGeom>
                  <a:avLst/>
                  <a:gdLst>
                    <a:gd name="T0" fmla="*/ 932 w 1869"/>
                    <a:gd name="T1" fmla="*/ 1025 h 1202"/>
                    <a:gd name="T2" fmla="*/ 540 w 1869"/>
                    <a:gd name="T3" fmla="*/ 1023 h 1202"/>
                    <a:gd name="T4" fmla="*/ 433 w 1869"/>
                    <a:gd name="T5" fmla="*/ 1075 h 1202"/>
                    <a:gd name="T6" fmla="*/ 344 w 1869"/>
                    <a:gd name="T7" fmla="*/ 1163 h 1202"/>
                    <a:gd name="T8" fmla="*/ 265 w 1869"/>
                    <a:gd name="T9" fmla="*/ 1193 h 1202"/>
                    <a:gd name="T10" fmla="*/ 202 w 1869"/>
                    <a:gd name="T11" fmla="*/ 1193 h 1202"/>
                    <a:gd name="T12" fmla="*/ 37 w 1869"/>
                    <a:gd name="T13" fmla="*/ 1103 h 1202"/>
                    <a:gd name="T14" fmla="*/ 0 w 1869"/>
                    <a:gd name="T15" fmla="*/ 992 h 1202"/>
                    <a:gd name="T16" fmla="*/ 5 w 1869"/>
                    <a:gd name="T17" fmla="*/ 568 h 1202"/>
                    <a:gd name="T18" fmla="*/ 46 w 1869"/>
                    <a:gd name="T19" fmla="*/ 464 h 1202"/>
                    <a:gd name="T20" fmla="*/ 197 w 1869"/>
                    <a:gd name="T21" fmla="*/ 271 h 1202"/>
                    <a:gd name="T22" fmla="*/ 328 w 1869"/>
                    <a:gd name="T23" fmla="*/ 111 h 1202"/>
                    <a:gd name="T24" fmla="*/ 413 w 1869"/>
                    <a:gd name="T25" fmla="*/ 43 h 1202"/>
                    <a:gd name="T26" fmla="*/ 597 w 1869"/>
                    <a:gd name="T27" fmla="*/ 1 h 1202"/>
                    <a:gd name="T28" fmla="*/ 1329 w 1869"/>
                    <a:gd name="T29" fmla="*/ 0 h 1202"/>
                    <a:gd name="T30" fmla="*/ 1446 w 1869"/>
                    <a:gd name="T31" fmla="*/ 28 h 1202"/>
                    <a:gd name="T32" fmla="*/ 1521 w 1869"/>
                    <a:gd name="T33" fmla="*/ 94 h 1202"/>
                    <a:gd name="T34" fmla="*/ 1644 w 1869"/>
                    <a:gd name="T35" fmla="*/ 243 h 1202"/>
                    <a:gd name="T36" fmla="*/ 1793 w 1869"/>
                    <a:gd name="T37" fmla="*/ 430 h 1202"/>
                    <a:gd name="T38" fmla="*/ 1867 w 1869"/>
                    <a:gd name="T39" fmla="*/ 660 h 1202"/>
                    <a:gd name="T40" fmla="*/ 1867 w 1869"/>
                    <a:gd name="T41" fmla="*/ 981 h 1202"/>
                    <a:gd name="T42" fmla="*/ 1762 w 1869"/>
                    <a:gd name="T43" fmla="*/ 1161 h 1202"/>
                    <a:gd name="T44" fmla="*/ 1565 w 1869"/>
                    <a:gd name="T45" fmla="*/ 1188 h 1202"/>
                    <a:gd name="T46" fmla="*/ 1516 w 1869"/>
                    <a:gd name="T47" fmla="*/ 1158 h 1202"/>
                    <a:gd name="T48" fmla="*/ 1405 w 1869"/>
                    <a:gd name="T49" fmla="*/ 1048 h 1202"/>
                    <a:gd name="T50" fmla="*/ 1340 w 1869"/>
                    <a:gd name="T51" fmla="*/ 1024 h 1202"/>
                    <a:gd name="T52" fmla="*/ 932 w 1869"/>
                    <a:gd name="T53" fmla="*/ 1025 h 1202"/>
                    <a:gd name="T54" fmla="*/ 948 w 1869"/>
                    <a:gd name="T55" fmla="*/ 94 h 1202"/>
                    <a:gd name="T56" fmla="*/ 576 w 1869"/>
                    <a:gd name="T57" fmla="*/ 95 h 1202"/>
                    <a:gd name="T58" fmla="*/ 471 w 1869"/>
                    <a:gd name="T59" fmla="*/ 113 h 1202"/>
                    <a:gd name="T60" fmla="*/ 354 w 1869"/>
                    <a:gd name="T61" fmla="*/ 221 h 1202"/>
                    <a:gd name="T62" fmla="*/ 281 w 1869"/>
                    <a:gd name="T63" fmla="*/ 313 h 1202"/>
                    <a:gd name="T64" fmla="*/ 217 w 1869"/>
                    <a:gd name="T65" fmla="*/ 392 h 1202"/>
                    <a:gd name="T66" fmla="*/ 146 w 1869"/>
                    <a:gd name="T67" fmla="*/ 478 h 1202"/>
                    <a:gd name="T68" fmla="*/ 90 w 1869"/>
                    <a:gd name="T69" fmla="*/ 599 h 1202"/>
                    <a:gd name="T70" fmla="*/ 88 w 1869"/>
                    <a:gd name="T71" fmla="*/ 995 h 1202"/>
                    <a:gd name="T72" fmla="*/ 97 w 1869"/>
                    <a:gd name="T73" fmla="*/ 1025 h 1202"/>
                    <a:gd name="T74" fmla="*/ 202 w 1869"/>
                    <a:gd name="T75" fmla="*/ 1102 h 1202"/>
                    <a:gd name="T76" fmla="*/ 306 w 1869"/>
                    <a:gd name="T77" fmla="*/ 1074 h 1202"/>
                    <a:gd name="T78" fmla="*/ 412 w 1869"/>
                    <a:gd name="T79" fmla="*/ 967 h 1202"/>
                    <a:gd name="T80" fmla="*/ 498 w 1869"/>
                    <a:gd name="T81" fmla="*/ 931 h 1202"/>
                    <a:gd name="T82" fmla="*/ 1380 w 1869"/>
                    <a:gd name="T83" fmla="*/ 931 h 1202"/>
                    <a:gd name="T84" fmla="*/ 1447 w 1869"/>
                    <a:gd name="T85" fmla="*/ 964 h 1202"/>
                    <a:gd name="T86" fmla="*/ 1458 w 1869"/>
                    <a:gd name="T87" fmla="*/ 975 h 1202"/>
                    <a:gd name="T88" fmla="*/ 1551 w 1869"/>
                    <a:gd name="T89" fmla="*/ 1068 h 1202"/>
                    <a:gd name="T90" fmla="*/ 1633 w 1869"/>
                    <a:gd name="T91" fmla="*/ 1104 h 1202"/>
                    <a:gd name="T92" fmla="*/ 1710 w 1869"/>
                    <a:gd name="T93" fmla="*/ 1085 h 1202"/>
                    <a:gd name="T94" fmla="*/ 1756 w 1869"/>
                    <a:gd name="T95" fmla="*/ 1044 h 1202"/>
                    <a:gd name="T96" fmla="*/ 1778 w 1869"/>
                    <a:gd name="T97" fmla="*/ 964 h 1202"/>
                    <a:gd name="T98" fmla="*/ 1768 w 1869"/>
                    <a:gd name="T99" fmla="*/ 581 h 1202"/>
                    <a:gd name="T100" fmla="*/ 1716 w 1869"/>
                    <a:gd name="T101" fmla="*/ 478 h 1202"/>
                    <a:gd name="T102" fmla="*/ 1656 w 1869"/>
                    <a:gd name="T103" fmla="*/ 404 h 1202"/>
                    <a:gd name="T104" fmla="*/ 1567 w 1869"/>
                    <a:gd name="T105" fmla="*/ 292 h 1202"/>
                    <a:gd name="T106" fmla="*/ 1470 w 1869"/>
                    <a:gd name="T107" fmla="*/ 173 h 1202"/>
                    <a:gd name="T108" fmla="*/ 1322 w 1869"/>
                    <a:gd name="T109" fmla="*/ 94 h 1202"/>
                    <a:gd name="T110" fmla="*/ 1302 w 1869"/>
                    <a:gd name="T111" fmla="*/ 94 h 1202"/>
                    <a:gd name="T112" fmla="*/ 948 w 1869"/>
                    <a:gd name="T113" fmla="*/ 94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69" h="1202">
                      <a:moveTo>
                        <a:pt x="932" y="1025"/>
                      </a:moveTo>
                      <a:cubicBezTo>
                        <a:pt x="802" y="1024"/>
                        <a:pt x="671" y="1027"/>
                        <a:pt x="540" y="1023"/>
                      </a:cubicBezTo>
                      <a:cubicBezTo>
                        <a:pt x="492" y="1022"/>
                        <a:pt x="462" y="1043"/>
                        <a:pt x="433" y="1075"/>
                      </a:cubicBezTo>
                      <a:cubicBezTo>
                        <a:pt x="405" y="1106"/>
                        <a:pt x="376" y="1137"/>
                        <a:pt x="344" y="1163"/>
                      </a:cubicBezTo>
                      <a:cubicBezTo>
                        <a:pt x="323" y="1181"/>
                        <a:pt x="296" y="1195"/>
                        <a:pt x="265" y="1193"/>
                      </a:cubicBezTo>
                      <a:cubicBezTo>
                        <a:pt x="244" y="1192"/>
                        <a:pt x="223" y="1195"/>
                        <a:pt x="202" y="1193"/>
                      </a:cubicBezTo>
                      <a:cubicBezTo>
                        <a:pt x="134" y="1187"/>
                        <a:pt x="77" y="1158"/>
                        <a:pt x="37" y="1103"/>
                      </a:cubicBezTo>
                      <a:cubicBezTo>
                        <a:pt x="14" y="1071"/>
                        <a:pt x="0" y="1034"/>
                        <a:pt x="0" y="992"/>
                      </a:cubicBezTo>
                      <a:cubicBezTo>
                        <a:pt x="2" y="850"/>
                        <a:pt x="3" y="709"/>
                        <a:pt x="5" y="568"/>
                      </a:cubicBezTo>
                      <a:cubicBezTo>
                        <a:pt x="5" y="529"/>
                        <a:pt x="23" y="494"/>
                        <a:pt x="46" y="464"/>
                      </a:cubicBezTo>
                      <a:cubicBezTo>
                        <a:pt x="96" y="399"/>
                        <a:pt x="146" y="335"/>
                        <a:pt x="197" y="271"/>
                      </a:cubicBezTo>
                      <a:cubicBezTo>
                        <a:pt x="240" y="217"/>
                        <a:pt x="283" y="163"/>
                        <a:pt x="328" y="111"/>
                      </a:cubicBezTo>
                      <a:cubicBezTo>
                        <a:pt x="352" y="84"/>
                        <a:pt x="379" y="61"/>
                        <a:pt x="413" y="43"/>
                      </a:cubicBezTo>
                      <a:cubicBezTo>
                        <a:pt x="471" y="13"/>
                        <a:pt x="532" y="0"/>
                        <a:pt x="597" y="1"/>
                      </a:cubicBezTo>
                      <a:cubicBezTo>
                        <a:pt x="841" y="1"/>
                        <a:pt x="1085" y="2"/>
                        <a:pt x="1329" y="0"/>
                      </a:cubicBezTo>
                      <a:cubicBezTo>
                        <a:pt x="1371" y="0"/>
                        <a:pt x="1411" y="9"/>
                        <a:pt x="1446" y="28"/>
                      </a:cubicBezTo>
                      <a:cubicBezTo>
                        <a:pt x="1474" y="44"/>
                        <a:pt x="1499" y="69"/>
                        <a:pt x="1521" y="94"/>
                      </a:cubicBezTo>
                      <a:cubicBezTo>
                        <a:pt x="1564" y="143"/>
                        <a:pt x="1604" y="193"/>
                        <a:pt x="1644" y="243"/>
                      </a:cubicBezTo>
                      <a:cubicBezTo>
                        <a:pt x="1694" y="305"/>
                        <a:pt x="1741" y="370"/>
                        <a:pt x="1793" y="430"/>
                      </a:cubicBezTo>
                      <a:cubicBezTo>
                        <a:pt x="1852" y="497"/>
                        <a:pt x="1866" y="576"/>
                        <a:pt x="1867" y="660"/>
                      </a:cubicBezTo>
                      <a:cubicBezTo>
                        <a:pt x="1868" y="767"/>
                        <a:pt x="1869" y="874"/>
                        <a:pt x="1867" y="981"/>
                      </a:cubicBezTo>
                      <a:cubicBezTo>
                        <a:pt x="1865" y="1059"/>
                        <a:pt x="1828" y="1121"/>
                        <a:pt x="1762" y="1161"/>
                      </a:cubicBezTo>
                      <a:cubicBezTo>
                        <a:pt x="1701" y="1198"/>
                        <a:pt x="1633" y="1202"/>
                        <a:pt x="1565" y="1188"/>
                      </a:cubicBezTo>
                      <a:cubicBezTo>
                        <a:pt x="1547" y="1184"/>
                        <a:pt x="1530" y="1171"/>
                        <a:pt x="1516" y="1158"/>
                      </a:cubicBezTo>
                      <a:cubicBezTo>
                        <a:pt x="1478" y="1122"/>
                        <a:pt x="1442" y="1085"/>
                        <a:pt x="1405" y="1048"/>
                      </a:cubicBezTo>
                      <a:cubicBezTo>
                        <a:pt x="1387" y="1030"/>
                        <a:pt x="1366" y="1024"/>
                        <a:pt x="1340" y="1024"/>
                      </a:cubicBezTo>
                      <a:cubicBezTo>
                        <a:pt x="1204" y="1025"/>
                        <a:pt x="1068" y="1025"/>
                        <a:pt x="932" y="1025"/>
                      </a:cubicBezTo>
                      <a:close/>
                      <a:moveTo>
                        <a:pt x="948" y="94"/>
                      </a:moveTo>
                      <a:cubicBezTo>
                        <a:pt x="824" y="94"/>
                        <a:pt x="700" y="93"/>
                        <a:pt x="576" y="95"/>
                      </a:cubicBezTo>
                      <a:cubicBezTo>
                        <a:pt x="541" y="96"/>
                        <a:pt x="504" y="101"/>
                        <a:pt x="471" y="113"/>
                      </a:cubicBezTo>
                      <a:cubicBezTo>
                        <a:pt x="419" y="133"/>
                        <a:pt x="388" y="180"/>
                        <a:pt x="354" y="221"/>
                      </a:cubicBezTo>
                      <a:cubicBezTo>
                        <a:pt x="329" y="252"/>
                        <a:pt x="305" y="283"/>
                        <a:pt x="281" y="313"/>
                      </a:cubicBezTo>
                      <a:cubicBezTo>
                        <a:pt x="260" y="340"/>
                        <a:pt x="238" y="366"/>
                        <a:pt x="217" y="392"/>
                      </a:cubicBezTo>
                      <a:cubicBezTo>
                        <a:pt x="193" y="421"/>
                        <a:pt x="170" y="450"/>
                        <a:pt x="146" y="478"/>
                      </a:cubicBezTo>
                      <a:cubicBezTo>
                        <a:pt x="117" y="514"/>
                        <a:pt x="91" y="552"/>
                        <a:pt x="90" y="599"/>
                      </a:cubicBezTo>
                      <a:cubicBezTo>
                        <a:pt x="88" y="731"/>
                        <a:pt x="88" y="863"/>
                        <a:pt x="88" y="995"/>
                      </a:cubicBezTo>
                      <a:cubicBezTo>
                        <a:pt x="88" y="1005"/>
                        <a:pt x="92" y="1016"/>
                        <a:pt x="97" y="1025"/>
                      </a:cubicBezTo>
                      <a:cubicBezTo>
                        <a:pt x="118" y="1069"/>
                        <a:pt x="154" y="1094"/>
                        <a:pt x="202" y="1102"/>
                      </a:cubicBezTo>
                      <a:cubicBezTo>
                        <a:pt x="241" y="1109"/>
                        <a:pt x="276" y="1105"/>
                        <a:pt x="306" y="1074"/>
                      </a:cubicBezTo>
                      <a:cubicBezTo>
                        <a:pt x="340" y="1038"/>
                        <a:pt x="377" y="1003"/>
                        <a:pt x="412" y="967"/>
                      </a:cubicBezTo>
                      <a:cubicBezTo>
                        <a:pt x="436" y="943"/>
                        <a:pt x="462" y="931"/>
                        <a:pt x="498" y="931"/>
                      </a:cubicBezTo>
                      <a:cubicBezTo>
                        <a:pt x="792" y="932"/>
                        <a:pt x="1086" y="932"/>
                        <a:pt x="1380" y="931"/>
                      </a:cubicBezTo>
                      <a:cubicBezTo>
                        <a:pt x="1409" y="931"/>
                        <a:pt x="1428" y="945"/>
                        <a:pt x="1447" y="964"/>
                      </a:cubicBezTo>
                      <a:cubicBezTo>
                        <a:pt x="1451" y="968"/>
                        <a:pt x="1454" y="972"/>
                        <a:pt x="1458" y="975"/>
                      </a:cubicBezTo>
                      <a:cubicBezTo>
                        <a:pt x="1489" y="1006"/>
                        <a:pt x="1521" y="1036"/>
                        <a:pt x="1551" y="1068"/>
                      </a:cubicBezTo>
                      <a:cubicBezTo>
                        <a:pt x="1574" y="1092"/>
                        <a:pt x="1600" y="1109"/>
                        <a:pt x="1633" y="1104"/>
                      </a:cubicBezTo>
                      <a:cubicBezTo>
                        <a:pt x="1659" y="1101"/>
                        <a:pt x="1686" y="1096"/>
                        <a:pt x="1710" y="1085"/>
                      </a:cubicBezTo>
                      <a:cubicBezTo>
                        <a:pt x="1728" y="1077"/>
                        <a:pt x="1747" y="1061"/>
                        <a:pt x="1756" y="1044"/>
                      </a:cubicBezTo>
                      <a:cubicBezTo>
                        <a:pt x="1768" y="1020"/>
                        <a:pt x="1778" y="991"/>
                        <a:pt x="1778" y="964"/>
                      </a:cubicBezTo>
                      <a:cubicBezTo>
                        <a:pt x="1777" y="836"/>
                        <a:pt x="1787" y="708"/>
                        <a:pt x="1768" y="581"/>
                      </a:cubicBezTo>
                      <a:cubicBezTo>
                        <a:pt x="1762" y="539"/>
                        <a:pt x="1742" y="508"/>
                        <a:pt x="1716" y="478"/>
                      </a:cubicBezTo>
                      <a:cubicBezTo>
                        <a:pt x="1696" y="454"/>
                        <a:pt x="1676" y="429"/>
                        <a:pt x="1656" y="404"/>
                      </a:cubicBezTo>
                      <a:cubicBezTo>
                        <a:pt x="1626" y="367"/>
                        <a:pt x="1597" y="329"/>
                        <a:pt x="1567" y="292"/>
                      </a:cubicBezTo>
                      <a:cubicBezTo>
                        <a:pt x="1535" y="252"/>
                        <a:pt x="1501" y="214"/>
                        <a:pt x="1470" y="173"/>
                      </a:cubicBezTo>
                      <a:cubicBezTo>
                        <a:pt x="1433" y="123"/>
                        <a:pt x="1389" y="88"/>
                        <a:pt x="1322" y="94"/>
                      </a:cubicBezTo>
                      <a:cubicBezTo>
                        <a:pt x="1316" y="95"/>
                        <a:pt x="1309" y="94"/>
                        <a:pt x="1302" y="94"/>
                      </a:cubicBezTo>
                      <a:cubicBezTo>
                        <a:pt x="1184" y="94"/>
                        <a:pt x="1066" y="94"/>
                        <a:pt x="94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55" tIns="45678" rIns="91355" bIns="45678" numCol="1" anchor="t" anchorCtr="0" compatLnSpc="1">
                  <a:prstTxWarp prst="textNoShape">
                    <a:avLst/>
                  </a:prstTxWarp>
                </a:bodyPr>
                <a:lstStyle/>
                <a:p>
                  <a:pPr marL="0" marR="0" lvl="0" indent="0" algn="l" defTabSz="913623" rtl="0" eaLnBrk="1" fontAlgn="auto" latinLnBrk="0" hangingPunct="1">
                    <a:lnSpc>
                      <a:spcPct val="100000"/>
                    </a:lnSpc>
                    <a:spcBef>
                      <a:spcPts val="0"/>
                    </a:spcBef>
                    <a:spcAft>
                      <a:spcPts val="0"/>
                    </a:spcAft>
                    <a:buClrTx/>
                    <a:buSzTx/>
                    <a:buFontTx/>
                    <a:buNone/>
                    <a:tabLst/>
                    <a:defRPr/>
                  </a:pPr>
                  <a:endParaRPr kumimoji="0" lang="de-DE" sz="1000" b="0" i="0" u="none" strike="noStrike" kern="1200" cap="none" spc="0" normalizeH="0" baseline="0" noProof="0">
                    <a:ln>
                      <a:noFill/>
                    </a:ln>
                    <a:solidFill>
                      <a:srgbClr val="FFFFFF"/>
                    </a:solidFill>
                    <a:effectLst/>
                    <a:uLnTx/>
                    <a:uFillTx/>
                    <a:latin typeface="Fira Sans Light"/>
                    <a:ea typeface="+mn-ea"/>
                    <a:cs typeface="+mn-cs"/>
                  </a:endParaRPr>
                </a:p>
              </p:txBody>
            </p:sp>
            <p:sp>
              <p:nvSpPr>
                <p:cNvPr id="149" name="Freeform 6">
                  <a:extLst>
                    <a:ext uri="{FF2B5EF4-FFF2-40B4-BE49-F238E27FC236}">
                      <a16:creationId xmlns:a16="http://schemas.microsoft.com/office/drawing/2014/main" id="{B4FA1696-8303-4CB6-AE3A-AAC8CAFFD5F2}"/>
                    </a:ext>
                  </a:extLst>
                </p:cNvPr>
                <p:cNvSpPr>
                  <a:spLocks/>
                </p:cNvSpPr>
                <p:nvPr/>
              </p:nvSpPr>
              <p:spPr bwMode="gray">
                <a:xfrm>
                  <a:off x="1455" y="876"/>
                  <a:ext cx="1117" cy="188"/>
                </a:xfrm>
                <a:custGeom>
                  <a:avLst/>
                  <a:gdLst>
                    <a:gd name="T0" fmla="*/ 979 w 981"/>
                    <a:gd name="T1" fmla="*/ 47 h 165"/>
                    <a:gd name="T2" fmla="*/ 952 w 981"/>
                    <a:gd name="T3" fmla="*/ 78 h 165"/>
                    <a:gd name="T4" fmla="*/ 891 w 981"/>
                    <a:gd name="T5" fmla="*/ 93 h 165"/>
                    <a:gd name="T6" fmla="*/ 820 w 981"/>
                    <a:gd name="T7" fmla="*/ 104 h 165"/>
                    <a:gd name="T8" fmla="*/ 717 w 981"/>
                    <a:gd name="T9" fmla="*/ 127 h 165"/>
                    <a:gd name="T10" fmla="*/ 525 w 981"/>
                    <a:gd name="T11" fmla="*/ 162 h 165"/>
                    <a:gd name="T12" fmla="*/ 472 w 981"/>
                    <a:gd name="T13" fmla="*/ 162 h 165"/>
                    <a:gd name="T14" fmla="*/ 436 w 981"/>
                    <a:gd name="T15" fmla="*/ 157 h 165"/>
                    <a:gd name="T16" fmla="*/ 341 w 981"/>
                    <a:gd name="T17" fmla="*/ 138 h 165"/>
                    <a:gd name="T18" fmla="*/ 288 w 981"/>
                    <a:gd name="T19" fmla="*/ 130 h 165"/>
                    <a:gd name="T20" fmla="*/ 204 w 981"/>
                    <a:gd name="T21" fmla="*/ 112 h 165"/>
                    <a:gd name="T22" fmla="*/ 181 w 981"/>
                    <a:gd name="T23" fmla="*/ 107 h 165"/>
                    <a:gd name="T24" fmla="*/ 18 w 981"/>
                    <a:gd name="T25" fmla="*/ 77 h 165"/>
                    <a:gd name="T26" fmla="*/ 1 w 981"/>
                    <a:gd name="T27" fmla="*/ 58 h 165"/>
                    <a:gd name="T28" fmla="*/ 1 w 981"/>
                    <a:gd name="T29" fmla="*/ 55 h 165"/>
                    <a:gd name="T30" fmla="*/ 55 w 981"/>
                    <a:gd name="T31" fmla="*/ 9 h 165"/>
                    <a:gd name="T32" fmla="*/ 194 w 981"/>
                    <a:gd name="T33" fmla="*/ 35 h 165"/>
                    <a:gd name="T34" fmla="*/ 343 w 981"/>
                    <a:gd name="T35" fmla="*/ 63 h 165"/>
                    <a:gd name="T36" fmla="*/ 468 w 981"/>
                    <a:gd name="T37" fmla="*/ 87 h 165"/>
                    <a:gd name="T38" fmla="*/ 610 w 981"/>
                    <a:gd name="T39" fmla="*/ 74 h 165"/>
                    <a:gd name="T40" fmla="*/ 706 w 981"/>
                    <a:gd name="T41" fmla="*/ 55 h 165"/>
                    <a:gd name="T42" fmla="*/ 765 w 981"/>
                    <a:gd name="T43" fmla="*/ 40 h 165"/>
                    <a:gd name="T44" fmla="*/ 943 w 981"/>
                    <a:gd name="T45" fmla="*/ 6 h 165"/>
                    <a:gd name="T46" fmla="*/ 978 w 981"/>
                    <a:gd name="T47" fmla="*/ 37 h 165"/>
                    <a:gd name="T48" fmla="*/ 979 w 981"/>
                    <a:gd name="T49" fmla="*/ 4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1" h="165">
                      <a:moveTo>
                        <a:pt x="979" y="47"/>
                      </a:moveTo>
                      <a:cubicBezTo>
                        <a:pt x="981" y="72"/>
                        <a:pt x="977" y="74"/>
                        <a:pt x="952" y="78"/>
                      </a:cubicBezTo>
                      <a:cubicBezTo>
                        <a:pt x="932" y="81"/>
                        <a:pt x="911" y="88"/>
                        <a:pt x="891" y="93"/>
                      </a:cubicBezTo>
                      <a:cubicBezTo>
                        <a:pt x="867" y="97"/>
                        <a:pt x="843" y="99"/>
                        <a:pt x="820" y="104"/>
                      </a:cubicBezTo>
                      <a:cubicBezTo>
                        <a:pt x="785" y="111"/>
                        <a:pt x="751" y="121"/>
                        <a:pt x="717" y="127"/>
                      </a:cubicBezTo>
                      <a:cubicBezTo>
                        <a:pt x="653" y="140"/>
                        <a:pt x="589" y="151"/>
                        <a:pt x="525" y="162"/>
                      </a:cubicBezTo>
                      <a:cubicBezTo>
                        <a:pt x="508" y="165"/>
                        <a:pt x="490" y="163"/>
                        <a:pt x="472" y="162"/>
                      </a:cubicBezTo>
                      <a:cubicBezTo>
                        <a:pt x="460" y="162"/>
                        <a:pt x="448" y="160"/>
                        <a:pt x="436" y="157"/>
                      </a:cubicBezTo>
                      <a:cubicBezTo>
                        <a:pt x="404" y="151"/>
                        <a:pt x="373" y="144"/>
                        <a:pt x="341" y="138"/>
                      </a:cubicBezTo>
                      <a:cubicBezTo>
                        <a:pt x="323" y="135"/>
                        <a:pt x="305" y="133"/>
                        <a:pt x="288" y="130"/>
                      </a:cubicBezTo>
                      <a:cubicBezTo>
                        <a:pt x="260" y="124"/>
                        <a:pt x="232" y="118"/>
                        <a:pt x="204" y="112"/>
                      </a:cubicBezTo>
                      <a:cubicBezTo>
                        <a:pt x="196" y="110"/>
                        <a:pt x="189" y="108"/>
                        <a:pt x="181" y="107"/>
                      </a:cubicBezTo>
                      <a:cubicBezTo>
                        <a:pt x="127" y="97"/>
                        <a:pt x="72" y="88"/>
                        <a:pt x="18" y="77"/>
                      </a:cubicBezTo>
                      <a:cubicBezTo>
                        <a:pt x="12" y="75"/>
                        <a:pt x="7" y="65"/>
                        <a:pt x="1" y="58"/>
                      </a:cubicBezTo>
                      <a:cubicBezTo>
                        <a:pt x="1" y="58"/>
                        <a:pt x="1" y="56"/>
                        <a:pt x="1" y="55"/>
                      </a:cubicBezTo>
                      <a:cubicBezTo>
                        <a:pt x="0" y="9"/>
                        <a:pt x="11" y="0"/>
                        <a:pt x="55" y="9"/>
                      </a:cubicBezTo>
                      <a:cubicBezTo>
                        <a:pt x="102" y="18"/>
                        <a:pt x="148" y="26"/>
                        <a:pt x="194" y="35"/>
                      </a:cubicBezTo>
                      <a:cubicBezTo>
                        <a:pt x="244" y="44"/>
                        <a:pt x="293" y="54"/>
                        <a:pt x="343" y="63"/>
                      </a:cubicBezTo>
                      <a:cubicBezTo>
                        <a:pt x="385" y="71"/>
                        <a:pt x="426" y="80"/>
                        <a:pt x="468" y="87"/>
                      </a:cubicBezTo>
                      <a:cubicBezTo>
                        <a:pt x="516" y="95"/>
                        <a:pt x="563" y="83"/>
                        <a:pt x="610" y="74"/>
                      </a:cubicBezTo>
                      <a:cubicBezTo>
                        <a:pt x="642" y="69"/>
                        <a:pt x="674" y="62"/>
                        <a:pt x="706" y="55"/>
                      </a:cubicBezTo>
                      <a:cubicBezTo>
                        <a:pt x="726" y="50"/>
                        <a:pt x="745" y="44"/>
                        <a:pt x="765" y="40"/>
                      </a:cubicBezTo>
                      <a:cubicBezTo>
                        <a:pt x="825" y="28"/>
                        <a:pt x="884" y="15"/>
                        <a:pt x="943" y="6"/>
                      </a:cubicBezTo>
                      <a:cubicBezTo>
                        <a:pt x="973" y="1"/>
                        <a:pt x="976" y="7"/>
                        <a:pt x="978" y="37"/>
                      </a:cubicBezTo>
                      <a:cubicBezTo>
                        <a:pt x="978" y="40"/>
                        <a:pt x="979" y="43"/>
                        <a:pt x="979"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55" tIns="45678" rIns="91355" bIns="45678" numCol="1" anchor="t" anchorCtr="0" compatLnSpc="1">
                  <a:prstTxWarp prst="textNoShape">
                    <a:avLst/>
                  </a:prstTxWarp>
                </a:bodyPr>
                <a:lstStyle/>
                <a:p>
                  <a:pPr marL="0" marR="0" lvl="0" indent="0" algn="l" defTabSz="913623" rtl="0" eaLnBrk="1" fontAlgn="auto" latinLnBrk="0" hangingPunct="1">
                    <a:lnSpc>
                      <a:spcPct val="100000"/>
                    </a:lnSpc>
                    <a:spcBef>
                      <a:spcPts val="0"/>
                    </a:spcBef>
                    <a:spcAft>
                      <a:spcPts val="0"/>
                    </a:spcAft>
                    <a:buClrTx/>
                    <a:buSzTx/>
                    <a:buFontTx/>
                    <a:buNone/>
                    <a:tabLst/>
                    <a:defRPr/>
                  </a:pPr>
                  <a:endParaRPr kumimoji="0" lang="de-DE" sz="1000" b="0" i="0" u="none" strike="noStrike" kern="1200" cap="none" spc="0" normalizeH="0" baseline="0" noProof="0">
                    <a:ln>
                      <a:noFill/>
                    </a:ln>
                    <a:solidFill>
                      <a:srgbClr val="FFFFFF"/>
                    </a:solidFill>
                    <a:effectLst/>
                    <a:uLnTx/>
                    <a:uFillTx/>
                    <a:latin typeface="Fira Sans Light"/>
                    <a:ea typeface="+mn-ea"/>
                    <a:cs typeface="+mn-cs"/>
                  </a:endParaRPr>
                </a:p>
              </p:txBody>
            </p:sp>
          </p:grpSp>
        </p:grpSp>
      </p:grpSp>
    </p:spTree>
    <p:extLst>
      <p:ext uri="{BB962C8B-B14F-4D97-AF65-F5344CB8AC3E}">
        <p14:creationId xmlns:p14="http://schemas.microsoft.com/office/powerpoint/2010/main" val="1805604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9">
            <a:extLst>
              <a:ext uri="{FF2B5EF4-FFF2-40B4-BE49-F238E27FC236}">
                <a16:creationId xmlns:a16="http://schemas.microsoft.com/office/drawing/2014/main" id="{DA99E1C9-78EA-4767-BB01-D21BF4FFEB16}"/>
              </a:ext>
            </a:extLst>
          </p:cNvPr>
          <p:cNvCxnSpPr>
            <a:cxnSpLocks/>
          </p:cNvCxnSpPr>
          <p:nvPr/>
        </p:nvCxnSpPr>
        <p:spPr bwMode="gray">
          <a:xfrm>
            <a:off x="4549869" y="2360808"/>
            <a:ext cx="6870903" cy="0"/>
          </a:xfrm>
          <a:prstGeom prst="line">
            <a:avLst/>
          </a:prstGeom>
          <a:noFill/>
          <a:ln w="25400" cap="flat" cmpd="sng" algn="ctr">
            <a:gradFill flip="none" rotWithShape="1">
              <a:gsLst>
                <a:gs pos="96000">
                  <a:schemeClr val="tx2"/>
                </a:gs>
                <a:gs pos="0">
                  <a:schemeClr val="accent6"/>
                </a:gs>
              </a:gsLst>
              <a:lin ang="19800000" scaled="0"/>
              <a:tileRect/>
            </a:gradFill>
            <a:prstDash val="solid"/>
            <a:miter lim="800000"/>
          </a:ln>
          <a:effectLst/>
        </p:spPr>
      </p:cxnSp>
      <p:graphicFrame>
        <p:nvGraphicFramePr>
          <p:cNvPr id="24" name="Table 17">
            <a:extLst>
              <a:ext uri="{FF2B5EF4-FFF2-40B4-BE49-F238E27FC236}">
                <a16:creationId xmlns:a16="http://schemas.microsoft.com/office/drawing/2014/main" id="{3F40D3B8-25B9-43C2-BEAB-16645EE5288E}"/>
              </a:ext>
            </a:extLst>
          </p:cNvPr>
          <p:cNvGraphicFramePr>
            <a:graphicFrameLocks noGrp="1"/>
          </p:cNvGraphicFramePr>
          <p:nvPr/>
        </p:nvGraphicFramePr>
        <p:xfrm>
          <a:off x="4550866" y="1884362"/>
          <a:ext cx="6869906" cy="3376800"/>
        </p:xfrm>
        <a:graphic>
          <a:graphicData uri="http://schemas.openxmlformats.org/drawingml/2006/table">
            <a:tbl>
              <a:tblPr>
                <a:tableStyleId>{5C22544A-7EE6-4342-B048-85BDC9FD1C3A}</a:tableStyleId>
              </a:tblPr>
              <a:tblGrid>
                <a:gridCol w="3143249">
                  <a:extLst>
                    <a:ext uri="{9D8B030D-6E8A-4147-A177-3AD203B41FA5}">
                      <a16:colId xmlns:a16="http://schemas.microsoft.com/office/drawing/2014/main" val="3645197756"/>
                    </a:ext>
                  </a:extLst>
                </a:gridCol>
                <a:gridCol w="3726657">
                  <a:extLst>
                    <a:ext uri="{9D8B030D-6E8A-4147-A177-3AD203B41FA5}">
                      <a16:colId xmlns:a16="http://schemas.microsoft.com/office/drawing/2014/main" val="3858978672"/>
                    </a:ext>
                  </a:extLst>
                </a:gridCol>
              </a:tblGrid>
              <a:tr h="468000">
                <a:tc>
                  <a:txBody>
                    <a:bodyPr/>
                    <a:lstStyle/>
                    <a:p>
                      <a:pPr algn="l" fontAlgn="b"/>
                      <a:r>
                        <a:rPr lang="en-US" sz="1800" b="1" u="none" strike="noStrike">
                          <a:solidFill>
                            <a:schemeClr val="tx1"/>
                          </a:solidFill>
                          <a:effectLst/>
                          <a:latin typeface="+mj-lt"/>
                        </a:rPr>
                        <a:t>What the industry wants</a:t>
                      </a:r>
                    </a:p>
                  </a:txBody>
                  <a:tcPr marL="0" marR="36000" marT="18000" marB="18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800" b="1" u="none" strike="noStrike" kern="1200">
                          <a:solidFill>
                            <a:schemeClr val="tx1"/>
                          </a:solidFill>
                          <a:effectLst/>
                          <a:latin typeface="+mj-lt"/>
                          <a:ea typeface="+mn-ea"/>
                          <a:cs typeface="+mn-cs"/>
                        </a:rPr>
                        <a:t>How HERE supports industry needs</a:t>
                      </a:r>
                    </a:p>
                  </a:txBody>
                  <a:tcPr marL="0" marR="36000" marT="18000" marB="18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5288258"/>
                  </a:ext>
                </a:extLst>
              </a:tr>
              <a:tr h="727200">
                <a:tc>
                  <a:txBody>
                    <a:bodyPr/>
                    <a:lstStyle/>
                    <a:p>
                      <a:pPr lvl="0">
                        <a:buNone/>
                      </a:pPr>
                      <a:r>
                        <a:rPr lang="en-US" sz="1400" b="1" dirty="0">
                          <a:solidFill>
                            <a:schemeClr val="tx1"/>
                          </a:solidFill>
                          <a:latin typeface="+mj-lt"/>
                        </a:rPr>
                        <a:t>Accurately locate customer</a:t>
                      </a:r>
                    </a:p>
                  </a:txBody>
                  <a:tcPr marL="0" marR="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a:solidFill>
                            <a:schemeClr val="tx1"/>
                          </a:solidFill>
                        </a:rPr>
                        <a:t>HD Positioning, (reverse) Geocoder,</a:t>
                      </a:r>
                      <a:br>
                        <a:rPr lang="en-US" sz="1400" dirty="0">
                          <a:solidFill>
                            <a:srgbClr val="383C45"/>
                          </a:solidFill>
                        </a:rPr>
                      </a:br>
                      <a:r>
                        <a:rPr lang="en-US" sz="1400" dirty="0">
                          <a:solidFill>
                            <a:schemeClr val="tx1"/>
                          </a:solidFill>
                        </a:rPr>
                        <a:t>Mobile SDK with </a:t>
                      </a:r>
                      <a:r>
                        <a:rPr lang="en-US" sz="1400" dirty="0" err="1">
                          <a:solidFill>
                            <a:schemeClr val="tx1"/>
                          </a:solidFill>
                        </a:rPr>
                        <a:t>LiveSight</a:t>
                      </a:r>
                      <a:endParaRPr lang="en-US" sz="1400" dirty="0">
                        <a:solidFill>
                          <a:schemeClr val="tx1"/>
                        </a:solidFill>
                      </a:endParaRPr>
                    </a:p>
                  </a:txBody>
                  <a:tcPr marL="0" marR="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8346679"/>
                  </a:ext>
                </a:extLst>
              </a:tr>
              <a:tr h="727200">
                <a:tc>
                  <a:txBody>
                    <a:bodyPr/>
                    <a:lstStyle/>
                    <a:p>
                      <a:pPr marL="0" lvl="0" algn="l" defTabSz="914126" rtl="0" eaLnBrk="1" latinLnBrk="0" hangingPunct="1">
                        <a:buNone/>
                      </a:pPr>
                      <a:r>
                        <a:rPr lang="en-US" sz="1400" b="1" kern="1200" dirty="0">
                          <a:solidFill>
                            <a:schemeClr val="tx1"/>
                          </a:solidFill>
                          <a:latin typeface="+mj-lt"/>
                          <a:ea typeface="+mn-ea"/>
                          <a:cs typeface="+mn-cs"/>
                        </a:rPr>
                        <a:t>Match demand with </a:t>
                      </a:r>
                      <a:br>
                        <a:rPr lang="en-US" sz="1400" b="1" kern="1200" dirty="0">
                          <a:solidFill>
                            <a:srgbClr val="383C45"/>
                          </a:solidFill>
                          <a:latin typeface="+mj-lt"/>
                          <a:ea typeface="+mn-ea"/>
                          <a:cs typeface="+mn-cs"/>
                        </a:rPr>
                      </a:br>
                      <a:r>
                        <a:rPr lang="en-US" sz="1400" b="1" kern="1200" dirty="0">
                          <a:solidFill>
                            <a:schemeClr val="tx1"/>
                          </a:solidFill>
                          <a:latin typeface="+mj-lt"/>
                          <a:ea typeface="+mn-ea"/>
                          <a:cs typeface="+mn-cs"/>
                        </a:rPr>
                        <a:t>available supply</a:t>
                      </a:r>
                    </a:p>
                  </a:txBody>
                  <a:tcPr marL="0" marR="0" marT="0"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defTabSz="914126" rtl="0" eaLnBrk="1" latinLnBrk="0" hangingPunct="1">
                        <a:lnSpc>
                          <a:spcPct val="100000"/>
                        </a:lnSpc>
                        <a:spcBef>
                          <a:spcPts val="0"/>
                        </a:spcBef>
                        <a:spcAft>
                          <a:spcPts val="0"/>
                        </a:spcAft>
                        <a:buNone/>
                      </a:pPr>
                      <a:r>
                        <a:rPr lang="en-US" sz="1400" kern="1200" noProof="0">
                          <a:solidFill>
                            <a:schemeClr val="tx1"/>
                          </a:solidFill>
                          <a:latin typeface="+mn-lt"/>
                          <a:ea typeface="+mn-ea"/>
                          <a:cs typeface="+mn-cs"/>
                        </a:rPr>
                        <a:t>Advanced routing services</a:t>
                      </a:r>
                      <a:br>
                        <a:rPr lang="en-US" sz="1400" kern="1200" noProof="0">
                          <a:solidFill>
                            <a:srgbClr val="383C45"/>
                          </a:solidFill>
                          <a:latin typeface="+mn-lt"/>
                          <a:ea typeface="+mn-ea"/>
                          <a:cs typeface="+mn-cs"/>
                        </a:rPr>
                      </a:br>
                      <a:r>
                        <a:rPr lang="en-US" sz="1400" kern="1200" noProof="0">
                          <a:solidFill>
                            <a:schemeClr val="tx1"/>
                          </a:solidFill>
                          <a:latin typeface="+mn-lt"/>
                          <a:ea typeface="+mn-ea"/>
                          <a:cs typeface="+mn-cs"/>
                        </a:rPr>
                        <a:t>(matrix, isoline, multi-modal)</a:t>
                      </a:r>
                      <a:endParaRPr lang="en-US" sz="1400" kern="1200">
                        <a:solidFill>
                          <a:schemeClr val="tx1"/>
                        </a:solidFill>
                        <a:latin typeface="+mn-lt"/>
                        <a:ea typeface="+mn-ea"/>
                        <a:cs typeface="+mn-cs"/>
                      </a:endParaRPr>
                    </a:p>
                  </a:txBody>
                  <a:tcPr marL="0" marR="0" marT="0"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6742390"/>
                  </a:ext>
                </a:extLst>
              </a:tr>
              <a:tr h="727200">
                <a:tc>
                  <a:txBody>
                    <a:bodyPr/>
                    <a:lstStyle/>
                    <a:p>
                      <a:pPr marL="0" lvl="0" algn="l" defTabSz="914126" rtl="0" eaLnBrk="1" latinLnBrk="0" hangingPunct="1">
                        <a:buNone/>
                      </a:pPr>
                      <a:r>
                        <a:rPr lang="en-US" sz="1400" b="1" kern="1200">
                          <a:solidFill>
                            <a:schemeClr val="tx1"/>
                          </a:solidFill>
                          <a:latin typeface="+mj-lt"/>
                          <a:ea typeface="+mn-ea"/>
                          <a:cs typeface="+mn-cs"/>
                        </a:rPr>
                        <a:t>Optimize fulfilment</a:t>
                      </a:r>
                    </a:p>
                  </a:txBody>
                  <a:tcPr marL="0" marR="0" marT="0"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defTabSz="914126" rtl="0" eaLnBrk="1" latinLnBrk="0" hangingPunct="1">
                        <a:lnSpc>
                          <a:spcPct val="100000"/>
                        </a:lnSpc>
                        <a:spcBef>
                          <a:spcPts val="0"/>
                        </a:spcBef>
                        <a:spcAft>
                          <a:spcPts val="0"/>
                        </a:spcAft>
                        <a:buNone/>
                      </a:pPr>
                      <a:r>
                        <a:rPr lang="en-US" sz="1400" kern="1200" noProof="0">
                          <a:solidFill>
                            <a:schemeClr val="tx1"/>
                          </a:solidFill>
                          <a:latin typeface="+mn-lt"/>
                          <a:ea typeface="+mn-ea"/>
                          <a:cs typeface="+mn-cs"/>
                        </a:rPr>
                        <a:t>Traffic-aware routing</a:t>
                      </a:r>
                      <a:br>
                        <a:rPr lang="en-US" sz="1400" kern="1200" noProof="0">
                          <a:solidFill>
                            <a:srgbClr val="383C45"/>
                          </a:solidFill>
                          <a:latin typeface="+mn-lt"/>
                          <a:ea typeface="+mn-ea"/>
                          <a:cs typeface="+mn-cs"/>
                        </a:rPr>
                      </a:br>
                      <a:r>
                        <a:rPr lang="en-US" sz="1400" kern="1200" noProof="0">
                          <a:solidFill>
                            <a:schemeClr val="tx1"/>
                          </a:solidFill>
                          <a:latin typeface="+mn-lt"/>
                          <a:ea typeface="+mn-ea"/>
                          <a:cs typeface="+mn-cs"/>
                        </a:rPr>
                        <a:t>(real-time and predictive traffic)</a:t>
                      </a:r>
                      <a:endParaRPr lang="en-US" sz="1400" kern="1200">
                        <a:solidFill>
                          <a:schemeClr val="tx1"/>
                        </a:solidFill>
                        <a:latin typeface="+mn-lt"/>
                        <a:ea typeface="+mn-ea"/>
                        <a:cs typeface="+mn-cs"/>
                      </a:endParaRPr>
                    </a:p>
                  </a:txBody>
                  <a:tcPr marL="0" marR="0" marT="0"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9231949"/>
                  </a:ext>
                </a:extLst>
              </a:tr>
              <a:tr h="727200">
                <a:tc>
                  <a:txBody>
                    <a:bodyPr/>
                    <a:lstStyle/>
                    <a:p>
                      <a:pPr marL="0" lvl="0" algn="l" defTabSz="914126" rtl="0" eaLnBrk="1" latinLnBrk="0" hangingPunct="1">
                        <a:buNone/>
                      </a:pPr>
                      <a:r>
                        <a:rPr lang="en-US" sz="1400" b="1" kern="1200">
                          <a:solidFill>
                            <a:schemeClr val="tx1"/>
                          </a:solidFill>
                          <a:latin typeface="+mj-lt"/>
                          <a:ea typeface="+mn-ea"/>
                          <a:cs typeface="+mn-cs"/>
                        </a:rPr>
                        <a:t>Advance performance </a:t>
                      </a:r>
                      <a:br>
                        <a:rPr lang="en-US" sz="1400" b="1" kern="1200">
                          <a:solidFill>
                            <a:srgbClr val="383C45"/>
                          </a:solidFill>
                          <a:latin typeface="+mj-lt"/>
                          <a:ea typeface="+mn-ea"/>
                          <a:cs typeface="+mn-cs"/>
                        </a:rPr>
                      </a:br>
                      <a:r>
                        <a:rPr lang="en-US" sz="1400" b="1" kern="1200">
                          <a:solidFill>
                            <a:schemeClr val="tx1"/>
                          </a:solidFill>
                          <a:latin typeface="+mj-lt"/>
                          <a:ea typeface="+mn-ea"/>
                          <a:cs typeface="+mn-cs"/>
                        </a:rPr>
                        <a:t>and safety</a:t>
                      </a:r>
                    </a:p>
                  </a:txBody>
                  <a:tcPr marL="0" marR="0" marT="0"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defTabSz="914126" rtl="0" eaLnBrk="1" latinLnBrk="0" hangingPunct="1">
                        <a:lnSpc>
                          <a:spcPct val="100000"/>
                        </a:lnSpc>
                        <a:spcBef>
                          <a:spcPts val="0"/>
                        </a:spcBef>
                        <a:spcAft>
                          <a:spcPts val="0"/>
                        </a:spcAft>
                        <a:buNone/>
                      </a:pPr>
                      <a:r>
                        <a:rPr lang="en-US" sz="1400" kern="1200" noProof="0" dirty="0">
                          <a:solidFill>
                            <a:schemeClr val="tx1"/>
                          </a:solidFill>
                          <a:latin typeface="+mn-lt"/>
                          <a:ea typeface="+mn-ea"/>
                          <a:cs typeface="+mn-cs"/>
                        </a:rPr>
                        <a:t>Mobile SDK, speed limits,</a:t>
                      </a:r>
                      <a:br>
                        <a:rPr lang="en-US" sz="1400" kern="1200" noProof="0" dirty="0">
                          <a:solidFill>
                            <a:srgbClr val="383C45"/>
                          </a:solidFill>
                          <a:latin typeface="+mn-lt"/>
                          <a:ea typeface="+mn-ea"/>
                          <a:cs typeface="+mn-cs"/>
                        </a:rPr>
                      </a:br>
                      <a:r>
                        <a:rPr lang="en-US" sz="1400" kern="1200" noProof="0" dirty="0">
                          <a:solidFill>
                            <a:schemeClr val="tx1"/>
                          </a:solidFill>
                          <a:latin typeface="+mn-lt"/>
                          <a:ea typeface="+mn-ea"/>
                          <a:cs typeface="+mn-cs"/>
                        </a:rPr>
                        <a:t>post-drive analysis</a:t>
                      </a:r>
                      <a:endParaRPr lang="en-US" sz="1400" kern="1200" dirty="0">
                        <a:solidFill>
                          <a:schemeClr val="tx1"/>
                        </a:solidFill>
                        <a:latin typeface="+mn-lt"/>
                        <a:ea typeface="+mn-ea"/>
                        <a:cs typeface="+mn-cs"/>
                      </a:endParaRPr>
                    </a:p>
                  </a:txBody>
                  <a:tcPr marL="0" marR="0" marT="0"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9532351"/>
                  </a:ext>
                </a:extLst>
              </a:tr>
            </a:tbl>
          </a:graphicData>
        </a:graphic>
      </p:graphicFrame>
      <p:pic>
        <p:nvPicPr>
          <p:cNvPr id="12" name="Grafik 11">
            <a:extLst>
              <a:ext uri="{FF2B5EF4-FFF2-40B4-BE49-F238E27FC236}">
                <a16:creationId xmlns:a16="http://schemas.microsoft.com/office/drawing/2014/main" id="{D8FC9F36-C24E-4E31-BD8C-2E860C2571C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54221" r="7271"/>
          <a:stretch/>
        </p:blipFill>
        <p:spPr>
          <a:xfrm>
            <a:off x="1588" y="0"/>
            <a:ext cx="3961358" cy="6858000"/>
          </a:xfrm>
          <a:prstGeom prst="rect">
            <a:avLst/>
          </a:prstGeom>
        </p:spPr>
      </p:pic>
      <p:sp>
        <p:nvSpPr>
          <p:cNvPr id="4" name="Datumsplatzhalter 3">
            <a:extLst>
              <a:ext uri="{FF2B5EF4-FFF2-40B4-BE49-F238E27FC236}">
                <a16:creationId xmlns:a16="http://schemas.microsoft.com/office/drawing/2014/main" id="{F752F73E-B34E-4607-9544-7ADE7589A5E4}"/>
              </a:ext>
            </a:extLst>
          </p:cNvPr>
          <p:cNvSpPr>
            <a:spLocks noGrp="1"/>
          </p:cNvSpPr>
          <p:nvPr>
            <p:ph type="dt" sz="half" idx="10"/>
          </p:nvPr>
        </p:nvSpPr>
        <p:spPr/>
        <p:txBody>
          <a:bodyPr/>
          <a:lstStyle/>
          <a:p>
            <a:r>
              <a:rPr lang="en-US"/>
              <a:t>© 2019 HERE | Directions Japan 2019</a:t>
            </a:r>
          </a:p>
        </p:txBody>
      </p:sp>
      <p:sp>
        <p:nvSpPr>
          <p:cNvPr id="2" name="Footer Placeholder 1">
            <a:extLst>
              <a:ext uri="{FF2B5EF4-FFF2-40B4-BE49-F238E27FC236}">
                <a16:creationId xmlns:a16="http://schemas.microsoft.com/office/drawing/2014/main" id="{D42AF986-8B78-4D7B-9B22-E7A4EFC49A1D}"/>
              </a:ext>
            </a:extLst>
          </p:cNvPr>
          <p:cNvSpPr>
            <a:spLocks noGrp="1"/>
          </p:cNvSpPr>
          <p:nvPr>
            <p:ph type="ftr" sz="quarter" idx="11"/>
          </p:nvPr>
        </p:nvSpPr>
        <p:spPr/>
        <p:txBody>
          <a:bodyPr/>
          <a:lstStyle/>
          <a:p>
            <a:endParaRPr lang="en-US"/>
          </a:p>
        </p:txBody>
      </p:sp>
      <p:sp>
        <p:nvSpPr>
          <p:cNvPr id="3" name="Slide Number Placeholder 2">
            <a:extLst>
              <a:ext uri="{FF2B5EF4-FFF2-40B4-BE49-F238E27FC236}">
                <a16:creationId xmlns:a16="http://schemas.microsoft.com/office/drawing/2014/main" id="{5D6AAEEC-B80C-452D-933D-579771E72A6C}"/>
              </a:ext>
            </a:extLst>
          </p:cNvPr>
          <p:cNvSpPr>
            <a:spLocks noGrp="1"/>
          </p:cNvSpPr>
          <p:nvPr>
            <p:ph type="sldNum" sz="quarter" idx="12"/>
          </p:nvPr>
        </p:nvSpPr>
        <p:spPr/>
        <p:txBody>
          <a:bodyPr/>
          <a:lstStyle/>
          <a:p>
            <a:fld id="{C01CAAA5-CA10-431C-B0CA-C8BF8493446D}" type="slidenum">
              <a:rPr lang="en-US" smtClean="0">
                <a:noFill/>
              </a:rPr>
              <a:t>13</a:t>
            </a:fld>
            <a:endParaRPr lang="en-US">
              <a:noFill/>
            </a:endParaRPr>
          </a:p>
        </p:txBody>
      </p:sp>
      <p:sp>
        <p:nvSpPr>
          <p:cNvPr id="26" name="Rechteck 25">
            <a:extLst>
              <a:ext uri="{FF2B5EF4-FFF2-40B4-BE49-F238E27FC236}">
                <a16:creationId xmlns:a16="http://schemas.microsoft.com/office/drawing/2014/main" id="{BFDC5256-42AD-4976-BB54-E6DE83A0C2E1}"/>
              </a:ext>
            </a:extLst>
          </p:cNvPr>
          <p:cNvSpPr/>
          <p:nvPr/>
        </p:nvSpPr>
        <p:spPr bwMode="gray">
          <a:xfrm>
            <a:off x="7392884" y="1983595"/>
            <a:ext cx="304802" cy="4089389"/>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err="1">
              <a:solidFill>
                <a:schemeClr val="bg1"/>
              </a:solidFill>
            </a:endParaRPr>
          </a:p>
        </p:txBody>
      </p:sp>
      <p:sp>
        <p:nvSpPr>
          <p:cNvPr id="16" name="Titel 7">
            <a:extLst>
              <a:ext uri="{FF2B5EF4-FFF2-40B4-BE49-F238E27FC236}">
                <a16:creationId xmlns:a16="http://schemas.microsoft.com/office/drawing/2014/main" id="{75A7FF2E-0F2C-4237-AC1A-73CB090F6EF6}"/>
              </a:ext>
            </a:extLst>
          </p:cNvPr>
          <p:cNvSpPr>
            <a:spLocks noGrp="1"/>
          </p:cNvSpPr>
          <p:nvPr>
            <p:ph type="title"/>
          </p:nvPr>
        </p:nvSpPr>
        <p:spPr>
          <a:xfrm>
            <a:off x="4550866" y="424729"/>
            <a:ext cx="7186271" cy="363600"/>
          </a:xfrm>
        </p:spPr>
        <p:txBody>
          <a:bodyPr/>
          <a:lstStyle/>
          <a:p>
            <a:r>
              <a:rPr lang="de-DE" dirty="0"/>
              <a:t>Delivery on demand</a:t>
            </a:r>
          </a:p>
        </p:txBody>
      </p:sp>
      <p:sp>
        <p:nvSpPr>
          <p:cNvPr id="17" name="Untertitel 8">
            <a:extLst>
              <a:ext uri="{FF2B5EF4-FFF2-40B4-BE49-F238E27FC236}">
                <a16:creationId xmlns:a16="http://schemas.microsoft.com/office/drawing/2014/main" id="{A87A9913-BC75-4640-91D0-1C933789FC9E}"/>
              </a:ext>
            </a:extLst>
          </p:cNvPr>
          <p:cNvSpPr>
            <a:spLocks noGrp="1"/>
          </p:cNvSpPr>
          <p:nvPr>
            <p:ph type="subTitle" idx="1"/>
          </p:nvPr>
        </p:nvSpPr>
        <p:spPr>
          <a:xfrm>
            <a:off x="4550866" y="883404"/>
            <a:ext cx="7183990" cy="291600"/>
          </a:xfrm>
        </p:spPr>
        <p:txBody>
          <a:bodyPr/>
          <a:lstStyle/>
          <a:p>
            <a:r>
              <a:rPr lang="en-US" dirty="0"/>
              <a:t>Industry needs and HERE differentiators</a:t>
            </a:r>
          </a:p>
        </p:txBody>
      </p:sp>
    </p:spTree>
    <p:extLst>
      <p:ext uri="{BB962C8B-B14F-4D97-AF65-F5344CB8AC3E}">
        <p14:creationId xmlns:p14="http://schemas.microsoft.com/office/powerpoint/2010/main" val="26227990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00">
        <p159:morph option="byObject"/>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9DE0256-7DC6-43F0-98FF-4313474C9809}"/>
              </a:ext>
            </a:extLst>
          </p:cNvPr>
          <p:cNvSpPr/>
          <p:nvPr/>
        </p:nvSpPr>
        <p:spPr bwMode="gray">
          <a:xfrm>
            <a:off x="-1" y="0"/>
            <a:ext cx="3961359" cy="6858000"/>
          </a:xfrm>
          <a:prstGeom prst="rect">
            <a:avLst/>
          </a:prstGeom>
          <a:gradFill>
            <a:gsLst>
              <a:gs pos="0">
                <a:schemeClr val="accent6">
                  <a:alpha val="90000"/>
                </a:schemeClr>
              </a:gs>
              <a:gs pos="96000">
                <a:schemeClr val="tx2">
                  <a:alpha val="90000"/>
                </a:schemeClr>
              </a:gs>
            </a:gsLst>
            <a:lin ang="19800000" scaled="0"/>
          </a:gradFill>
        </p:spPr>
        <p:txBody>
          <a:bodyPr wrap="square" lIns="612000" anchor="ctr">
            <a:noAutofit/>
          </a:bodyPr>
          <a:lstStyle/>
          <a:p>
            <a:pPr>
              <a:spcAft>
                <a:spcPts val="600"/>
              </a:spcAft>
            </a:pPr>
            <a:r>
              <a:rPr lang="en-US" sz="1400" dirty="0">
                <a:solidFill>
                  <a:schemeClr val="tx1"/>
                </a:solidFill>
              </a:rPr>
              <a:t>HERE products used: </a:t>
            </a:r>
          </a:p>
          <a:p>
            <a:pPr>
              <a:spcAft>
                <a:spcPts val="600"/>
              </a:spcAft>
            </a:pPr>
            <a:r>
              <a:rPr lang="en-US" sz="2000" b="1" dirty="0"/>
              <a:t>HERE Location Suite</a:t>
            </a:r>
          </a:p>
        </p:txBody>
      </p:sp>
      <p:sp>
        <p:nvSpPr>
          <p:cNvPr id="2" name="Title 1">
            <a:extLst>
              <a:ext uri="{FF2B5EF4-FFF2-40B4-BE49-F238E27FC236}">
                <a16:creationId xmlns:a16="http://schemas.microsoft.com/office/drawing/2014/main" id="{F3725816-7BE9-4464-A4AA-23453D1A7505}"/>
              </a:ext>
            </a:extLst>
          </p:cNvPr>
          <p:cNvSpPr>
            <a:spLocks noGrp="1"/>
          </p:cNvSpPr>
          <p:nvPr>
            <p:ph type="title"/>
          </p:nvPr>
        </p:nvSpPr>
        <p:spPr>
          <a:xfrm>
            <a:off x="588322" y="424729"/>
            <a:ext cx="3477370" cy="363600"/>
          </a:xfrm>
        </p:spPr>
        <p:txBody>
          <a:bodyPr/>
          <a:lstStyle/>
          <a:p>
            <a:r>
              <a:rPr lang="en-US" dirty="0"/>
              <a:t>Delivery on demand</a:t>
            </a:r>
          </a:p>
        </p:txBody>
      </p:sp>
      <p:sp>
        <p:nvSpPr>
          <p:cNvPr id="3" name="Subtitle 2">
            <a:extLst>
              <a:ext uri="{FF2B5EF4-FFF2-40B4-BE49-F238E27FC236}">
                <a16:creationId xmlns:a16="http://schemas.microsoft.com/office/drawing/2014/main" id="{6D8CAD14-F6F2-48FA-B483-277C6988C04F}"/>
              </a:ext>
            </a:extLst>
          </p:cNvPr>
          <p:cNvSpPr>
            <a:spLocks noGrp="1"/>
          </p:cNvSpPr>
          <p:nvPr>
            <p:ph type="subTitle" idx="1"/>
          </p:nvPr>
        </p:nvSpPr>
        <p:spPr>
          <a:xfrm>
            <a:off x="591811" y="883404"/>
            <a:ext cx="2697489" cy="363600"/>
          </a:xfrm>
        </p:spPr>
        <p:txBody>
          <a:bodyPr/>
          <a:lstStyle/>
          <a:p>
            <a:r>
              <a:rPr lang="en-US" dirty="0"/>
              <a:t>Case study:</a:t>
            </a:r>
            <a:br>
              <a:rPr lang="en-US" dirty="0"/>
            </a:br>
            <a:r>
              <a:rPr lang="en-US" dirty="0"/>
              <a:t>Working with on-demand</a:t>
            </a:r>
            <a:br>
              <a:rPr lang="en-US" dirty="0"/>
            </a:br>
            <a:r>
              <a:rPr lang="en-US" dirty="0"/>
              <a:t>companies across the globe</a:t>
            </a:r>
          </a:p>
          <a:p>
            <a:endParaRPr lang="en-US" dirty="0"/>
          </a:p>
        </p:txBody>
      </p:sp>
      <p:sp>
        <p:nvSpPr>
          <p:cNvPr id="10" name="Rechteck 9">
            <a:extLst>
              <a:ext uri="{FF2B5EF4-FFF2-40B4-BE49-F238E27FC236}">
                <a16:creationId xmlns:a16="http://schemas.microsoft.com/office/drawing/2014/main" id="{F0B1CBEA-A751-4724-8968-BFBE9BB69809}"/>
              </a:ext>
            </a:extLst>
          </p:cNvPr>
          <p:cNvSpPr/>
          <p:nvPr/>
        </p:nvSpPr>
        <p:spPr>
          <a:xfrm>
            <a:off x="5397524" y="939509"/>
            <a:ext cx="4813276" cy="954107"/>
          </a:xfrm>
          <a:prstGeom prst="rect">
            <a:avLst/>
          </a:prstGeom>
        </p:spPr>
        <p:txBody>
          <a:bodyPr wrap="square">
            <a:spAutoFit/>
          </a:bodyPr>
          <a:lstStyle/>
          <a:p>
            <a:pPr lvl="0"/>
            <a:r>
              <a:rPr lang="en-US" sz="1400" dirty="0">
                <a:solidFill>
                  <a:srgbClr val="383C45"/>
                </a:solidFill>
                <a:cs typeface="FiraGO Medium" panose="020B0603050000020004" pitchFamily="34" charset="0"/>
              </a:rPr>
              <a:t>In a more </a:t>
            </a:r>
            <a:r>
              <a:rPr lang="en-US" sz="1400" b="1" dirty="0">
                <a:solidFill>
                  <a:srgbClr val="383C45"/>
                </a:solidFill>
                <a:cs typeface="FiraGO Medium" panose="020B0603050000020004" pitchFamily="34" charset="0"/>
              </a:rPr>
              <a:t>globally competitive market </a:t>
            </a:r>
            <a:r>
              <a:rPr lang="en-US" sz="1400" dirty="0">
                <a:solidFill>
                  <a:srgbClr val="383C45"/>
                </a:solidFill>
                <a:cs typeface="FiraGO Medium" panose="020B0603050000020004" pitchFamily="34" charset="0"/>
              </a:rPr>
              <a:t>than ever before and with customer expectations raised by new operators, taxi companies need strong location data to differentiate them, </a:t>
            </a:r>
            <a:r>
              <a:rPr lang="en-US" sz="1400" b="1" dirty="0">
                <a:solidFill>
                  <a:srgbClr val="383C45"/>
                </a:solidFill>
                <a:cs typeface="FiraGO Medium" panose="020B0603050000020004" pitchFamily="34" charset="0"/>
              </a:rPr>
              <a:t>build trust with customers, and grow. </a:t>
            </a:r>
          </a:p>
        </p:txBody>
      </p:sp>
      <p:sp>
        <p:nvSpPr>
          <p:cNvPr id="12" name="Rechteck 17">
            <a:extLst>
              <a:ext uri="{FF2B5EF4-FFF2-40B4-BE49-F238E27FC236}">
                <a16:creationId xmlns:a16="http://schemas.microsoft.com/office/drawing/2014/main" id="{A3B574BC-8716-4AFD-A4B7-22727E3D86D8}"/>
              </a:ext>
            </a:extLst>
          </p:cNvPr>
          <p:cNvSpPr/>
          <p:nvPr/>
        </p:nvSpPr>
        <p:spPr>
          <a:xfrm>
            <a:off x="5397524" y="3068459"/>
            <a:ext cx="5228972" cy="854080"/>
          </a:xfrm>
          <a:prstGeom prst="rect">
            <a:avLst/>
          </a:prstGeom>
        </p:spPr>
        <p:txBody>
          <a:bodyPr wrap="square" anchor="t">
            <a:spAutoFit/>
          </a:bodyPr>
          <a:lstStyle/>
          <a:p>
            <a:pPr lvl="0">
              <a:spcBef>
                <a:spcPts val="300"/>
              </a:spcBef>
            </a:pPr>
            <a:r>
              <a:rPr lang="en-US" sz="1400" b="1" dirty="0">
                <a:solidFill>
                  <a:srgbClr val="383C45"/>
                </a:solidFill>
                <a:cs typeface="FiraGO Medium" panose="020B0603050000020004" pitchFamily="34" charset="0"/>
              </a:rPr>
              <a:t>Working with HERE's data the companies can:</a:t>
            </a:r>
          </a:p>
          <a:p>
            <a:pPr marL="108000" lvl="0" indent="-108000">
              <a:spcBef>
                <a:spcPts val="600"/>
              </a:spcBef>
              <a:buFont typeface="Arial" panose="020B0604020202020204" pitchFamily="34" charset="0"/>
              <a:buChar char="•"/>
            </a:pPr>
            <a:r>
              <a:rPr lang="en-US" sz="1400" dirty="0">
                <a:solidFill>
                  <a:srgbClr val="383C45"/>
                </a:solidFill>
                <a:cs typeface="FiraGO Medium" panose="020B0603050000020004" pitchFamily="34" charset="0"/>
              </a:rPr>
              <a:t>Dispatch the right vehicles rapidly to precise addresses</a:t>
            </a:r>
          </a:p>
          <a:p>
            <a:pPr marL="108000" lvl="0" indent="-108000">
              <a:spcBef>
                <a:spcPts val="300"/>
              </a:spcBef>
              <a:buFont typeface="Arial" panose="020B0604020202020204" pitchFamily="34" charset="0"/>
              <a:buChar char="•"/>
            </a:pPr>
            <a:r>
              <a:rPr lang="en-US" sz="1400" dirty="0">
                <a:solidFill>
                  <a:srgbClr val="383C45"/>
                </a:solidFill>
                <a:cs typeface="FiraGO Medium" panose="020B0603050000020004" pitchFamily="34" charset="0"/>
              </a:rPr>
              <a:t>Take intelligent routes</a:t>
            </a:r>
            <a:endParaRPr lang="en-US" sz="1400" dirty="0">
              <a:solidFill>
                <a:srgbClr val="383C45"/>
              </a:solidFill>
            </a:endParaRPr>
          </a:p>
        </p:txBody>
      </p:sp>
      <p:sp>
        <p:nvSpPr>
          <p:cNvPr id="14" name="Rechteck 19">
            <a:extLst>
              <a:ext uri="{FF2B5EF4-FFF2-40B4-BE49-F238E27FC236}">
                <a16:creationId xmlns:a16="http://schemas.microsoft.com/office/drawing/2014/main" id="{374DEC1C-9429-4EE7-B579-2179CB400BE7}"/>
              </a:ext>
            </a:extLst>
          </p:cNvPr>
          <p:cNvSpPr/>
          <p:nvPr/>
        </p:nvSpPr>
        <p:spPr>
          <a:xfrm>
            <a:off x="5397524" y="4983833"/>
            <a:ext cx="5457572" cy="307777"/>
          </a:xfrm>
          <a:prstGeom prst="rect">
            <a:avLst/>
          </a:prstGeom>
        </p:spPr>
        <p:txBody>
          <a:bodyPr wrap="square">
            <a:spAutoFit/>
          </a:bodyPr>
          <a:lstStyle/>
          <a:p>
            <a:pPr lvl="0">
              <a:spcAft>
                <a:spcPts val="600"/>
              </a:spcAft>
            </a:pPr>
            <a:r>
              <a:rPr lang="en-US" sz="1400" dirty="0">
                <a:solidFill>
                  <a:srgbClr val="383C45"/>
                </a:solidFill>
              </a:rPr>
              <a:t>Selected </a:t>
            </a:r>
            <a:r>
              <a:rPr lang="en-US" sz="1400" b="1" dirty="0">
                <a:solidFill>
                  <a:srgbClr val="383C45"/>
                </a:solidFill>
                <a:cs typeface="FiraGO Medium" panose="020B0603050000020004" pitchFamily="34" charset="0"/>
              </a:rPr>
              <a:t>success stories</a:t>
            </a:r>
          </a:p>
        </p:txBody>
      </p:sp>
      <p:sp>
        <p:nvSpPr>
          <p:cNvPr id="16" name="TextBox 10">
            <a:extLst>
              <a:ext uri="{FF2B5EF4-FFF2-40B4-BE49-F238E27FC236}">
                <a16:creationId xmlns:a16="http://schemas.microsoft.com/office/drawing/2014/main" id="{0F2DB25C-F3DD-4894-B658-90C3B6E78ADA}"/>
              </a:ext>
            </a:extLst>
          </p:cNvPr>
          <p:cNvSpPr txBox="1"/>
          <p:nvPr/>
        </p:nvSpPr>
        <p:spPr bwMode="gray">
          <a:xfrm>
            <a:off x="4783059" y="788329"/>
            <a:ext cx="568914" cy="1044871"/>
          </a:xfrm>
          <a:prstGeom prst="rect">
            <a:avLst/>
          </a:prstGeom>
          <a:noFill/>
          <a:ln w="6350">
            <a:noFill/>
          </a:ln>
        </p:spPr>
        <p:txBody>
          <a:bodyPr wrap="square" lIns="0" tIns="0" rIns="0" bIns="0" rtlCol="0">
            <a:noAutofit/>
          </a:bodyPr>
          <a:lstStyle/>
          <a:p>
            <a:pPr algn="r"/>
            <a:r>
              <a:rPr lang="de-DE" sz="6600" b="1">
                <a:latin typeface="+mj-lt"/>
              </a:rPr>
              <a:t>1</a:t>
            </a:r>
            <a:endParaRPr lang="de-DE" sz="7200" b="1">
              <a:latin typeface="+mj-lt"/>
            </a:endParaRPr>
          </a:p>
        </p:txBody>
      </p:sp>
      <p:sp>
        <p:nvSpPr>
          <p:cNvPr id="18" name="TextBox 12">
            <a:extLst>
              <a:ext uri="{FF2B5EF4-FFF2-40B4-BE49-F238E27FC236}">
                <a16:creationId xmlns:a16="http://schemas.microsoft.com/office/drawing/2014/main" id="{2E28FBC3-CA6D-4EDF-9281-BA408AD4DBDA}"/>
              </a:ext>
            </a:extLst>
          </p:cNvPr>
          <p:cNvSpPr txBox="1"/>
          <p:nvPr/>
        </p:nvSpPr>
        <p:spPr bwMode="gray">
          <a:xfrm>
            <a:off x="4981763" y="2954910"/>
            <a:ext cx="402698" cy="739598"/>
          </a:xfrm>
          <a:prstGeom prst="rect">
            <a:avLst/>
          </a:prstGeom>
          <a:noFill/>
          <a:ln w="6350">
            <a:noFill/>
          </a:ln>
        </p:spPr>
        <p:txBody>
          <a:bodyPr wrap="square" lIns="0" tIns="0" rIns="0" bIns="0" rtlCol="0">
            <a:noAutofit/>
          </a:bodyPr>
          <a:lstStyle/>
          <a:p>
            <a:pPr algn="r"/>
            <a:r>
              <a:rPr lang="de-DE" sz="6600" b="1" dirty="0">
                <a:latin typeface="+mj-lt"/>
              </a:rPr>
              <a:t>2</a:t>
            </a:r>
            <a:endParaRPr lang="de-DE" sz="11500" b="1" dirty="0">
              <a:latin typeface="+mj-lt"/>
            </a:endParaRPr>
          </a:p>
        </p:txBody>
      </p:sp>
      <p:sp>
        <p:nvSpPr>
          <p:cNvPr id="20" name="TextBox 14">
            <a:extLst>
              <a:ext uri="{FF2B5EF4-FFF2-40B4-BE49-F238E27FC236}">
                <a16:creationId xmlns:a16="http://schemas.microsoft.com/office/drawing/2014/main" id="{98D72330-0711-4FDD-9F10-EDC7E22B3CFD}"/>
              </a:ext>
            </a:extLst>
          </p:cNvPr>
          <p:cNvSpPr txBox="1"/>
          <p:nvPr/>
        </p:nvSpPr>
        <p:spPr bwMode="gray">
          <a:xfrm>
            <a:off x="4949128" y="4839317"/>
            <a:ext cx="402698" cy="739598"/>
          </a:xfrm>
          <a:prstGeom prst="rect">
            <a:avLst/>
          </a:prstGeom>
          <a:noFill/>
          <a:ln w="6350">
            <a:noFill/>
          </a:ln>
        </p:spPr>
        <p:txBody>
          <a:bodyPr wrap="square" lIns="0" tIns="0" rIns="0" bIns="0" rtlCol="0">
            <a:noAutofit/>
          </a:bodyPr>
          <a:lstStyle/>
          <a:p>
            <a:pPr algn="r"/>
            <a:r>
              <a:rPr lang="de-DE" sz="6600" b="1" dirty="0">
                <a:latin typeface="+mj-lt"/>
              </a:rPr>
              <a:t>3</a:t>
            </a:r>
            <a:endParaRPr lang="de-DE" sz="9600" b="1" dirty="0">
              <a:latin typeface="+mj-lt"/>
            </a:endParaRPr>
          </a:p>
        </p:txBody>
      </p:sp>
      <p:cxnSp>
        <p:nvCxnSpPr>
          <p:cNvPr id="22" name="Straight Connector 79">
            <a:extLst>
              <a:ext uri="{FF2B5EF4-FFF2-40B4-BE49-F238E27FC236}">
                <a16:creationId xmlns:a16="http://schemas.microsoft.com/office/drawing/2014/main" id="{220293EF-C3A8-482B-8EE0-E91F6ADA75CB}"/>
              </a:ext>
            </a:extLst>
          </p:cNvPr>
          <p:cNvCxnSpPr/>
          <p:nvPr/>
        </p:nvCxnSpPr>
        <p:spPr bwMode="gray">
          <a:xfrm>
            <a:off x="607834" y="2945090"/>
            <a:ext cx="238195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80">
            <a:extLst>
              <a:ext uri="{FF2B5EF4-FFF2-40B4-BE49-F238E27FC236}">
                <a16:creationId xmlns:a16="http://schemas.microsoft.com/office/drawing/2014/main" id="{B274F82D-A0A1-40DE-8DB9-5C6CC13634FA}"/>
              </a:ext>
            </a:extLst>
          </p:cNvPr>
          <p:cNvCxnSpPr/>
          <p:nvPr/>
        </p:nvCxnSpPr>
        <p:spPr bwMode="gray">
          <a:xfrm>
            <a:off x="607834" y="3923725"/>
            <a:ext cx="238195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4" name="Group 134">
            <a:extLst>
              <a:ext uri="{FF2B5EF4-FFF2-40B4-BE49-F238E27FC236}">
                <a16:creationId xmlns:a16="http://schemas.microsoft.com/office/drawing/2014/main" id="{B93BB506-3C10-41E0-B373-E5997CC9AB8B}"/>
              </a:ext>
            </a:extLst>
          </p:cNvPr>
          <p:cNvGrpSpPr/>
          <p:nvPr/>
        </p:nvGrpSpPr>
        <p:grpSpPr>
          <a:xfrm>
            <a:off x="6509497" y="5381186"/>
            <a:ext cx="1603859" cy="445981"/>
            <a:chOff x="9595884" y="2977078"/>
            <a:chExt cx="1781651" cy="495419"/>
          </a:xfrm>
        </p:grpSpPr>
        <p:pic>
          <p:nvPicPr>
            <p:cNvPr id="25" name="Picture 8" descr="Bildergebnis fÃ¼r grab logo">
              <a:extLst>
                <a:ext uri="{FF2B5EF4-FFF2-40B4-BE49-F238E27FC236}">
                  <a16:creationId xmlns:a16="http://schemas.microsoft.com/office/drawing/2014/main" id="{5DFF6B31-08FF-44FE-9D9F-4BACAB764ED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9856352" y="3035216"/>
              <a:ext cx="798558" cy="310042"/>
            </a:xfrm>
            <a:prstGeom prst="rect">
              <a:avLst/>
            </a:prstGeom>
            <a:noFill/>
            <a:extLst>
              <a:ext uri="{909E8E84-426E-40DD-AFC4-6F175D3DCCD1}">
                <a14:hiddenFill xmlns:a14="http://schemas.microsoft.com/office/drawing/2010/main">
                  <a:solidFill>
                    <a:srgbClr val="FFFFFF"/>
                  </a:solidFill>
                </a14:hiddenFill>
              </a:ext>
            </a:extLst>
          </p:spPr>
        </p:pic>
        <p:pic>
          <p:nvPicPr>
            <p:cNvPr id="26" name="Grafik 26">
              <a:extLst>
                <a:ext uri="{FF2B5EF4-FFF2-40B4-BE49-F238E27FC236}">
                  <a16:creationId xmlns:a16="http://schemas.microsoft.com/office/drawing/2014/main" id="{59B8E916-3D3C-4530-B0CC-7882951C540E}"/>
                </a:ext>
              </a:extLst>
            </p:cNvPr>
            <p:cNvPicPr>
              <a:picLocks noChangeAspect="1"/>
            </p:cNvPicPr>
            <p:nvPr/>
          </p:nvPicPr>
          <p:blipFill>
            <a:blip r:embed="rId4"/>
            <a:stretch>
              <a:fillRect/>
            </a:stretch>
          </p:blipFill>
          <p:spPr>
            <a:xfrm>
              <a:off x="11021285" y="3035216"/>
              <a:ext cx="356250" cy="357180"/>
            </a:xfrm>
            <a:prstGeom prst="rect">
              <a:avLst/>
            </a:prstGeom>
          </p:spPr>
        </p:pic>
        <p:cxnSp>
          <p:nvCxnSpPr>
            <p:cNvPr id="27" name="Gerader Verbinder 27">
              <a:extLst>
                <a:ext uri="{FF2B5EF4-FFF2-40B4-BE49-F238E27FC236}">
                  <a16:creationId xmlns:a16="http://schemas.microsoft.com/office/drawing/2014/main" id="{27450E87-E6B4-4B02-8D33-01AD05968D73}"/>
                </a:ext>
              </a:extLst>
            </p:cNvPr>
            <p:cNvCxnSpPr>
              <a:cxnSpLocks/>
            </p:cNvCxnSpPr>
            <p:nvPr/>
          </p:nvCxnSpPr>
          <p:spPr bwMode="gray">
            <a:xfrm rot="600000" flipH="1">
              <a:off x="9595884" y="2977078"/>
              <a:ext cx="0" cy="495418"/>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Gerader Verbinder 28">
              <a:extLst>
                <a:ext uri="{FF2B5EF4-FFF2-40B4-BE49-F238E27FC236}">
                  <a16:creationId xmlns:a16="http://schemas.microsoft.com/office/drawing/2014/main" id="{E4068B83-9A71-4B4B-9045-24EE5F08BD84}"/>
                </a:ext>
              </a:extLst>
            </p:cNvPr>
            <p:cNvCxnSpPr>
              <a:cxnSpLocks/>
            </p:cNvCxnSpPr>
            <p:nvPr/>
          </p:nvCxnSpPr>
          <p:spPr bwMode="gray">
            <a:xfrm rot="600000" flipH="1">
              <a:off x="10838094" y="2977079"/>
              <a:ext cx="0" cy="495418"/>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grpSp>
      <p:pic>
        <p:nvPicPr>
          <p:cNvPr id="29" name="Picture 8">
            <a:extLst>
              <a:ext uri="{FF2B5EF4-FFF2-40B4-BE49-F238E27FC236}">
                <a16:creationId xmlns:a16="http://schemas.microsoft.com/office/drawing/2014/main" id="{E4BBF51A-861A-4A81-8A64-C1DC92DEA27E}"/>
              </a:ext>
            </a:extLst>
          </p:cNvPr>
          <p:cNvPicPr>
            <a:picLocks noChangeAspect="1"/>
          </p:cNvPicPr>
          <p:nvPr/>
        </p:nvPicPr>
        <p:blipFill>
          <a:blip r:embed="rId5">
            <a:biLevel thresh="75000"/>
          </a:blip>
          <a:stretch>
            <a:fillRect/>
          </a:stretch>
        </p:blipFill>
        <p:spPr>
          <a:xfrm>
            <a:off x="5501409" y="5384573"/>
            <a:ext cx="848966" cy="388683"/>
          </a:xfrm>
          <a:prstGeom prst="rect">
            <a:avLst/>
          </a:prstGeom>
        </p:spPr>
      </p:pic>
    </p:spTree>
    <p:extLst>
      <p:ext uri="{BB962C8B-B14F-4D97-AF65-F5344CB8AC3E}">
        <p14:creationId xmlns:p14="http://schemas.microsoft.com/office/powerpoint/2010/main" val="131976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58C0E-114B-404F-8EE7-F72E175CC0C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E0FE4E5-27CB-4D2E-9F1F-25464C06FBC2}"/>
              </a:ext>
            </a:extLst>
          </p:cNvPr>
          <p:cNvSpPr>
            <a:spLocks noGrp="1"/>
          </p:cNvSpPr>
          <p:nvPr>
            <p:ph type="subTitle" idx="1"/>
          </p:nvPr>
        </p:nvSpPr>
        <p:spPr/>
        <p:txBody>
          <a:bodyPr/>
          <a:lstStyle/>
          <a:p>
            <a:endParaRPr lang="en-US"/>
          </a:p>
        </p:txBody>
      </p:sp>
      <p:sp>
        <p:nvSpPr>
          <p:cNvPr id="4" name="Text Placeholder 3">
            <a:extLst>
              <a:ext uri="{FF2B5EF4-FFF2-40B4-BE49-F238E27FC236}">
                <a16:creationId xmlns:a16="http://schemas.microsoft.com/office/drawing/2014/main" id="{27DB189E-67A4-47D0-AE1C-32072C84FF85}"/>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648014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B0F3D-77A5-4AC4-90FE-6FFB4E810F17}"/>
              </a:ext>
            </a:extLst>
          </p:cNvPr>
          <p:cNvSpPr>
            <a:spLocks noGrp="1"/>
          </p:cNvSpPr>
          <p:nvPr>
            <p:ph type="ctrTitle"/>
          </p:nvPr>
        </p:nvSpPr>
        <p:spPr/>
        <p:txBody>
          <a:bodyPr/>
          <a:lstStyle/>
          <a:p>
            <a:endParaRPr lang="en-US"/>
          </a:p>
        </p:txBody>
      </p:sp>
    </p:spTree>
    <p:extLst>
      <p:ext uri="{BB962C8B-B14F-4D97-AF65-F5344CB8AC3E}">
        <p14:creationId xmlns:p14="http://schemas.microsoft.com/office/powerpoint/2010/main" val="35981764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30E01-1B19-4782-ADD0-17FB1520C5C1}"/>
              </a:ext>
            </a:extLst>
          </p:cNvPr>
          <p:cNvSpPr>
            <a:spLocks noGrp="1"/>
          </p:cNvSpPr>
          <p:nvPr>
            <p:ph type="title"/>
          </p:nvPr>
        </p:nvSpPr>
        <p:spPr/>
        <p:txBody>
          <a:bodyPr/>
          <a:lstStyle/>
          <a:p>
            <a:r>
              <a:rPr lang="en-US" dirty="0"/>
              <a:t>Transportation &amp; Logistics</a:t>
            </a:r>
          </a:p>
        </p:txBody>
      </p:sp>
      <p:sp>
        <p:nvSpPr>
          <p:cNvPr id="3" name="Subtitle 2">
            <a:extLst>
              <a:ext uri="{FF2B5EF4-FFF2-40B4-BE49-F238E27FC236}">
                <a16:creationId xmlns:a16="http://schemas.microsoft.com/office/drawing/2014/main" id="{08D2F929-2F7D-4111-89DA-0291EA17328C}"/>
              </a:ext>
            </a:extLst>
          </p:cNvPr>
          <p:cNvSpPr>
            <a:spLocks noGrp="1"/>
          </p:cNvSpPr>
          <p:nvPr>
            <p:ph type="subTitle" idx="1"/>
          </p:nvPr>
        </p:nvSpPr>
        <p:spPr/>
        <p:txBody>
          <a:bodyPr/>
          <a:lstStyle/>
          <a:p>
            <a:r>
              <a:rPr lang="en-US" dirty="0"/>
              <a:t>HERE offers solutions across the supply chain management process – from tracking to delivery</a:t>
            </a:r>
          </a:p>
        </p:txBody>
      </p:sp>
      <p:grpSp>
        <p:nvGrpSpPr>
          <p:cNvPr id="4" name="Group 3">
            <a:extLst>
              <a:ext uri="{FF2B5EF4-FFF2-40B4-BE49-F238E27FC236}">
                <a16:creationId xmlns:a16="http://schemas.microsoft.com/office/drawing/2014/main" id="{4401B076-0517-46E7-8837-98B8F7B64C7C}"/>
              </a:ext>
            </a:extLst>
          </p:cNvPr>
          <p:cNvGrpSpPr/>
          <p:nvPr/>
        </p:nvGrpSpPr>
        <p:grpSpPr>
          <a:xfrm>
            <a:off x="512160" y="2953837"/>
            <a:ext cx="2886943" cy="1608169"/>
            <a:chOff x="529338" y="2953838"/>
            <a:chExt cx="2468368" cy="1375002"/>
          </a:xfrm>
        </p:grpSpPr>
        <p:sp>
          <p:nvSpPr>
            <p:cNvPr id="5" name="Rechteck 7">
              <a:extLst>
                <a:ext uri="{FF2B5EF4-FFF2-40B4-BE49-F238E27FC236}">
                  <a16:creationId xmlns:a16="http://schemas.microsoft.com/office/drawing/2014/main" id="{E61C12BB-1758-4697-86E7-41E800ACFCCB}"/>
                </a:ext>
              </a:extLst>
            </p:cNvPr>
            <p:cNvSpPr/>
            <p:nvPr/>
          </p:nvSpPr>
          <p:spPr bwMode="gray">
            <a:xfrm rot="10800000" flipH="1" flipV="1">
              <a:off x="613896" y="2953838"/>
              <a:ext cx="2383810" cy="1375002"/>
            </a:xfrm>
            <a:prstGeom prst="rect">
              <a:avLst/>
            </a:prstGeom>
            <a:gradFill flip="none" rotWithShape="1">
              <a:gsLst>
                <a:gs pos="0">
                  <a:schemeClr val="accent6"/>
                </a:gs>
                <a:gs pos="96000">
                  <a:schemeClr val="tx2"/>
                </a:gs>
              </a:gsLst>
              <a:lin ang="19800000" scaled="0"/>
              <a:tileRect/>
            </a:gradFill>
          </p:spPr>
          <p:txBody>
            <a:bodyPr vert="horz" wrap="square" lIns="583200" tIns="745200" rIns="583200" bIns="720000" rtlCol="0" anchor="t">
              <a:noAutofit/>
            </a:bodyPr>
            <a:lstStyle/>
            <a:p>
              <a:pPr defTabSz="914126">
                <a:spcBef>
                  <a:spcPct val="0"/>
                </a:spcBef>
              </a:pPr>
              <a:endParaRPr lang="en-US" sz="3600" b="1" dirty="0">
                <a:solidFill>
                  <a:schemeClr val="tx1"/>
                </a:solidFill>
                <a:latin typeface="+mj-lt"/>
                <a:ea typeface="+mj-ea"/>
                <a:cs typeface="+mj-cs"/>
              </a:endParaRPr>
            </a:p>
          </p:txBody>
        </p:sp>
        <p:sp>
          <p:nvSpPr>
            <p:cNvPr id="6" name="Rechteck 12">
              <a:extLst>
                <a:ext uri="{FF2B5EF4-FFF2-40B4-BE49-F238E27FC236}">
                  <a16:creationId xmlns:a16="http://schemas.microsoft.com/office/drawing/2014/main" id="{4178FE7A-4098-43CB-8AB1-7D01EB482333}"/>
                </a:ext>
              </a:extLst>
            </p:cNvPr>
            <p:cNvSpPr/>
            <p:nvPr/>
          </p:nvSpPr>
          <p:spPr bwMode="gray">
            <a:xfrm>
              <a:off x="608021" y="2953838"/>
              <a:ext cx="2334862" cy="1325268"/>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endParaRPr>
            </a:p>
          </p:txBody>
        </p:sp>
        <p:sp>
          <p:nvSpPr>
            <p:cNvPr id="7" name="Rechteck 16">
              <a:extLst>
                <a:ext uri="{FF2B5EF4-FFF2-40B4-BE49-F238E27FC236}">
                  <a16:creationId xmlns:a16="http://schemas.microsoft.com/office/drawing/2014/main" id="{3CBA0C95-A14A-4345-8C64-B339B0040B1B}"/>
                </a:ext>
              </a:extLst>
            </p:cNvPr>
            <p:cNvSpPr/>
            <p:nvPr/>
          </p:nvSpPr>
          <p:spPr>
            <a:xfrm>
              <a:off x="529338" y="3154300"/>
              <a:ext cx="379038" cy="830997"/>
            </a:xfrm>
            <a:prstGeom prst="rect">
              <a:avLst/>
            </a:prstGeom>
          </p:spPr>
          <p:txBody>
            <a:bodyPr wrap="square">
              <a:spAutoFit/>
            </a:bodyPr>
            <a:lstStyle/>
            <a:p>
              <a:pPr defTabSz="914126">
                <a:spcBef>
                  <a:spcPct val="0"/>
                </a:spcBef>
              </a:pPr>
              <a:r>
                <a:rPr lang="en-US" sz="4800" dirty="0">
                  <a:cs typeface="FiraGO Light" panose="020B0403050000020004" pitchFamily="34" charset="0"/>
                </a:rPr>
                <a:t>1</a:t>
              </a:r>
              <a:endParaRPr lang="en-US" sz="2800" dirty="0">
                <a:cs typeface="FiraGO Light" panose="020B0403050000020004" pitchFamily="34" charset="0"/>
              </a:endParaRPr>
            </a:p>
          </p:txBody>
        </p:sp>
        <p:sp>
          <p:nvSpPr>
            <p:cNvPr id="8" name="Rechteck 17">
              <a:extLst>
                <a:ext uri="{FF2B5EF4-FFF2-40B4-BE49-F238E27FC236}">
                  <a16:creationId xmlns:a16="http://schemas.microsoft.com/office/drawing/2014/main" id="{37660F56-BD67-425A-A7EA-421A529C19B1}"/>
                </a:ext>
              </a:extLst>
            </p:cNvPr>
            <p:cNvSpPr/>
            <p:nvPr/>
          </p:nvSpPr>
          <p:spPr>
            <a:xfrm>
              <a:off x="1078402" y="3385132"/>
              <a:ext cx="1737467" cy="369332"/>
            </a:xfrm>
            <a:prstGeom prst="rect">
              <a:avLst/>
            </a:prstGeom>
          </p:spPr>
          <p:txBody>
            <a:bodyPr wrap="square" anchor="ctr">
              <a:spAutoFit/>
            </a:bodyPr>
            <a:lstStyle/>
            <a:p>
              <a:r>
                <a:rPr lang="en-US" dirty="0">
                  <a:cs typeface="FiraGO Medium" panose="020B0603050000020004" pitchFamily="34" charset="0"/>
                </a:rPr>
                <a:t>Tracking</a:t>
              </a:r>
            </a:p>
          </p:txBody>
        </p:sp>
        <p:cxnSp>
          <p:nvCxnSpPr>
            <p:cNvPr id="9" name="Gerader Verbinder 19">
              <a:extLst>
                <a:ext uri="{FF2B5EF4-FFF2-40B4-BE49-F238E27FC236}">
                  <a16:creationId xmlns:a16="http://schemas.microsoft.com/office/drawing/2014/main" id="{363BCB76-AFC0-4C0A-8445-33467F5ED51C}"/>
                </a:ext>
              </a:extLst>
            </p:cNvPr>
            <p:cNvCxnSpPr>
              <a:cxnSpLocks/>
            </p:cNvCxnSpPr>
            <p:nvPr/>
          </p:nvCxnSpPr>
          <p:spPr bwMode="gray">
            <a:xfrm flipH="1">
              <a:off x="1039796" y="3230954"/>
              <a:ext cx="1" cy="6776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341EDFE2-D355-493D-8870-DC3204B6F8B6}"/>
              </a:ext>
            </a:extLst>
          </p:cNvPr>
          <p:cNvGrpSpPr/>
          <p:nvPr/>
        </p:nvGrpSpPr>
        <p:grpSpPr>
          <a:xfrm>
            <a:off x="4601427" y="2953837"/>
            <a:ext cx="2886943" cy="1608169"/>
            <a:chOff x="3388522" y="2953838"/>
            <a:chExt cx="2468368" cy="1375002"/>
          </a:xfrm>
        </p:grpSpPr>
        <p:sp>
          <p:nvSpPr>
            <p:cNvPr id="11" name="Rechteck 7">
              <a:extLst>
                <a:ext uri="{FF2B5EF4-FFF2-40B4-BE49-F238E27FC236}">
                  <a16:creationId xmlns:a16="http://schemas.microsoft.com/office/drawing/2014/main" id="{44803660-7CBE-45BB-8BB3-541D723B5132}"/>
                </a:ext>
              </a:extLst>
            </p:cNvPr>
            <p:cNvSpPr/>
            <p:nvPr/>
          </p:nvSpPr>
          <p:spPr bwMode="gray">
            <a:xfrm rot="10800000" flipH="1" flipV="1">
              <a:off x="3473080" y="2953838"/>
              <a:ext cx="2383810" cy="1375002"/>
            </a:xfrm>
            <a:prstGeom prst="rect">
              <a:avLst/>
            </a:prstGeom>
            <a:gradFill flip="none" rotWithShape="1">
              <a:gsLst>
                <a:gs pos="0">
                  <a:schemeClr val="accent6"/>
                </a:gs>
                <a:gs pos="96000">
                  <a:schemeClr val="tx2"/>
                </a:gs>
              </a:gsLst>
              <a:lin ang="19800000" scaled="0"/>
              <a:tileRect/>
            </a:gradFill>
          </p:spPr>
          <p:txBody>
            <a:bodyPr vert="horz" wrap="square" lIns="583200" tIns="745200" rIns="583200" bIns="720000" rtlCol="0" anchor="t">
              <a:noAutofit/>
            </a:bodyPr>
            <a:lstStyle/>
            <a:p>
              <a:pPr defTabSz="914126">
                <a:spcBef>
                  <a:spcPct val="0"/>
                </a:spcBef>
              </a:pPr>
              <a:endParaRPr lang="en-US" sz="3600" b="1" dirty="0">
                <a:solidFill>
                  <a:schemeClr val="tx1"/>
                </a:solidFill>
                <a:latin typeface="+mj-lt"/>
                <a:ea typeface="+mj-ea"/>
                <a:cs typeface="+mj-cs"/>
              </a:endParaRPr>
            </a:p>
          </p:txBody>
        </p:sp>
        <p:sp>
          <p:nvSpPr>
            <p:cNvPr id="12" name="Rechteck 12">
              <a:extLst>
                <a:ext uri="{FF2B5EF4-FFF2-40B4-BE49-F238E27FC236}">
                  <a16:creationId xmlns:a16="http://schemas.microsoft.com/office/drawing/2014/main" id="{25371642-71C2-4E0C-8D1F-06686CEB1040}"/>
                </a:ext>
              </a:extLst>
            </p:cNvPr>
            <p:cNvSpPr/>
            <p:nvPr/>
          </p:nvSpPr>
          <p:spPr bwMode="gray">
            <a:xfrm>
              <a:off x="3467205" y="2953838"/>
              <a:ext cx="2334862" cy="1325268"/>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endParaRPr>
            </a:p>
          </p:txBody>
        </p:sp>
        <p:sp>
          <p:nvSpPr>
            <p:cNvPr id="13" name="Rechteck 16">
              <a:extLst>
                <a:ext uri="{FF2B5EF4-FFF2-40B4-BE49-F238E27FC236}">
                  <a16:creationId xmlns:a16="http://schemas.microsoft.com/office/drawing/2014/main" id="{456316D8-9DF2-40C3-BBB5-8508282D5742}"/>
                </a:ext>
              </a:extLst>
            </p:cNvPr>
            <p:cNvSpPr/>
            <p:nvPr/>
          </p:nvSpPr>
          <p:spPr>
            <a:xfrm>
              <a:off x="3388522" y="3154300"/>
              <a:ext cx="379038" cy="830997"/>
            </a:xfrm>
            <a:prstGeom prst="rect">
              <a:avLst/>
            </a:prstGeom>
          </p:spPr>
          <p:txBody>
            <a:bodyPr wrap="square">
              <a:spAutoFit/>
            </a:bodyPr>
            <a:lstStyle/>
            <a:p>
              <a:pPr defTabSz="914126">
                <a:spcBef>
                  <a:spcPct val="0"/>
                </a:spcBef>
              </a:pPr>
              <a:r>
                <a:rPr lang="en-US" sz="4800" dirty="0">
                  <a:cs typeface="FiraGO Light" panose="020B0403050000020004" pitchFamily="34" charset="0"/>
                </a:rPr>
                <a:t>2</a:t>
              </a:r>
              <a:endParaRPr lang="en-US" sz="2800" dirty="0">
                <a:cs typeface="FiraGO Light" panose="020B0403050000020004" pitchFamily="34" charset="0"/>
              </a:endParaRPr>
            </a:p>
          </p:txBody>
        </p:sp>
        <p:sp>
          <p:nvSpPr>
            <p:cNvPr id="14" name="Rechteck 17">
              <a:extLst>
                <a:ext uri="{FF2B5EF4-FFF2-40B4-BE49-F238E27FC236}">
                  <a16:creationId xmlns:a16="http://schemas.microsoft.com/office/drawing/2014/main" id="{FB5C4D45-2909-4462-863B-B98985ABA2CC}"/>
                </a:ext>
              </a:extLst>
            </p:cNvPr>
            <p:cNvSpPr/>
            <p:nvPr/>
          </p:nvSpPr>
          <p:spPr>
            <a:xfrm>
              <a:off x="3937586" y="3246633"/>
              <a:ext cx="1737467" cy="646331"/>
            </a:xfrm>
            <a:prstGeom prst="rect">
              <a:avLst/>
            </a:prstGeom>
          </p:spPr>
          <p:txBody>
            <a:bodyPr wrap="square" anchor="ctr">
              <a:spAutoFit/>
            </a:bodyPr>
            <a:lstStyle/>
            <a:p>
              <a:r>
                <a:rPr lang="en-US" dirty="0">
                  <a:cs typeface="FiraGO Medium" panose="020B0603050000020004" pitchFamily="34" charset="0"/>
                </a:rPr>
                <a:t>Fleet </a:t>
              </a:r>
              <a:br>
                <a:rPr lang="en-US" dirty="0">
                  <a:cs typeface="FiraGO Medium" panose="020B0603050000020004" pitchFamily="34" charset="0"/>
                </a:rPr>
              </a:br>
              <a:r>
                <a:rPr lang="en-US" dirty="0">
                  <a:cs typeface="FiraGO Medium" panose="020B0603050000020004" pitchFamily="34" charset="0"/>
                </a:rPr>
                <a:t>management</a:t>
              </a:r>
            </a:p>
          </p:txBody>
        </p:sp>
        <p:cxnSp>
          <p:nvCxnSpPr>
            <p:cNvPr id="15" name="Gerader Verbinder 19">
              <a:extLst>
                <a:ext uri="{FF2B5EF4-FFF2-40B4-BE49-F238E27FC236}">
                  <a16:creationId xmlns:a16="http://schemas.microsoft.com/office/drawing/2014/main" id="{1849A4EC-E73A-415C-BCC6-F8679BE94DFF}"/>
                </a:ext>
              </a:extLst>
            </p:cNvPr>
            <p:cNvCxnSpPr>
              <a:cxnSpLocks/>
            </p:cNvCxnSpPr>
            <p:nvPr/>
          </p:nvCxnSpPr>
          <p:spPr bwMode="gray">
            <a:xfrm flipH="1">
              <a:off x="3898980" y="3230954"/>
              <a:ext cx="1" cy="6776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70A27C2F-A683-4CDC-B4D8-FD186807D450}"/>
              </a:ext>
            </a:extLst>
          </p:cNvPr>
          <p:cNvGrpSpPr/>
          <p:nvPr/>
        </p:nvGrpSpPr>
        <p:grpSpPr>
          <a:xfrm>
            <a:off x="8690695" y="2953837"/>
            <a:ext cx="2886943" cy="1608169"/>
            <a:chOff x="6247706" y="2953838"/>
            <a:chExt cx="2468368" cy="1375002"/>
          </a:xfrm>
        </p:grpSpPr>
        <p:sp>
          <p:nvSpPr>
            <p:cNvPr id="17" name="Rechteck 7">
              <a:extLst>
                <a:ext uri="{FF2B5EF4-FFF2-40B4-BE49-F238E27FC236}">
                  <a16:creationId xmlns:a16="http://schemas.microsoft.com/office/drawing/2014/main" id="{04D88B4B-7E0C-4925-A2D4-D30B8B5E910B}"/>
                </a:ext>
              </a:extLst>
            </p:cNvPr>
            <p:cNvSpPr/>
            <p:nvPr/>
          </p:nvSpPr>
          <p:spPr bwMode="gray">
            <a:xfrm rot="10800000" flipH="1" flipV="1">
              <a:off x="6332264" y="2953838"/>
              <a:ext cx="2383810" cy="1375002"/>
            </a:xfrm>
            <a:prstGeom prst="rect">
              <a:avLst/>
            </a:prstGeom>
            <a:gradFill flip="none" rotWithShape="1">
              <a:gsLst>
                <a:gs pos="0">
                  <a:schemeClr val="accent6"/>
                </a:gs>
                <a:gs pos="96000">
                  <a:schemeClr val="tx2"/>
                </a:gs>
              </a:gsLst>
              <a:lin ang="19800000" scaled="0"/>
              <a:tileRect/>
            </a:gradFill>
          </p:spPr>
          <p:txBody>
            <a:bodyPr vert="horz" wrap="square" lIns="583200" tIns="745200" rIns="583200" bIns="720000" rtlCol="0" anchor="t">
              <a:noAutofit/>
            </a:bodyPr>
            <a:lstStyle/>
            <a:p>
              <a:pPr defTabSz="914126">
                <a:spcBef>
                  <a:spcPct val="0"/>
                </a:spcBef>
              </a:pPr>
              <a:endParaRPr lang="en-US" sz="3600" b="1" dirty="0">
                <a:solidFill>
                  <a:schemeClr val="tx1"/>
                </a:solidFill>
                <a:latin typeface="+mj-lt"/>
                <a:ea typeface="+mj-ea"/>
                <a:cs typeface="+mj-cs"/>
              </a:endParaRPr>
            </a:p>
          </p:txBody>
        </p:sp>
        <p:sp>
          <p:nvSpPr>
            <p:cNvPr id="18" name="Rechteck 12">
              <a:extLst>
                <a:ext uri="{FF2B5EF4-FFF2-40B4-BE49-F238E27FC236}">
                  <a16:creationId xmlns:a16="http://schemas.microsoft.com/office/drawing/2014/main" id="{471470A9-87A9-4548-8AD9-ED185AA60638}"/>
                </a:ext>
              </a:extLst>
            </p:cNvPr>
            <p:cNvSpPr/>
            <p:nvPr/>
          </p:nvSpPr>
          <p:spPr bwMode="gray">
            <a:xfrm>
              <a:off x="6326389" y="2953838"/>
              <a:ext cx="2334862" cy="1325268"/>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endParaRPr>
            </a:p>
          </p:txBody>
        </p:sp>
        <p:sp>
          <p:nvSpPr>
            <p:cNvPr id="19" name="Rechteck 16">
              <a:extLst>
                <a:ext uri="{FF2B5EF4-FFF2-40B4-BE49-F238E27FC236}">
                  <a16:creationId xmlns:a16="http://schemas.microsoft.com/office/drawing/2014/main" id="{A5572E12-8ABD-4881-AECA-337224380B9D}"/>
                </a:ext>
              </a:extLst>
            </p:cNvPr>
            <p:cNvSpPr/>
            <p:nvPr/>
          </p:nvSpPr>
          <p:spPr>
            <a:xfrm>
              <a:off x="6247706" y="3154300"/>
              <a:ext cx="379038" cy="830997"/>
            </a:xfrm>
            <a:prstGeom prst="rect">
              <a:avLst/>
            </a:prstGeom>
          </p:spPr>
          <p:txBody>
            <a:bodyPr wrap="square">
              <a:spAutoFit/>
            </a:bodyPr>
            <a:lstStyle/>
            <a:p>
              <a:pPr defTabSz="914126">
                <a:spcBef>
                  <a:spcPct val="0"/>
                </a:spcBef>
              </a:pPr>
              <a:r>
                <a:rPr lang="en-US" sz="4800" dirty="0">
                  <a:cs typeface="FiraGO Light" panose="020B0403050000020004" pitchFamily="34" charset="0"/>
                </a:rPr>
                <a:t>3</a:t>
              </a:r>
              <a:endParaRPr lang="en-US" sz="2800" dirty="0">
                <a:cs typeface="FiraGO Light" panose="020B0403050000020004" pitchFamily="34" charset="0"/>
              </a:endParaRPr>
            </a:p>
          </p:txBody>
        </p:sp>
        <p:sp>
          <p:nvSpPr>
            <p:cNvPr id="20" name="Rechteck 17">
              <a:extLst>
                <a:ext uri="{FF2B5EF4-FFF2-40B4-BE49-F238E27FC236}">
                  <a16:creationId xmlns:a16="http://schemas.microsoft.com/office/drawing/2014/main" id="{0D206B7D-0139-4512-A68A-0BB312D54AB9}"/>
                </a:ext>
              </a:extLst>
            </p:cNvPr>
            <p:cNvSpPr/>
            <p:nvPr/>
          </p:nvSpPr>
          <p:spPr>
            <a:xfrm>
              <a:off x="6796770" y="3246633"/>
              <a:ext cx="1737467" cy="646331"/>
            </a:xfrm>
            <a:prstGeom prst="rect">
              <a:avLst/>
            </a:prstGeom>
          </p:spPr>
          <p:txBody>
            <a:bodyPr wrap="square" anchor="ctr">
              <a:spAutoFit/>
            </a:bodyPr>
            <a:lstStyle/>
            <a:p>
              <a:r>
                <a:rPr lang="en-US" dirty="0">
                  <a:cs typeface="FiraGO Medium" panose="020B0603050000020004" pitchFamily="34" charset="0"/>
                </a:rPr>
                <a:t>Delivery</a:t>
              </a:r>
              <a:br>
                <a:rPr lang="en-US" dirty="0">
                  <a:cs typeface="FiraGO Medium" panose="020B0603050000020004" pitchFamily="34" charset="0"/>
                </a:rPr>
              </a:br>
              <a:r>
                <a:rPr lang="en-US" dirty="0">
                  <a:cs typeface="FiraGO Medium" panose="020B0603050000020004" pitchFamily="34" charset="0"/>
                </a:rPr>
                <a:t>on demand</a:t>
              </a:r>
            </a:p>
          </p:txBody>
        </p:sp>
        <p:cxnSp>
          <p:nvCxnSpPr>
            <p:cNvPr id="21" name="Gerader Verbinder 19">
              <a:extLst>
                <a:ext uri="{FF2B5EF4-FFF2-40B4-BE49-F238E27FC236}">
                  <a16:creationId xmlns:a16="http://schemas.microsoft.com/office/drawing/2014/main" id="{2D49E94A-C371-4E40-9E4B-671F74C3B75B}"/>
                </a:ext>
              </a:extLst>
            </p:cNvPr>
            <p:cNvCxnSpPr>
              <a:cxnSpLocks/>
            </p:cNvCxnSpPr>
            <p:nvPr/>
          </p:nvCxnSpPr>
          <p:spPr bwMode="gray">
            <a:xfrm flipH="1">
              <a:off x="6758164" y="3230954"/>
              <a:ext cx="1" cy="6776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48042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DD15C-12A2-470C-BC78-19B8AB98CD63}"/>
              </a:ext>
            </a:extLst>
          </p:cNvPr>
          <p:cNvSpPr>
            <a:spLocks noGrp="1"/>
          </p:cNvSpPr>
          <p:nvPr>
            <p:ph type="ctrTitle"/>
          </p:nvPr>
        </p:nvSpPr>
        <p:spPr/>
        <p:txBody>
          <a:bodyPr/>
          <a:lstStyle/>
          <a:p>
            <a:r>
              <a:rPr lang="en-US" dirty="0"/>
              <a:t>Tracking</a:t>
            </a:r>
          </a:p>
        </p:txBody>
      </p:sp>
      <p:sp>
        <p:nvSpPr>
          <p:cNvPr id="3" name="Subtitle 2">
            <a:extLst>
              <a:ext uri="{FF2B5EF4-FFF2-40B4-BE49-F238E27FC236}">
                <a16:creationId xmlns:a16="http://schemas.microsoft.com/office/drawing/2014/main" id="{E038A5B6-6B2A-4B43-B720-D8B618A8BB22}"/>
              </a:ext>
            </a:extLst>
          </p:cNvPr>
          <p:cNvSpPr>
            <a:spLocks noGrp="1"/>
          </p:cNvSpPr>
          <p:nvPr>
            <p:ph type="subTitle" idx="1"/>
          </p:nvPr>
        </p:nvSpPr>
        <p:spPr/>
        <p:txBody>
          <a:bodyPr/>
          <a:lstStyle/>
          <a:p>
            <a:r>
              <a:rPr lang="en-US" dirty="0"/>
              <a:t>Transportation &amp; Logistics</a:t>
            </a:r>
          </a:p>
        </p:txBody>
      </p:sp>
    </p:spTree>
    <p:extLst>
      <p:ext uri="{BB962C8B-B14F-4D97-AF65-F5344CB8AC3E}">
        <p14:creationId xmlns:p14="http://schemas.microsoft.com/office/powerpoint/2010/main" val="125907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495448E6-972C-4156-BA86-83C6F042021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426" r="56280"/>
          <a:stretch/>
        </p:blipFill>
        <p:spPr>
          <a:xfrm>
            <a:off x="1589" y="0"/>
            <a:ext cx="3961359" cy="6858000"/>
          </a:xfrm>
          <a:prstGeom prst="rect">
            <a:avLst/>
          </a:prstGeom>
        </p:spPr>
      </p:pic>
      <p:sp>
        <p:nvSpPr>
          <p:cNvPr id="4" name="Datumsplatzhalter 3">
            <a:extLst>
              <a:ext uri="{FF2B5EF4-FFF2-40B4-BE49-F238E27FC236}">
                <a16:creationId xmlns:a16="http://schemas.microsoft.com/office/drawing/2014/main" id="{F752F73E-B34E-4607-9544-7ADE7589A5E4}"/>
              </a:ext>
            </a:extLst>
          </p:cNvPr>
          <p:cNvSpPr>
            <a:spLocks noGrp="1"/>
          </p:cNvSpPr>
          <p:nvPr>
            <p:ph type="dt" sz="half" idx="10"/>
          </p:nvPr>
        </p:nvSpPr>
        <p:spPr/>
        <p:txBody>
          <a:bodyPr/>
          <a:lstStyle/>
          <a:p>
            <a:r>
              <a:rPr lang="en-US"/>
              <a:t>© 2019 HERE | Directions Japan 2019</a:t>
            </a:r>
          </a:p>
        </p:txBody>
      </p:sp>
      <p:sp>
        <p:nvSpPr>
          <p:cNvPr id="2" name="Footer Placeholder 1">
            <a:extLst>
              <a:ext uri="{FF2B5EF4-FFF2-40B4-BE49-F238E27FC236}">
                <a16:creationId xmlns:a16="http://schemas.microsoft.com/office/drawing/2014/main" id="{9F94906C-52E3-424D-A93D-3400E21C582C}"/>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98591288-F72C-4D3B-AE09-49A3CA1194C2}"/>
              </a:ext>
            </a:extLst>
          </p:cNvPr>
          <p:cNvSpPr>
            <a:spLocks noGrp="1"/>
          </p:cNvSpPr>
          <p:nvPr>
            <p:ph type="sldNum" sz="quarter" idx="12"/>
          </p:nvPr>
        </p:nvSpPr>
        <p:spPr/>
        <p:txBody>
          <a:bodyPr/>
          <a:lstStyle/>
          <a:p>
            <a:fld id="{C01CAAA5-CA10-431C-B0CA-C8BF8493446D}" type="slidenum">
              <a:rPr lang="en-US" smtClean="0">
                <a:noFill/>
              </a:rPr>
              <a:t>4</a:t>
            </a:fld>
            <a:endParaRPr lang="en-US">
              <a:noFill/>
            </a:endParaRPr>
          </a:p>
        </p:txBody>
      </p:sp>
      <p:grpSp>
        <p:nvGrpSpPr>
          <p:cNvPr id="25" name="Group 24">
            <a:extLst>
              <a:ext uri="{FF2B5EF4-FFF2-40B4-BE49-F238E27FC236}">
                <a16:creationId xmlns:a16="http://schemas.microsoft.com/office/drawing/2014/main" id="{7368929E-4BE3-48E0-9229-4DF4FAC9F2B0}"/>
              </a:ext>
            </a:extLst>
          </p:cNvPr>
          <p:cNvGrpSpPr/>
          <p:nvPr/>
        </p:nvGrpSpPr>
        <p:grpSpPr>
          <a:xfrm>
            <a:off x="4391367" y="2760346"/>
            <a:ext cx="7366569" cy="1720290"/>
            <a:chOff x="4391367" y="2941269"/>
            <a:chExt cx="7366569" cy="1720290"/>
          </a:xfrm>
        </p:grpSpPr>
        <p:sp>
          <p:nvSpPr>
            <p:cNvPr id="14" name="Rechteck 13">
              <a:extLst>
                <a:ext uri="{FF2B5EF4-FFF2-40B4-BE49-F238E27FC236}">
                  <a16:creationId xmlns:a16="http://schemas.microsoft.com/office/drawing/2014/main" id="{4556D949-3AF3-4718-B607-147394EB02C7}"/>
                </a:ext>
              </a:extLst>
            </p:cNvPr>
            <p:cNvSpPr/>
            <p:nvPr/>
          </p:nvSpPr>
          <p:spPr>
            <a:xfrm>
              <a:off x="6940651" y="3922895"/>
              <a:ext cx="2268000" cy="738664"/>
            </a:xfrm>
            <a:prstGeom prst="rect">
              <a:avLst/>
            </a:prstGeom>
          </p:spPr>
          <p:txBody>
            <a:bodyPr wrap="square">
              <a:spAutoFit/>
            </a:bodyPr>
            <a:lstStyle/>
            <a:p>
              <a:pPr algn="ctr"/>
              <a:r>
                <a:rPr lang="en-US" sz="1400" b="1" dirty="0">
                  <a:latin typeface="+mj-lt"/>
                </a:rPr>
                <a:t>Inaccurate and unpredictable estimated times of arrival </a:t>
              </a:r>
              <a:r>
                <a:rPr lang="en-US" sz="1400" dirty="0"/>
                <a:t>(ETAs)</a:t>
              </a:r>
            </a:p>
          </p:txBody>
        </p:sp>
        <p:grpSp>
          <p:nvGrpSpPr>
            <p:cNvPr id="41" name="Grafik 39">
              <a:extLst>
                <a:ext uri="{FF2B5EF4-FFF2-40B4-BE49-F238E27FC236}">
                  <a16:creationId xmlns:a16="http://schemas.microsoft.com/office/drawing/2014/main" id="{63699CF8-56C4-47C1-AA48-6B2AF246C980}"/>
                </a:ext>
              </a:extLst>
            </p:cNvPr>
            <p:cNvGrpSpPr/>
            <p:nvPr/>
          </p:nvGrpSpPr>
          <p:grpSpPr>
            <a:xfrm>
              <a:off x="10239243" y="2941269"/>
              <a:ext cx="769387" cy="776458"/>
              <a:chOff x="9342090" y="2532783"/>
              <a:chExt cx="818811" cy="826339"/>
            </a:xfrm>
            <a:solidFill>
              <a:schemeClr val="tx1"/>
            </a:solidFill>
          </p:grpSpPr>
          <p:sp>
            <p:nvSpPr>
              <p:cNvPr id="42" name="Freihandform: Form 41">
                <a:extLst>
                  <a:ext uri="{FF2B5EF4-FFF2-40B4-BE49-F238E27FC236}">
                    <a16:creationId xmlns:a16="http://schemas.microsoft.com/office/drawing/2014/main" id="{CD6BEA19-65F0-4970-965A-F008EDF1F257}"/>
                  </a:ext>
                </a:extLst>
              </p:cNvPr>
              <p:cNvSpPr/>
              <p:nvPr/>
            </p:nvSpPr>
            <p:spPr>
              <a:xfrm>
                <a:off x="9647050" y="2532783"/>
                <a:ext cx="513851" cy="574302"/>
              </a:xfrm>
              <a:custGeom>
                <a:avLst/>
                <a:gdLst>
                  <a:gd name="connsiteX0" fmla="*/ 468372 w 513851"/>
                  <a:gd name="connsiteY0" fmla="*/ 57434 h 574301"/>
                  <a:gd name="connsiteX1" fmla="*/ 190529 w 513851"/>
                  <a:gd name="connsiteY1" fmla="*/ 57434 h 574301"/>
                  <a:gd name="connsiteX2" fmla="*/ 51608 w 513851"/>
                  <a:gd name="connsiteY2" fmla="*/ 196354 h 574301"/>
                  <a:gd name="connsiteX3" fmla="*/ 51608 w 513851"/>
                  <a:gd name="connsiteY3" fmla="*/ 239095 h 574301"/>
                  <a:gd name="connsiteX4" fmla="*/ 94348 w 513851"/>
                  <a:gd name="connsiteY4" fmla="*/ 239095 h 574301"/>
                  <a:gd name="connsiteX5" fmla="*/ 233270 w 513851"/>
                  <a:gd name="connsiteY5" fmla="*/ 100174 h 574301"/>
                  <a:gd name="connsiteX6" fmla="*/ 329435 w 513851"/>
                  <a:gd name="connsiteY6" fmla="*/ 60547 h 574301"/>
                  <a:gd name="connsiteX7" fmla="*/ 425616 w 513851"/>
                  <a:gd name="connsiteY7" fmla="*/ 100189 h 574301"/>
                  <a:gd name="connsiteX8" fmla="*/ 465258 w 513851"/>
                  <a:gd name="connsiteY8" fmla="*/ 196370 h 574301"/>
                  <a:gd name="connsiteX9" fmla="*/ 425616 w 513851"/>
                  <a:gd name="connsiteY9" fmla="*/ 292535 h 574301"/>
                  <a:gd name="connsiteX10" fmla="*/ 243970 w 513851"/>
                  <a:gd name="connsiteY10" fmla="*/ 474226 h 574301"/>
                  <a:gd name="connsiteX11" fmla="*/ 51593 w 513851"/>
                  <a:gd name="connsiteY11" fmla="*/ 474226 h 574301"/>
                  <a:gd name="connsiteX12" fmla="*/ 8853 w 513851"/>
                  <a:gd name="connsiteY12" fmla="*/ 474226 h 574301"/>
                  <a:gd name="connsiteX13" fmla="*/ 8853 w 513851"/>
                  <a:gd name="connsiteY13" fmla="*/ 516966 h 574301"/>
                  <a:gd name="connsiteX14" fmla="*/ 147774 w 513851"/>
                  <a:gd name="connsiteY14" fmla="*/ 574411 h 574301"/>
                  <a:gd name="connsiteX15" fmla="*/ 286695 w 513851"/>
                  <a:gd name="connsiteY15" fmla="*/ 516966 h 574301"/>
                  <a:gd name="connsiteX16" fmla="*/ 468372 w 513851"/>
                  <a:gd name="connsiteY16" fmla="*/ 335290 h 574301"/>
                  <a:gd name="connsiteX17" fmla="*/ 525727 w 513851"/>
                  <a:gd name="connsiteY17" fmla="*/ 196370 h 574301"/>
                  <a:gd name="connsiteX18" fmla="*/ 468372 w 513851"/>
                  <a:gd name="connsiteY18" fmla="*/ 57434 h 5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13851" h="574301">
                    <a:moveTo>
                      <a:pt x="468372" y="57434"/>
                    </a:moveTo>
                    <a:cubicBezTo>
                      <a:pt x="391778" y="-19160"/>
                      <a:pt x="267138" y="-19130"/>
                      <a:pt x="190529" y="57434"/>
                    </a:cubicBezTo>
                    <a:lnTo>
                      <a:pt x="51608" y="196354"/>
                    </a:lnTo>
                    <a:cubicBezTo>
                      <a:pt x="39805" y="208158"/>
                      <a:pt x="39805" y="227291"/>
                      <a:pt x="51608" y="239095"/>
                    </a:cubicBezTo>
                    <a:cubicBezTo>
                      <a:pt x="63412" y="250898"/>
                      <a:pt x="82545" y="250898"/>
                      <a:pt x="94348" y="239095"/>
                    </a:cubicBezTo>
                    <a:lnTo>
                      <a:pt x="233270" y="100174"/>
                    </a:lnTo>
                    <a:cubicBezTo>
                      <a:pt x="258826" y="74633"/>
                      <a:pt x="292982" y="60547"/>
                      <a:pt x="329435" y="60547"/>
                    </a:cubicBezTo>
                    <a:cubicBezTo>
                      <a:pt x="365904" y="60547"/>
                      <a:pt x="400060" y="74633"/>
                      <a:pt x="425616" y="100189"/>
                    </a:cubicBezTo>
                    <a:cubicBezTo>
                      <a:pt x="451173" y="125746"/>
                      <a:pt x="465258" y="159901"/>
                      <a:pt x="465258" y="196370"/>
                    </a:cubicBezTo>
                    <a:cubicBezTo>
                      <a:pt x="465258" y="232823"/>
                      <a:pt x="451173" y="266978"/>
                      <a:pt x="425616" y="292535"/>
                    </a:cubicBezTo>
                    <a:lnTo>
                      <a:pt x="243970" y="474226"/>
                    </a:lnTo>
                    <a:cubicBezTo>
                      <a:pt x="190922" y="527243"/>
                      <a:pt x="104641" y="527243"/>
                      <a:pt x="51593" y="474226"/>
                    </a:cubicBezTo>
                    <a:cubicBezTo>
                      <a:pt x="39789" y="462422"/>
                      <a:pt x="20656" y="462422"/>
                      <a:pt x="8853" y="474226"/>
                    </a:cubicBezTo>
                    <a:cubicBezTo>
                      <a:pt x="-2951" y="486029"/>
                      <a:pt x="-2951" y="505178"/>
                      <a:pt x="8853" y="516966"/>
                    </a:cubicBezTo>
                    <a:cubicBezTo>
                      <a:pt x="47150" y="555263"/>
                      <a:pt x="97462" y="574411"/>
                      <a:pt x="147774" y="574411"/>
                    </a:cubicBezTo>
                    <a:cubicBezTo>
                      <a:pt x="198086" y="574411"/>
                      <a:pt x="248398" y="555263"/>
                      <a:pt x="286695" y="516966"/>
                    </a:cubicBezTo>
                    <a:lnTo>
                      <a:pt x="468372" y="335290"/>
                    </a:lnTo>
                    <a:cubicBezTo>
                      <a:pt x="505354" y="298323"/>
                      <a:pt x="525727" y="248979"/>
                      <a:pt x="525727" y="196370"/>
                    </a:cubicBezTo>
                    <a:cubicBezTo>
                      <a:pt x="525727" y="143745"/>
                      <a:pt x="505354" y="94416"/>
                      <a:pt x="468372" y="57434"/>
                    </a:cubicBezTo>
                    <a:close/>
                  </a:path>
                </a:pathLst>
              </a:custGeom>
              <a:grpFill/>
              <a:ln w="22225" cap="flat">
                <a:solidFill>
                  <a:schemeClr val="bg1"/>
                </a:solidFill>
                <a:prstDash val="solid"/>
                <a:miter/>
              </a:ln>
            </p:spPr>
            <p:txBody>
              <a:bodyPr rtlCol="0" anchor="ctr"/>
              <a:lstStyle/>
              <a:p>
                <a:endParaRPr lang="de-DE"/>
              </a:p>
            </p:txBody>
          </p:sp>
          <p:sp>
            <p:nvSpPr>
              <p:cNvPr id="43" name="Freihandform: Form 42">
                <a:extLst>
                  <a:ext uri="{FF2B5EF4-FFF2-40B4-BE49-F238E27FC236}">
                    <a16:creationId xmlns:a16="http://schemas.microsoft.com/office/drawing/2014/main" id="{A7ED2ED9-A6A0-457B-BDC9-FADF2AD5C5B7}"/>
                  </a:ext>
                </a:extLst>
              </p:cNvPr>
              <p:cNvSpPr/>
              <p:nvPr/>
            </p:nvSpPr>
            <p:spPr>
              <a:xfrm>
                <a:off x="9342090" y="2799934"/>
                <a:ext cx="513851" cy="559188"/>
              </a:xfrm>
              <a:custGeom>
                <a:avLst/>
                <a:gdLst>
                  <a:gd name="connsiteX0" fmla="*/ 410008 w 513851"/>
                  <a:gd name="connsiteY0" fmla="*/ 345981 h 559188"/>
                  <a:gd name="connsiteX1" fmla="*/ 292457 w 513851"/>
                  <a:gd name="connsiteY1" fmla="*/ 463531 h 559188"/>
                  <a:gd name="connsiteX2" fmla="*/ 196276 w 513851"/>
                  <a:gd name="connsiteY2" fmla="*/ 503173 h 559188"/>
                  <a:gd name="connsiteX3" fmla="*/ 100095 w 513851"/>
                  <a:gd name="connsiteY3" fmla="*/ 463531 h 559188"/>
                  <a:gd name="connsiteX4" fmla="*/ 100095 w 513851"/>
                  <a:gd name="connsiteY4" fmla="*/ 271170 h 559188"/>
                  <a:gd name="connsiteX5" fmla="*/ 271087 w 513851"/>
                  <a:gd name="connsiteY5" fmla="*/ 100180 h 559188"/>
                  <a:gd name="connsiteX6" fmla="*/ 367268 w 513851"/>
                  <a:gd name="connsiteY6" fmla="*/ 60553 h 559188"/>
                  <a:gd name="connsiteX7" fmla="*/ 463433 w 513851"/>
                  <a:gd name="connsiteY7" fmla="*/ 100180 h 559188"/>
                  <a:gd name="connsiteX8" fmla="*/ 506174 w 513851"/>
                  <a:gd name="connsiteY8" fmla="*/ 100180 h 559188"/>
                  <a:gd name="connsiteX9" fmla="*/ 506174 w 513851"/>
                  <a:gd name="connsiteY9" fmla="*/ 57440 h 559188"/>
                  <a:gd name="connsiteX10" fmla="*/ 228331 w 513851"/>
                  <a:gd name="connsiteY10" fmla="*/ 57440 h 559188"/>
                  <a:gd name="connsiteX11" fmla="*/ 57340 w 513851"/>
                  <a:gd name="connsiteY11" fmla="*/ 228445 h 559188"/>
                  <a:gd name="connsiteX12" fmla="*/ 0 w 513851"/>
                  <a:gd name="connsiteY12" fmla="*/ 367366 h 559188"/>
                  <a:gd name="connsiteX13" fmla="*/ 57355 w 513851"/>
                  <a:gd name="connsiteY13" fmla="*/ 506271 h 559188"/>
                  <a:gd name="connsiteX14" fmla="*/ 196261 w 513851"/>
                  <a:gd name="connsiteY14" fmla="*/ 563626 h 559188"/>
                  <a:gd name="connsiteX15" fmla="*/ 335182 w 513851"/>
                  <a:gd name="connsiteY15" fmla="*/ 506271 h 559188"/>
                  <a:gd name="connsiteX16" fmla="*/ 452733 w 513851"/>
                  <a:gd name="connsiteY16" fmla="*/ 388721 h 559188"/>
                  <a:gd name="connsiteX17" fmla="*/ 452733 w 513851"/>
                  <a:gd name="connsiteY17" fmla="*/ 345981 h 559188"/>
                  <a:gd name="connsiteX18" fmla="*/ 410008 w 513851"/>
                  <a:gd name="connsiteY18" fmla="*/ 345981 h 559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13851" h="559188">
                    <a:moveTo>
                      <a:pt x="410008" y="345981"/>
                    </a:moveTo>
                    <a:lnTo>
                      <a:pt x="292457" y="463531"/>
                    </a:lnTo>
                    <a:cubicBezTo>
                      <a:pt x="266900" y="489088"/>
                      <a:pt x="232744" y="503173"/>
                      <a:pt x="196276" y="503173"/>
                    </a:cubicBezTo>
                    <a:cubicBezTo>
                      <a:pt x="159823" y="503173"/>
                      <a:pt x="125652" y="489088"/>
                      <a:pt x="100095" y="463531"/>
                    </a:cubicBezTo>
                    <a:cubicBezTo>
                      <a:pt x="47063" y="410499"/>
                      <a:pt x="47063" y="324203"/>
                      <a:pt x="100095" y="271170"/>
                    </a:cubicBezTo>
                    <a:lnTo>
                      <a:pt x="271087" y="100180"/>
                    </a:lnTo>
                    <a:cubicBezTo>
                      <a:pt x="296643" y="74638"/>
                      <a:pt x="330799" y="60553"/>
                      <a:pt x="367268" y="60553"/>
                    </a:cubicBezTo>
                    <a:cubicBezTo>
                      <a:pt x="403721" y="60553"/>
                      <a:pt x="437877" y="74638"/>
                      <a:pt x="463433" y="100180"/>
                    </a:cubicBezTo>
                    <a:cubicBezTo>
                      <a:pt x="475237" y="111983"/>
                      <a:pt x="494370" y="111983"/>
                      <a:pt x="506174" y="100180"/>
                    </a:cubicBezTo>
                    <a:cubicBezTo>
                      <a:pt x="517977" y="88376"/>
                      <a:pt x="517977" y="69243"/>
                      <a:pt x="506174" y="57440"/>
                    </a:cubicBezTo>
                    <a:cubicBezTo>
                      <a:pt x="429595" y="-19139"/>
                      <a:pt x="304956" y="-19154"/>
                      <a:pt x="228331" y="57440"/>
                    </a:cubicBezTo>
                    <a:lnTo>
                      <a:pt x="57340" y="228445"/>
                    </a:lnTo>
                    <a:cubicBezTo>
                      <a:pt x="20373" y="265412"/>
                      <a:pt x="0" y="314757"/>
                      <a:pt x="0" y="367366"/>
                    </a:cubicBezTo>
                    <a:cubicBezTo>
                      <a:pt x="0" y="419960"/>
                      <a:pt x="20373" y="469305"/>
                      <a:pt x="57355" y="506271"/>
                    </a:cubicBezTo>
                    <a:cubicBezTo>
                      <a:pt x="94322" y="543253"/>
                      <a:pt x="143667" y="563626"/>
                      <a:pt x="196261" y="563626"/>
                    </a:cubicBezTo>
                    <a:cubicBezTo>
                      <a:pt x="248870" y="563626"/>
                      <a:pt x="298215" y="543253"/>
                      <a:pt x="335182" y="506271"/>
                    </a:cubicBezTo>
                    <a:lnTo>
                      <a:pt x="452733" y="388721"/>
                    </a:lnTo>
                    <a:cubicBezTo>
                      <a:pt x="464537" y="376918"/>
                      <a:pt x="464537" y="357784"/>
                      <a:pt x="452733" y="345981"/>
                    </a:cubicBezTo>
                    <a:cubicBezTo>
                      <a:pt x="440930" y="334177"/>
                      <a:pt x="421811" y="334177"/>
                      <a:pt x="410008" y="345981"/>
                    </a:cubicBezTo>
                    <a:close/>
                  </a:path>
                </a:pathLst>
              </a:custGeom>
              <a:grpFill/>
              <a:ln w="22225" cap="flat">
                <a:solidFill>
                  <a:schemeClr val="bg1"/>
                </a:solidFill>
                <a:prstDash val="solid"/>
                <a:miter/>
              </a:ln>
            </p:spPr>
            <p:txBody>
              <a:bodyPr rtlCol="0" anchor="ctr"/>
              <a:lstStyle/>
              <a:p>
                <a:endParaRPr lang="de-DE"/>
              </a:p>
            </p:txBody>
          </p:sp>
        </p:grpSp>
        <p:sp>
          <p:nvSpPr>
            <p:cNvPr id="15" name="Rechteck 14">
              <a:extLst>
                <a:ext uri="{FF2B5EF4-FFF2-40B4-BE49-F238E27FC236}">
                  <a16:creationId xmlns:a16="http://schemas.microsoft.com/office/drawing/2014/main" id="{5661DA67-C894-4F1E-B9A9-1431333708A8}"/>
                </a:ext>
              </a:extLst>
            </p:cNvPr>
            <p:cNvSpPr/>
            <p:nvPr/>
          </p:nvSpPr>
          <p:spPr>
            <a:xfrm>
              <a:off x="9489936" y="3922895"/>
              <a:ext cx="2268000" cy="738664"/>
            </a:xfrm>
            <a:prstGeom prst="rect">
              <a:avLst/>
            </a:prstGeom>
          </p:spPr>
          <p:txBody>
            <a:bodyPr wrap="square">
              <a:spAutoFit/>
            </a:bodyPr>
            <a:lstStyle/>
            <a:p>
              <a:pPr algn="ctr"/>
              <a:r>
                <a:rPr lang="en-US" sz="1400" b="1">
                  <a:latin typeface="+mj-lt"/>
                </a:rPr>
                <a:t>Lack of </a:t>
              </a:r>
              <a:br>
                <a:rPr lang="en-US" sz="1400" b="1">
                  <a:latin typeface="+mj-lt"/>
                </a:rPr>
              </a:br>
              <a:r>
                <a:rPr lang="en-US" sz="1400" b="1">
                  <a:latin typeface="+mj-lt"/>
                </a:rPr>
                <a:t>end-to-end supply</a:t>
              </a:r>
              <a:br>
                <a:rPr lang="en-US" sz="1400" b="1">
                  <a:latin typeface="+mj-lt"/>
                </a:rPr>
              </a:br>
              <a:r>
                <a:rPr lang="en-US" sz="1400" b="1">
                  <a:latin typeface="+mj-lt"/>
                </a:rPr>
                <a:t>chain visibility</a:t>
              </a:r>
            </a:p>
          </p:txBody>
        </p:sp>
        <p:sp>
          <p:nvSpPr>
            <p:cNvPr id="13" name="Rechteck 12">
              <a:extLst>
                <a:ext uri="{FF2B5EF4-FFF2-40B4-BE49-F238E27FC236}">
                  <a16:creationId xmlns:a16="http://schemas.microsoft.com/office/drawing/2014/main" id="{352F0ED0-7467-4B65-85BA-83BAD165762A}"/>
                </a:ext>
              </a:extLst>
            </p:cNvPr>
            <p:cNvSpPr/>
            <p:nvPr/>
          </p:nvSpPr>
          <p:spPr>
            <a:xfrm>
              <a:off x="4391367" y="3922895"/>
              <a:ext cx="2268000" cy="738664"/>
            </a:xfrm>
            <a:prstGeom prst="rect">
              <a:avLst/>
            </a:prstGeom>
          </p:spPr>
          <p:txBody>
            <a:bodyPr wrap="square" anchor="t">
              <a:spAutoFit/>
            </a:bodyPr>
            <a:lstStyle/>
            <a:p>
              <a:pPr algn="ctr"/>
              <a:r>
                <a:rPr lang="en-US" sz="1400" b="1">
                  <a:latin typeface="+mj-lt"/>
                  <a:cs typeface="FiraGO Medium" panose="020B0603050000020004" pitchFamily="34" charset="0"/>
                </a:rPr>
                <a:t>Reliability and accuracy</a:t>
              </a:r>
              <a:br>
                <a:rPr lang="en-US" sz="1400" b="1">
                  <a:latin typeface="+mj-lt"/>
                  <a:cs typeface="FiraGO Medium" panose="020B0603050000020004" pitchFamily="34" charset="0"/>
                </a:rPr>
              </a:br>
              <a:r>
                <a:rPr lang="en-US" sz="1400" b="1">
                  <a:latin typeface="+mj-lt"/>
                  <a:cs typeface="FiraGO Medium" panose="020B0603050000020004" pitchFamily="34" charset="0"/>
                </a:rPr>
                <a:t>of existing data </a:t>
              </a:r>
              <a:r>
                <a:rPr lang="en-US" sz="1400"/>
                <a:t>(e.g. data missing or in siloes) </a:t>
              </a:r>
            </a:p>
          </p:txBody>
        </p:sp>
        <p:grpSp>
          <p:nvGrpSpPr>
            <p:cNvPr id="10" name="Grafik 6">
              <a:extLst>
                <a:ext uri="{FF2B5EF4-FFF2-40B4-BE49-F238E27FC236}">
                  <a16:creationId xmlns:a16="http://schemas.microsoft.com/office/drawing/2014/main" id="{CBAD9D0B-D24B-4B29-A085-1646443EA10A}"/>
                </a:ext>
              </a:extLst>
            </p:cNvPr>
            <p:cNvGrpSpPr/>
            <p:nvPr/>
          </p:nvGrpSpPr>
          <p:grpSpPr>
            <a:xfrm>
              <a:off x="5117457" y="2987175"/>
              <a:ext cx="815820" cy="779296"/>
              <a:chOff x="4969685" y="2465079"/>
              <a:chExt cx="815820" cy="779296"/>
            </a:xfrm>
            <a:solidFill>
              <a:schemeClr val="tx1"/>
            </a:solidFill>
          </p:grpSpPr>
          <p:sp>
            <p:nvSpPr>
              <p:cNvPr id="16" name="Freihandform: Form 15">
                <a:extLst>
                  <a:ext uri="{FF2B5EF4-FFF2-40B4-BE49-F238E27FC236}">
                    <a16:creationId xmlns:a16="http://schemas.microsoft.com/office/drawing/2014/main" id="{6BDC3669-F02B-48C0-8EC8-BE6F9671A640}"/>
                  </a:ext>
                </a:extLst>
              </p:cNvPr>
              <p:cNvSpPr/>
              <p:nvPr/>
            </p:nvSpPr>
            <p:spPr>
              <a:xfrm>
                <a:off x="5361677" y="2525977"/>
                <a:ext cx="30275" cy="28919"/>
              </a:xfrm>
              <a:custGeom>
                <a:avLst/>
                <a:gdLst>
                  <a:gd name="connsiteX0" fmla="*/ 15918 w 30274"/>
                  <a:gd name="connsiteY0" fmla="*/ 0 h 28919"/>
                  <a:gd name="connsiteX1" fmla="*/ 0 w 30274"/>
                  <a:gd name="connsiteY1" fmla="*/ 15205 h 28919"/>
                  <a:gd name="connsiteX2" fmla="*/ 14325 w 30274"/>
                  <a:gd name="connsiteY2" fmla="*/ 30332 h 28919"/>
                  <a:gd name="connsiteX3" fmla="*/ 31836 w 30274"/>
                  <a:gd name="connsiteY3" fmla="*/ 15205 h 28919"/>
                  <a:gd name="connsiteX4" fmla="*/ 15918 w 30274"/>
                  <a:gd name="connsiteY4" fmla="*/ 0 h 28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74" h="28919">
                    <a:moveTo>
                      <a:pt x="15918" y="0"/>
                    </a:moveTo>
                    <a:cubicBezTo>
                      <a:pt x="7094" y="0"/>
                      <a:pt x="0" y="6788"/>
                      <a:pt x="0" y="15205"/>
                    </a:cubicBezTo>
                    <a:cubicBezTo>
                      <a:pt x="0" y="23039"/>
                      <a:pt x="6170" y="29558"/>
                      <a:pt x="14325" y="30332"/>
                    </a:cubicBezTo>
                    <a:cubicBezTo>
                      <a:pt x="23766" y="31227"/>
                      <a:pt x="31836" y="24202"/>
                      <a:pt x="31836" y="15205"/>
                    </a:cubicBezTo>
                    <a:cubicBezTo>
                      <a:pt x="31836" y="6776"/>
                      <a:pt x="24730" y="0"/>
                      <a:pt x="15918" y="0"/>
                    </a:cubicBezTo>
                    <a:close/>
                  </a:path>
                </a:pathLst>
              </a:custGeom>
              <a:grpFill/>
              <a:ln w="1581" cap="flat">
                <a:noFill/>
                <a:prstDash val="solid"/>
                <a:miter/>
              </a:ln>
            </p:spPr>
            <p:txBody>
              <a:bodyPr rtlCol="0" anchor="ctr"/>
              <a:lstStyle/>
              <a:p>
                <a:endParaRPr lang="de-DE"/>
              </a:p>
            </p:txBody>
          </p:sp>
          <p:sp>
            <p:nvSpPr>
              <p:cNvPr id="17" name="Freihandform: Form 16">
                <a:extLst>
                  <a:ext uri="{FF2B5EF4-FFF2-40B4-BE49-F238E27FC236}">
                    <a16:creationId xmlns:a16="http://schemas.microsoft.com/office/drawing/2014/main" id="{DCD77670-D5E8-44D4-8032-BBEDEE41D576}"/>
                  </a:ext>
                </a:extLst>
              </p:cNvPr>
              <p:cNvSpPr/>
              <p:nvPr/>
            </p:nvSpPr>
            <p:spPr>
              <a:xfrm>
                <a:off x="5042981" y="2465079"/>
                <a:ext cx="669227" cy="779296"/>
              </a:xfrm>
              <a:custGeom>
                <a:avLst/>
                <a:gdLst>
                  <a:gd name="connsiteX0" fmla="*/ 653293 w 669227"/>
                  <a:gd name="connsiteY0" fmla="*/ 91324 h 779296"/>
                  <a:gd name="connsiteX1" fmla="*/ 573623 w 669227"/>
                  <a:gd name="connsiteY1" fmla="*/ 15221 h 779296"/>
                  <a:gd name="connsiteX2" fmla="*/ 557689 w 669227"/>
                  <a:gd name="connsiteY2" fmla="*/ 0 h 779296"/>
                  <a:gd name="connsiteX3" fmla="*/ 111538 w 669227"/>
                  <a:gd name="connsiteY3" fmla="*/ 0 h 779296"/>
                  <a:gd name="connsiteX4" fmla="*/ 95604 w 669227"/>
                  <a:gd name="connsiteY4" fmla="*/ 15221 h 779296"/>
                  <a:gd name="connsiteX5" fmla="*/ 15934 w 669227"/>
                  <a:gd name="connsiteY5" fmla="*/ 91324 h 779296"/>
                  <a:gd name="connsiteX6" fmla="*/ 0 w 669227"/>
                  <a:gd name="connsiteY6" fmla="*/ 106544 h 779296"/>
                  <a:gd name="connsiteX7" fmla="*/ 0 w 669227"/>
                  <a:gd name="connsiteY7" fmla="*/ 354930 h 779296"/>
                  <a:gd name="connsiteX8" fmla="*/ 330037 w 669227"/>
                  <a:gd name="connsiteY8" fmla="*/ 778655 h 779296"/>
                  <a:gd name="connsiteX9" fmla="*/ 334614 w 669227"/>
                  <a:gd name="connsiteY9" fmla="*/ 779296 h 779296"/>
                  <a:gd name="connsiteX10" fmla="*/ 339191 w 669227"/>
                  <a:gd name="connsiteY10" fmla="*/ 778654 h 779296"/>
                  <a:gd name="connsiteX11" fmla="*/ 669227 w 669227"/>
                  <a:gd name="connsiteY11" fmla="*/ 354930 h 779296"/>
                  <a:gd name="connsiteX12" fmla="*/ 669227 w 669227"/>
                  <a:gd name="connsiteY12" fmla="*/ 106544 h 779296"/>
                  <a:gd name="connsiteX13" fmla="*/ 653293 w 669227"/>
                  <a:gd name="connsiteY13" fmla="*/ 91324 h 779296"/>
                  <a:gd name="connsiteX14" fmla="*/ 637359 w 669227"/>
                  <a:gd name="connsiteY14" fmla="*/ 354930 h 779296"/>
                  <a:gd name="connsiteX15" fmla="*/ 334614 w 669227"/>
                  <a:gd name="connsiteY15" fmla="*/ 748159 h 779296"/>
                  <a:gd name="connsiteX16" fmla="*/ 31868 w 669227"/>
                  <a:gd name="connsiteY16" fmla="*/ 354930 h 779296"/>
                  <a:gd name="connsiteX17" fmla="*/ 31868 w 669227"/>
                  <a:gd name="connsiteY17" fmla="*/ 120681 h 779296"/>
                  <a:gd name="connsiteX18" fmla="*/ 126337 w 669227"/>
                  <a:gd name="connsiteY18" fmla="*/ 30441 h 779296"/>
                  <a:gd name="connsiteX19" fmla="*/ 542890 w 669227"/>
                  <a:gd name="connsiteY19" fmla="*/ 30441 h 779296"/>
                  <a:gd name="connsiteX20" fmla="*/ 637359 w 669227"/>
                  <a:gd name="connsiteY20" fmla="*/ 120681 h 779296"/>
                  <a:gd name="connsiteX21" fmla="*/ 637359 w 669227"/>
                  <a:gd name="connsiteY21" fmla="*/ 354930 h 779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69227" h="779296">
                    <a:moveTo>
                      <a:pt x="653293" y="91324"/>
                    </a:moveTo>
                    <a:cubicBezTo>
                      <a:pt x="609363" y="91324"/>
                      <a:pt x="573623" y="57184"/>
                      <a:pt x="573623" y="15221"/>
                    </a:cubicBezTo>
                    <a:cubicBezTo>
                      <a:pt x="573623" y="6816"/>
                      <a:pt x="566488" y="0"/>
                      <a:pt x="557689" y="0"/>
                    </a:cubicBezTo>
                    <a:lnTo>
                      <a:pt x="111538" y="0"/>
                    </a:lnTo>
                    <a:cubicBezTo>
                      <a:pt x="102739" y="0"/>
                      <a:pt x="95604" y="6816"/>
                      <a:pt x="95604" y="15221"/>
                    </a:cubicBezTo>
                    <a:cubicBezTo>
                      <a:pt x="95604" y="57184"/>
                      <a:pt x="59864" y="91324"/>
                      <a:pt x="15934" y="91324"/>
                    </a:cubicBezTo>
                    <a:cubicBezTo>
                      <a:pt x="7135" y="91324"/>
                      <a:pt x="0" y="98140"/>
                      <a:pt x="0" y="106544"/>
                    </a:cubicBezTo>
                    <a:lnTo>
                      <a:pt x="0" y="354930"/>
                    </a:lnTo>
                    <a:cubicBezTo>
                      <a:pt x="0" y="548501"/>
                      <a:pt x="132085" y="721952"/>
                      <a:pt x="330037" y="778655"/>
                    </a:cubicBezTo>
                    <a:cubicBezTo>
                      <a:pt x="331530" y="779081"/>
                      <a:pt x="333071" y="779296"/>
                      <a:pt x="334614" y="779296"/>
                    </a:cubicBezTo>
                    <a:cubicBezTo>
                      <a:pt x="336156" y="779296"/>
                      <a:pt x="337700" y="779081"/>
                      <a:pt x="339191" y="778654"/>
                    </a:cubicBezTo>
                    <a:cubicBezTo>
                      <a:pt x="532856" y="723161"/>
                      <a:pt x="669227" y="552735"/>
                      <a:pt x="669227" y="354930"/>
                    </a:cubicBezTo>
                    <a:lnTo>
                      <a:pt x="669227" y="106544"/>
                    </a:lnTo>
                    <a:cubicBezTo>
                      <a:pt x="669227" y="98140"/>
                      <a:pt x="662092" y="91324"/>
                      <a:pt x="653293" y="91324"/>
                    </a:cubicBezTo>
                    <a:close/>
                    <a:moveTo>
                      <a:pt x="637359" y="354930"/>
                    </a:moveTo>
                    <a:cubicBezTo>
                      <a:pt x="637359" y="536737"/>
                      <a:pt x="515909" y="694185"/>
                      <a:pt x="334614" y="748159"/>
                    </a:cubicBezTo>
                    <a:cubicBezTo>
                      <a:pt x="154764" y="694616"/>
                      <a:pt x="31868" y="535742"/>
                      <a:pt x="31868" y="354930"/>
                    </a:cubicBezTo>
                    <a:lnTo>
                      <a:pt x="31868" y="120681"/>
                    </a:lnTo>
                    <a:cubicBezTo>
                      <a:pt x="80643" y="113987"/>
                      <a:pt x="119330" y="77033"/>
                      <a:pt x="126337" y="30441"/>
                    </a:cubicBezTo>
                    <a:lnTo>
                      <a:pt x="542890" y="30441"/>
                    </a:lnTo>
                    <a:cubicBezTo>
                      <a:pt x="549898" y="77033"/>
                      <a:pt x="588584" y="113987"/>
                      <a:pt x="637359" y="120681"/>
                    </a:cubicBezTo>
                    <a:lnTo>
                      <a:pt x="637359" y="354930"/>
                    </a:lnTo>
                    <a:close/>
                  </a:path>
                </a:pathLst>
              </a:custGeom>
              <a:grpFill/>
              <a:ln w="1581" cap="flat">
                <a:noFill/>
                <a:prstDash val="solid"/>
                <a:miter/>
              </a:ln>
            </p:spPr>
            <p:txBody>
              <a:bodyPr rtlCol="0" anchor="ctr"/>
              <a:lstStyle/>
              <a:p>
                <a:endParaRPr lang="de-DE"/>
              </a:p>
            </p:txBody>
          </p:sp>
          <p:sp>
            <p:nvSpPr>
              <p:cNvPr id="18" name="Freihandform: Form 17">
                <a:extLst>
                  <a:ext uri="{FF2B5EF4-FFF2-40B4-BE49-F238E27FC236}">
                    <a16:creationId xmlns:a16="http://schemas.microsoft.com/office/drawing/2014/main" id="{A70A40CD-4656-4272-B0F6-E2E6011BBED3}"/>
                  </a:ext>
                </a:extLst>
              </p:cNvPr>
              <p:cNvSpPr/>
              <p:nvPr/>
            </p:nvSpPr>
            <p:spPr>
              <a:xfrm>
                <a:off x="5106717" y="2525962"/>
                <a:ext cx="541755" cy="652965"/>
              </a:xfrm>
              <a:custGeom>
                <a:avLst/>
                <a:gdLst>
                  <a:gd name="connsiteX0" fmla="*/ 532214 w 541755"/>
                  <a:gd name="connsiteY0" fmla="*/ 79893 h 652964"/>
                  <a:gd name="connsiteX1" fmla="*/ 458118 w 541755"/>
                  <a:gd name="connsiteY1" fmla="*/ 9114 h 652964"/>
                  <a:gd name="connsiteX2" fmla="*/ 443522 w 541755"/>
                  <a:gd name="connsiteY2" fmla="*/ 0 h 652964"/>
                  <a:gd name="connsiteX3" fmla="*/ 334582 w 541755"/>
                  <a:gd name="connsiteY3" fmla="*/ 0 h 652964"/>
                  <a:gd name="connsiteX4" fmla="*/ 318648 w 541755"/>
                  <a:gd name="connsiteY4" fmla="*/ 15221 h 652964"/>
                  <a:gd name="connsiteX5" fmla="*/ 334582 w 541755"/>
                  <a:gd name="connsiteY5" fmla="*/ 30441 h 652964"/>
                  <a:gd name="connsiteX6" fmla="*/ 433447 w 541755"/>
                  <a:gd name="connsiteY6" fmla="*/ 30441 h 652964"/>
                  <a:gd name="connsiteX7" fmla="*/ 509888 w 541755"/>
                  <a:gd name="connsiteY7" fmla="*/ 103459 h 652964"/>
                  <a:gd name="connsiteX8" fmla="*/ 509888 w 541755"/>
                  <a:gd name="connsiteY8" fmla="*/ 294047 h 652964"/>
                  <a:gd name="connsiteX9" fmla="*/ 270878 w 541755"/>
                  <a:gd name="connsiteY9" fmla="*/ 622971 h 652964"/>
                  <a:gd name="connsiteX10" fmla="*/ 31868 w 541755"/>
                  <a:gd name="connsiteY10" fmla="*/ 294047 h 652964"/>
                  <a:gd name="connsiteX11" fmla="*/ 31868 w 541755"/>
                  <a:gd name="connsiteY11" fmla="*/ 103459 h 652964"/>
                  <a:gd name="connsiteX12" fmla="*/ 108308 w 541755"/>
                  <a:gd name="connsiteY12" fmla="*/ 30441 h 652964"/>
                  <a:gd name="connsiteX13" fmla="*/ 207174 w 541755"/>
                  <a:gd name="connsiteY13" fmla="*/ 30441 h 652964"/>
                  <a:gd name="connsiteX14" fmla="*/ 223108 w 541755"/>
                  <a:gd name="connsiteY14" fmla="*/ 15221 h 652964"/>
                  <a:gd name="connsiteX15" fmla="*/ 207174 w 541755"/>
                  <a:gd name="connsiteY15" fmla="*/ 0 h 652964"/>
                  <a:gd name="connsiteX16" fmla="*/ 98233 w 541755"/>
                  <a:gd name="connsiteY16" fmla="*/ 0 h 652964"/>
                  <a:gd name="connsiteX17" fmla="*/ 83637 w 541755"/>
                  <a:gd name="connsiteY17" fmla="*/ 9114 h 652964"/>
                  <a:gd name="connsiteX18" fmla="*/ 9541 w 541755"/>
                  <a:gd name="connsiteY18" fmla="*/ 79893 h 652964"/>
                  <a:gd name="connsiteX19" fmla="*/ 0 w 541755"/>
                  <a:gd name="connsiteY19" fmla="*/ 93835 h 652964"/>
                  <a:gd name="connsiteX20" fmla="*/ 0 w 541755"/>
                  <a:gd name="connsiteY20" fmla="*/ 294047 h 652964"/>
                  <a:gd name="connsiteX21" fmla="*/ 265562 w 541755"/>
                  <a:gd name="connsiteY21" fmla="*/ 653507 h 652964"/>
                  <a:gd name="connsiteX22" fmla="*/ 270878 w 541755"/>
                  <a:gd name="connsiteY22" fmla="*/ 654379 h 652964"/>
                  <a:gd name="connsiteX23" fmla="*/ 276193 w 541755"/>
                  <a:gd name="connsiteY23" fmla="*/ 653507 h 652964"/>
                  <a:gd name="connsiteX24" fmla="*/ 541756 w 541755"/>
                  <a:gd name="connsiteY24" fmla="*/ 294047 h 652964"/>
                  <a:gd name="connsiteX25" fmla="*/ 541756 w 541755"/>
                  <a:gd name="connsiteY25" fmla="*/ 93835 h 652964"/>
                  <a:gd name="connsiteX26" fmla="*/ 532214 w 541755"/>
                  <a:gd name="connsiteY26" fmla="*/ 79893 h 652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1755" h="652964">
                    <a:moveTo>
                      <a:pt x="532214" y="79893"/>
                    </a:moveTo>
                    <a:cubicBezTo>
                      <a:pt x="498985" y="65992"/>
                      <a:pt x="472671" y="40855"/>
                      <a:pt x="458118" y="9114"/>
                    </a:cubicBezTo>
                    <a:cubicBezTo>
                      <a:pt x="455578" y="3577"/>
                      <a:pt x="449851" y="0"/>
                      <a:pt x="443522" y="0"/>
                    </a:cubicBezTo>
                    <a:lnTo>
                      <a:pt x="334582" y="0"/>
                    </a:lnTo>
                    <a:cubicBezTo>
                      <a:pt x="325783" y="0"/>
                      <a:pt x="318648" y="6816"/>
                      <a:pt x="318648" y="15221"/>
                    </a:cubicBezTo>
                    <a:cubicBezTo>
                      <a:pt x="318648" y="23625"/>
                      <a:pt x="325783" y="30441"/>
                      <a:pt x="334582" y="30441"/>
                    </a:cubicBezTo>
                    <a:lnTo>
                      <a:pt x="433447" y="30441"/>
                    </a:lnTo>
                    <a:cubicBezTo>
                      <a:pt x="450282" y="61919"/>
                      <a:pt x="476934" y="87377"/>
                      <a:pt x="509888" y="103459"/>
                    </a:cubicBezTo>
                    <a:lnTo>
                      <a:pt x="509888" y="294047"/>
                    </a:lnTo>
                    <a:cubicBezTo>
                      <a:pt x="509888" y="443001"/>
                      <a:pt x="416277" y="571524"/>
                      <a:pt x="270878" y="622971"/>
                    </a:cubicBezTo>
                    <a:cubicBezTo>
                      <a:pt x="125479" y="571522"/>
                      <a:pt x="31868" y="443001"/>
                      <a:pt x="31868" y="294047"/>
                    </a:cubicBezTo>
                    <a:lnTo>
                      <a:pt x="31868" y="103459"/>
                    </a:lnTo>
                    <a:cubicBezTo>
                      <a:pt x="64821" y="87377"/>
                      <a:pt x="91472" y="61919"/>
                      <a:pt x="108308" y="30441"/>
                    </a:cubicBezTo>
                    <a:lnTo>
                      <a:pt x="207174" y="30441"/>
                    </a:lnTo>
                    <a:cubicBezTo>
                      <a:pt x="215972" y="30441"/>
                      <a:pt x="223108" y="23625"/>
                      <a:pt x="223108" y="15221"/>
                    </a:cubicBezTo>
                    <a:cubicBezTo>
                      <a:pt x="223108" y="6816"/>
                      <a:pt x="215972" y="0"/>
                      <a:pt x="207174" y="0"/>
                    </a:cubicBezTo>
                    <a:lnTo>
                      <a:pt x="98233" y="0"/>
                    </a:lnTo>
                    <a:cubicBezTo>
                      <a:pt x="91904" y="0"/>
                      <a:pt x="86177" y="3578"/>
                      <a:pt x="83637" y="9114"/>
                    </a:cubicBezTo>
                    <a:cubicBezTo>
                      <a:pt x="69085" y="40855"/>
                      <a:pt x="42770" y="65992"/>
                      <a:pt x="9541" y="79893"/>
                    </a:cubicBezTo>
                    <a:cubicBezTo>
                      <a:pt x="3746" y="82319"/>
                      <a:pt x="0" y="87791"/>
                      <a:pt x="0" y="93835"/>
                    </a:cubicBezTo>
                    <a:lnTo>
                      <a:pt x="0" y="294047"/>
                    </a:lnTo>
                    <a:cubicBezTo>
                      <a:pt x="0" y="457232"/>
                      <a:pt x="105660" y="599454"/>
                      <a:pt x="265562" y="653507"/>
                    </a:cubicBezTo>
                    <a:cubicBezTo>
                      <a:pt x="267281" y="654088"/>
                      <a:pt x="269079" y="654379"/>
                      <a:pt x="270878" y="654379"/>
                    </a:cubicBezTo>
                    <a:cubicBezTo>
                      <a:pt x="272677" y="654379"/>
                      <a:pt x="274474" y="654088"/>
                      <a:pt x="276193" y="653507"/>
                    </a:cubicBezTo>
                    <a:cubicBezTo>
                      <a:pt x="435962" y="599499"/>
                      <a:pt x="541756" y="457365"/>
                      <a:pt x="541756" y="294047"/>
                    </a:cubicBezTo>
                    <a:lnTo>
                      <a:pt x="541756" y="93835"/>
                    </a:lnTo>
                    <a:cubicBezTo>
                      <a:pt x="541756" y="87790"/>
                      <a:pt x="538009" y="82319"/>
                      <a:pt x="532214" y="79893"/>
                    </a:cubicBezTo>
                    <a:close/>
                  </a:path>
                </a:pathLst>
              </a:custGeom>
              <a:grpFill/>
              <a:ln w="1581" cap="flat">
                <a:noFill/>
                <a:prstDash val="solid"/>
                <a:miter/>
              </a:ln>
            </p:spPr>
            <p:txBody>
              <a:bodyPr rtlCol="0" anchor="ctr"/>
              <a:lstStyle/>
              <a:p>
                <a:endParaRPr lang="de-DE"/>
              </a:p>
            </p:txBody>
          </p:sp>
          <p:sp>
            <p:nvSpPr>
              <p:cNvPr id="19" name="Freihandform: Form 18">
                <a:extLst>
                  <a:ext uri="{FF2B5EF4-FFF2-40B4-BE49-F238E27FC236}">
                    <a16:creationId xmlns:a16="http://schemas.microsoft.com/office/drawing/2014/main" id="{29F4DC94-9814-41D8-8313-3858D3D42E27}"/>
                  </a:ext>
                </a:extLst>
              </p:cNvPr>
              <p:cNvSpPr/>
              <p:nvPr/>
            </p:nvSpPr>
            <p:spPr>
              <a:xfrm>
                <a:off x="5234189" y="2687300"/>
                <a:ext cx="286812" cy="273971"/>
              </a:xfrm>
              <a:custGeom>
                <a:avLst/>
                <a:gdLst>
                  <a:gd name="connsiteX0" fmla="*/ 143406 w 286811"/>
                  <a:gd name="connsiteY0" fmla="*/ 0 h 273971"/>
                  <a:gd name="connsiteX1" fmla="*/ 0 w 286811"/>
                  <a:gd name="connsiteY1" fmla="*/ 136986 h 273971"/>
                  <a:gd name="connsiteX2" fmla="*/ 143406 w 286811"/>
                  <a:gd name="connsiteY2" fmla="*/ 273971 h 273971"/>
                  <a:gd name="connsiteX3" fmla="*/ 286812 w 286811"/>
                  <a:gd name="connsiteY3" fmla="*/ 136986 h 273971"/>
                  <a:gd name="connsiteX4" fmla="*/ 143406 w 286811"/>
                  <a:gd name="connsiteY4" fmla="*/ 0 h 273971"/>
                  <a:gd name="connsiteX5" fmla="*/ 143406 w 286811"/>
                  <a:gd name="connsiteY5" fmla="*/ 243530 h 273971"/>
                  <a:gd name="connsiteX6" fmla="*/ 31868 w 286811"/>
                  <a:gd name="connsiteY6" fmla="*/ 136986 h 273971"/>
                  <a:gd name="connsiteX7" fmla="*/ 143406 w 286811"/>
                  <a:gd name="connsiteY7" fmla="*/ 30441 h 273971"/>
                  <a:gd name="connsiteX8" fmla="*/ 254944 w 286811"/>
                  <a:gd name="connsiteY8" fmla="*/ 136986 h 273971"/>
                  <a:gd name="connsiteX9" fmla="*/ 143406 w 286811"/>
                  <a:gd name="connsiteY9" fmla="*/ 243530 h 273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6811" h="273971">
                    <a:moveTo>
                      <a:pt x="143406" y="0"/>
                    </a:moveTo>
                    <a:cubicBezTo>
                      <a:pt x="64332" y="0"/>
                      <a:pt x="0" y="61452"/>
                      <a:pt x="0" y="136986"/>
                    </a:cubicBezTo>
                    <a:cubicBezTo>
                      <a:pt x="0" y="212520"/>
                      <a:pt x="64332" y="273971"/>
                      <a:pt x="143406" y="273971"/>
                    </a:cubicBezTo>
                    <a:cubicBezTo>
                      <a:pt x="222480" y="273971"/>
                      <a:pt x="286812" y="212520"/>
                      <a:pt x="286812" y="136986"/>
                    </a:cubicBezTo>
                    <a:cubicBezTo>
                      <a:pt x="286812" y="61452"/>
                      <a:pt x="222480" y="0"/>
                      <a:pt x="143406" y="0"/>
                    </a:cubicBezTo>
                    <a:close/>
                    <a:moveTo>
                      <a:pt x="143406" y="243530"/>
                    </a:moveTo>
                    <a:cubicBezTo>
                      <a:pt x="81904" y="243530"/>
                      <a:pt x="31868" y="195734"/>
                      <a:pt x="31868" y="136986"/>
                    </a:cubicBezTo>
                    <a:cubicBezTo>
                      <a:pt x="31868" y="78237"/>
                      <a:pt x="81904" y="30441"/>
                      <a:pt x="143406" y="30441"/>
                    </a:cubicBezTo>
                    <a:cubicBezTo>
                      <a:pt x="204908" y="30441"/>
                      <a:pt x="254944" y="78237"/>
                      <a:pt x="254944" y="136986"/>
                    </a:cubicBezTo>
                    <a:cubicBezTo>
                      <a:pt x="254944" y="195734"/>
                      <a:pt x="204908" y="243530"/>
                      <a:pt x="143406" y="243530"/>
                    </a:cubicBezTo>
                    <a:close/>
                  </a:path>
                </a:pathLst>
              </a:custGeom>
              <a:grpFill/>
              <a:ln w="1581" cap="flat">
                <a:noFill/>
                <a:prstDash val="solid"/>
                <a:miter/>
              </a:ln>
            </p:spPr>
            <p:txBody>
              <a:bodyPr rtlCol="0" anchor="ctr"/>
              <a:lstStyle/>
              <a:p>
                <a:endParaRPr lang="de-DE"/>
              </a:p>
            </p:txBody>
          </p:sp>
          <p:sp>
            <p:nvSpPr>
              <p:cNvPr id="20" name="Freihandform: Form 19">
                <a:extLst>
                  <a:ext uri="{FF2B5EF4-FFF2-40B4-BE49-F238E27FC236}">
                    <a16:creationId xmlns:a16="http://schemas.microsoft.com/office/drawing/2014/main" id="{35F9C1FF-51BA-4834-BDFD-06D88224528A}"/>
                  </a:ext>
                </a:extLst>
              </p:cNvPr>
              <p:cNvSpPr/>
              <p:nvPr/>
            </p:nvSpPr>
            <p:spPr>
              <a:xfrm>
                <a:off x="5313858" y="2778624"/>
                <a:ext cx="143406" cy="106544"/>
              </a:xfrm>
              <a:custGeom>
                <a:avLst/>
                <a:gdLst>
                  <a:gd name="connsiteX0" fmla="*/ 138740 w 143405"/>
                  <a:gd name="connsiteY0" fmla="*/ 4457 h 106544"/>
                  <a:gd name="connsiteX1" fmla="*/ 116205 w 143405"/>
                  <a:gd name="connsiteY1" fmla="*/ 4457 h 106544"/>
                  <a:gd name="connsiteX2" fmla="*/ 47803 w 143405"/>
                  <a:gd name="connsiteY2" fmla="*/ 69797 h 106544"/>
                  <a:gd name="connsiteX3" fmla="*/ 27202 w 143405"/>
                  <a:gd name="connsiteY3" fmla="*/ 50120 h 106544"/>
                  <a:gd name="connsiteX4" fmla="*/ 4667 w 143405"/>
                  <a:gd name="connsiteY4" fmla="*/ 50120 h 106544"/>
                  <a:gd name="connsiteX5" fmla="*/ 4667 w 143405"/>
                  <a:gd name="connsiteY5" fmla="*/ 71647 h 106544"/>
                  <a:gd name="connsiteX6" fmla="*/ 36535 w 143405"/>
                  <a:gd name="connsiteY6" fmla="*/ 102088 h 106544"/>
                  <a:gd name="connsiteX7" fmla="*/ 47803 w 143405"/>
                  <a:gd name="connsiteY7" fmla="*/ 106544 h 106544"/>
                  <a:gd name="connsiteX8" fmla="*/ 59070 w 143405"/>
                  <a:gd name="connsiteY8" fmla="*/ 102086 h 106544"/>
                  <a:gd name="connsiteX9" fmla="*/ 138740 w 143405"/>
                  <a:gd name="connsiteY9" fmla="*/ 25983 h 106544"/>
                  <a:gd name="connsiteX10" fmla="*/ 138740 w 143405"/>
                  <a:gd name="connsiteY10" fmla="*/ 4457 h 10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3405" h="106544">
                    <a:moveTo>
                      <a:pt x="138740" y="4457"/>
                    </a:moveTo>
                    <a:cubicBezTo>
                      <a:pt x="132516" y="-1486"/>
                      <a:pt x="122430" y="-1486"/>
                      <a:pt x="116205" y="4457"/>
                    </a:cubicBezTo>
                    <a:lnTo>
                      <a:pt x="47803" y="69797"/>
                    </a:lnTo>
                    <a:lnTo>
                      <a:pt x="27202" y="50120"/>
                    </a:lnTo>
                    <a:cubicBezTo>
                      <a:pt x="20978" y="44178"/>
                      <a:pt x="10892" y="44178"/>
                      <a:pt x="4667" y="50120"/>
                    </a:cubicBezTo>
                    <a:cubicBezTo>
                      <a:pt x="-1556" y="56064"/>
                      <a:pt x="-1556" y="65701"/>
                      <a:pt x="4667" y="71647"/>
                    </a:cubicBezTo>
                    <a:lnTo>
                      <a:pt x="36535" y="102088"/>
                    </a:lnTo>
                    <a:cubicBezTo>
                      <a:pt x="39648" y="105057"/>
                      <a:pt x="43724" y="106544"/>
                      <a:pt x="47803" y="106544"/>
                    </a:cubicBezTo>
                    <a:cubicBezTo>
                      <a:pt x="51882" y="106544"/>
                      <a:pt x="55958" y="105057"/>
                      <a:pt x="59070" y="102086"/>
                    </a:cubicBezTo>
                    <a:lnTo>
                      <a:pt x="138740" y="25983"/>
                    </a:lnTo>
                    <a:cubicBezTo>
                      <a:pt x="144962" y="20039"/>
                      <a:pt x="144962" y="10402"/>
                      <a:pt x="138740" y="4457"/>
                    </a:cubicBezTo>
                    <a:close/>
                  </a:path>
                </a:pathLst>
              </a:custGeom>
              <a:grpFill/>
              <a:ln w="1581" cap="flat">
                <a:noFill/>
                <a:prstDash val="solid"/>
                <a:miter/>
              </a:ln>
            </p:spPr>
            <p:txBody>
              <a:bodyPr rtlCol="0" anchor="ctr"/>
              <a:lstStyle/>
              <a:p>
                <a:endParaRPr lang="de-DE"/>
              </a:p>
            </p:txBody>
          </p:sp>
        </p:grpSp>
        <p:grpSp>
          <p:nvGrpSpPr>
            <p:cNvPr id="5" name="Grafik 1">
              <a:extLst>
                <a:ext uri="{FF2B5EF4-FFF2-40B4-BE49-F238E27FC236}">
                  <a16:creationId xmlns:a16="http://schemas.microsoft.com/office/drawing/2014/main" id="{C553232C-2E60-4211-A31B-EA4C9283285E}"/>
                </a:ext>
              </a:extLst>
            </p:cNvPr>
            <p:cNvGrpSpPr/>
            <p:nvPr/>
          </p:nvGrpSpPr>
          <p:grpSpPr>
            <a:xfrm>
              <a:off x="7761381" y="2976178"/>
              <a:ext cx="626540" cy="790294"/>
              <a:chOff x="3998912" y="785812"/>
              <a:chExt cx="4191000" cy="5286375"/>
            </a:xfrm>
            <a:solidFill>
              <a:schemeClr val="tx1"/>
            </a:solidFill>
          </p:grpSpPr>
          <p:sp>
            <p:nvSpPr>
              <p:cNvPr id="6" name="Freihandform: Form 5">
                <a:extLst>
                  <a:ext uri="{FF2B5EF4-FFF2-40B4-BE49-F238E27FC236}">
                    <a16:creationId xmlns:a16="http://schemas.microsoft.com/office/drawing/2014/main" id="{7DE46187-1380-43B7-9B4B-AF6B03BF85DA}"/>
                  </a:ext>
                </a:extLst>
              </p:cNvPr>
              <p:cNvSpPr/>
              <p:nvPr/>
            </p:nvSpPr>
            <p:spPr>
              <a:xfrm>
                <a:off x="3998912" y="785812"/>
                <a:ext cx="4181475" cy="5276850"/>
              </a:xfrm>
              <a:custGeom>
                <a:avLst/>
                <a:gdLst>
                  <a:gd name="connsiteX0" fmla="*/ 3643313 w 4181475"/>
                  <a:gd name="connsiteY0" fmla="*/ 1766888 h 5276850"/>
                  <a:gd name="connsiteX1" fmla="*/ 3862388 w 4181475"/>
                  <a:gd name="connsiteY1" fmla="*/ 1548765 h 5276850"/>
                  <a:gd name="connsiteX2" fmla="*/ 3990023 w 4181475"/>
                  <a:gd name="connsiteY2" fmla="*/ 1676400 h 5276850"/>
                  <a:gd name="connsiteX3" fmla="*/ 4117658 w 4181475"/>
                  <a:gd name="connsiteY3" fmla="*/ 1548765 h 5276850"/>
                  <a:gd name="connsiteX4" fmla="*/ 3734753 w 4181475"/>
                  <a:gd name="connsiteY4" fmla="*/ 1165860 h 5276850"/>
                  <a:gd name="connsiteX5" fmla="*/ 3607118 w 4181475"/>
                  <a:gd name="connsiteY5" fmla="*/ 1293495 h 5276850"/>
                  <a:gd name="connsiteX6" fmla="*/ 3734753 w 4181475"/>
                  <a:gd name="connsiteY6" fmla="*/ 1421130 h 5276850"/>
                  <a:gd name="connsiteX7" fmla="*/ 3515678 w 4181475"/>
                  <a:gd name="connsiteY7" fmla="*/ 1639253 h 5276850"/>
                  <a:gd name="connsiteX8" fmla="*/ 2495550 w 4181475"/>
                  <a:gd name="connsiteY8" fmla="*/ 1128713 h 5276850"/>
                  <a:gd name="connsiteX9" fmla="*/ 2732723 w 4181475"/>
                  <a:gd name="connsiteY9" fmla="*/ 637223 h 5276850"/>
                  <a:gd name="connsiteX10" fmla="*/ 2095500 w 4181475"/>
                  <a:gd name="connsiteY10" fmla="*/ 0 h 5276850"/>
                  <a:gd name="connsiteX11" fmla="*/ 1457325 w 4181475"/>
                  <a:gd name="connsiteY11" fmla="*/ 637223 h 5276850"/>
                  <a:gd name="connsiteX12" fmla="*/ 1694498 w 4181475"/>
                  <a:gd name="connsiteY12" fmla="*/ 1128713 h 5276850"/>
                  <a:gd name="connsiteX13" fmla="*/ 674370 w 4181475"/>
                  <a:gd name="connsiteY13" fmla="*/ 1639253 h 5276850"/>
                  <a:gd name="connsiteX14" fmla="*/ 456248 w 4181475"/>
                  <a:gd name="connsiteY14" fmla="*/ 1421130 h 5276850"/>
                  <a:gd name="connsiteX15" fmla="*/ 583883 w 4181475"/>
                  <a:gd name="connsiteY15" fmla="*/ 1293495 h 5276850"/>
                  <a:gd name="connsiteX16" fmla="*/ 456248 w 4181475"/>
                  <a:gd name="connsiteY16" fmla="*/ 1165860 h 5276850"/>
                  <a:gd name="connsiteX17" fmla="*/ 73343 w 4181475"/>
                  <a:gd name="connsiteY17" fmla="*/ 1548765 h 5276850"/>
                  <a:gd name="connsiteX18" fmla="*/ 200025 w 4181475"/>
                  <a:gd name="connsiteY18" fmla="*/ 1676400 h 5276850"/>
                  <a:gd name="connsiteX19" fmla="*/ 327660 w 4181475"/>
                  <a:gd name="connsiteY19" fmla="*/ 1548765 h 5276850"/>
                  <a:gd name="connsiteX20" fmla="*/ 545783 w 4181475"/>
                  <a:gd name="connsiteY20" fmla="*/ 1766888 h 5276850"/>
                  <a:gd name="connsiteX21" fmla="*/ 0 w 4181475"/>
                  <a:gd name="connsiteY21" fmla="*/ 3188018 h 5276850"/>
                  <a:gd name="connsiteX22" fmla="*/ 2094548 w 4181475"/>
                  <a:gd name="connsiteY22" fmla="*/ 5282565 h 5276850"/>
                  <a:gd name="connsiteX23" fmla="*/ 4189095 w 4181475"/>
                  <a:gd name="connsiteY23" fmla="*/ 3188018 h 5276850"/>
                  <a:gd name="connsiteX24" fmla="*/ 3643313 w 4181475"/>
                  <a:gd name="connsiteY24" fmla="*/ 1766888 h 5276850"/>
                  <a:gd name="connsiteX25" fmla="*/ 1639253 w 4181475"/>
                  <a:gd name="connsiteY25" fmla="*/ 637223 h 5276850"/>
                  <a:gd name="connsiteX26" fmla="*/ 2094548 w 4181475"/>
                  <a:gd name="connsiteY26" fmla="*/ 181928 h 5276850"/>
                  <a:gd name="connsiteX27" fmla="*/ 2549843 w 4181475"/>
                  <a:gd name="connsiteY27" fmla="*/ 637223 h 5276850"/>
                  <a:gd name="connsiteX28" fmla="*/ 2185035 w 4181475"/>
                  <a:gd name="connsiteY28" fmla="*/ 1092518 h 5276850"/>
                  <a:gd name="connsiteX29" fmla="*/ 2185035 w 4181475"/>
                  <a:gd name="connsiteY29" fmla="*/ 728663 h 5276850"/>
                  <a:gd name="connsiteX30" fmla="*/ 2366963 w 4181475"/>
                  <a:gd name="connsiteY30" fmla="*/ 728663 h 5276850"/>
                  <a:gd name="connsiteX31" fmla="*/ 2366963 w 4181475"/>
                  <a:gd name="connsiteY31" fmla="*/ 546735 h 5276850"/>
                  <a:gd name="connsiteX32" fmla="*/ 1820228 w 4181475"/>
                  <a:gd name="connsiteY32" fmla="*/ 546735 h 5276850"/>
                  <a:gd name="connsiteX33" fmla="*/ 1820228 w 4181475"/>
                  <a:gd name="connsiteY33" fmla="*/ 728663 h 5276850"/>
                  <a:gd name="connsiteX34" fmla="*/ 2002155 w 4181475"/>
                  <a:gd name="connsiteY34" fmla="*/ 728663 h 5276850"/>
                  <a:gd name="connsiteX35" fmla="*/ 2002155 w 4181475"/>
                  <a:gd name="connsiteY35" fmla="*/ 1093470 h 5276850"/>
                  <a:gd name="connsiteX36" fmla="*/ 1639253 w 4181475"/>
                  <a:gd name="connsiteY36" fmla="*/ 637223 h 5276850"/>
                  <a:gd name="connsiteX37" fmla="*/ 2094548 w 4181475"/>
                  <a:gd name="connsiteY37" fmla="*/ 5100638 h 5276850"/>
                  <a:gd name="connsiteX38" fmla="*/ 181928 w 4181475"/>
                  <a:gd name="connsiteY38" fmla="*/ 3188018 h 5276850"/>
                  <a:gd name="connsiteX39" fmla="*/ 2094548 w 4181475"/>
                  <a:gd name="connsiteY39" fmla="*/ 1275398 h 5276850"/>
                  <a:gd name="connsiteX40" fmla="*/ 4007168 w 4181475"/>
                  <a:gd name="connsiteY40" fmla="*/ 3188018 h 5276850"/>
                  <a:gd name="connsiteX41" fmla="*/ 2094548 w 4181475"/>
                  <a:gd name="connsiteY41" fmla="*/ 5100638 h 527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181475" h="5276850">
                    <a:moveTo>
                      <a:pt x="3643313" y="1766888"/>
                    </a:moveTo>
                    <a:lnTo>
                      <a:pt x="3862388" y="1548765"/>
                    </a:lnTo>
                    <a:lnTo>
                      <a:pt x="3990023" y="1676400"/>
                    </a:lnTo>
                    <a:lnTo>
                      <a:pt x="4117658" y="1548765"/>
                    </a:lnTo>
                    <a:lnTo>
                      <a:pt x="3734753" y="1165860"/>
                    </a:lnTo>
                    <a:lnTo>
                      <a:pt x="3607118" y="1293495"/>
                    </a:lnTo>
                    <a:lnTo>
                      <a:pt x="3734753" y="1421130"/>
                    </a:lnTo>
                    <a:lnTo>
                      <a:pt x="3515678" y="1639253"/>
                    </a:lnTo>
                    <a:cubicBezTo>
                      <a:pt x="3242310" y="1383983"/>
                      <a:pt x="2896553" y="1202055"/>
                      <a:pt x="2495550" y="1128713"/>
                    </a:cubicBezTo>
                    <a:cubicBezTo>
                      <a:pt x="2641283" y="1019175"/>
                      <a:pt x="2732723" y="837248"/>
                      <a:pt x="2732723" y="637223"/>
                    </a:cubicBezTo>
                    <a:cubicBezTo>
                      <a:pt x="2732723" y="291465"/>
                      <a:pt x="2441258" y="0"/>
                      <a:pt x="2095500" y="0"/>
                    </a:cubicBezTo>
                    <a:cubicBezTo>
                      <a:pt x="1748790" y="0"/>
                      <a:pt x="1457325" y="291465"/>
                      <a:pt x="1457325" y="637223"/>
                    </a:cubicBezTo>
                    <a:cubicBezTo>
                      <a:pt x="1457325" y="837248"/>
                      <a:pt x="1548765" y="1020128"/>
                      <a:pt x="1694498" y="1128713"/>
                    </a:cubicBezTo>
                    <a:cubicBezTo>
                      <a:pt x="1311593" y="1202055"/>
                      <a:pt x="965835" y="1383983"/>
                      <a:pt x="674370" y="1639253"/>
                    </a:cubicBezTo>
                    <a:lnTo>
                      <a:pt x="456248" y="1421130"/>
                    </a:lnTo>
                    <a:lnTo>
                      <a:pt x="583883" y="1293495"/>
                    </a:lnTo>
                    <a:lnTo>
                      <a:pt x="456248" y="1165860"/>
                    </a:lnTo>
                    <a:lnTo>
                      <a:pt x="73343" y="1548765"/>
                    </a:lnTo>
                    <a:lnTo>
                      <a:pt x="200025" y="1676400"/>
                    </a:lnTo>
                    <a:lnTo>
                      <a:pt x="327660" y="1548765"/>
                    </a:lnTo>
                    <a:lnTo>
                      <a:pt x="545783" y="1766888"/>
                    </a:lnTo>
                    <a:cubicBezTo>
                      <a:pt x="200025" y="2131695"/>
                      <a:pt x="0" y="2641283"/>
                      <a:pt x="0" y="3188018"/>
                    </a:cubicBezTo>
                    <a:cubicBezTo>
                      <a:pt x="0" y="4353878"/>
                      <a:pt x="928688" y="5282565"/>
                      <a:pt x="2094548" y="5282565"/>
                    </a:cubicBezTo>
                    <a:cubicBezTo>
                      <a:pt x="3260408" y="5282565"/>
                      <a:pt x="4189095" y="4353878"/>
                      <a:pt x="4189095" y="3188018"/>
                    </a:cubicBezTo>
                    <a:cubicBezTo>
                      <a:pt x="4190048" y="2641283"/>
                      <a:pt x="3989070" y="2149793"/>
                      <a:pt x="3643313" y="1766888"/>
                    </a:cubicBezTo>
                    <a:close/>
                    <a:moveTo>
                      <a:pt x="1639253" y="637223"/>
                    </a:moveTo>
                    <a:cubicBezTo>
                      <a:pt x="1639253" y="381953"/>
                      <a:pt x="1839278" y="181928"/>
                      <a:pt x="2094548" y="181928"/>
                    </a:cubicBezTo>
                    <a:cubicBezTo>
                      <a:pt x="2349818" y="181928"/>
                      <a:pt x="2549843" y="381953"/>
                      <a:pt x="2549843" y="637223"/>
                    </a:cubicBezTo>
                    <a:cubicBezTo>
                      <a:pt x="2549843" y="855345"/>
                      <a:pt x="2386013" y="1038225"/>
                      <a:pt x="2185035" y="1092518"/>
                    </a:cubicBezTo>
                    <a:lnTo>
                      <a:pt x="2185035" y="728663"/>
                    </a:lnTo>
                    <a:lnTo>
                      <a:pt x="2366963" y="728663"/>
                    </a:lnTo>
                    <a:lnTo>
                      <a:pt x="2366963" y="546735"/>
                    </a:lnTo>
                    <a:lnTo>
                      <a:pt x="1820228" y="546735"/>
                    </a:lnTo>
                    <a:lnTo>
                      <a:pt x="1820228" y="728663"/>
                    </a:lnTo>
                    <a:lnTo>
                      <a:pt x="2002155" y="728663"/>
                    </a:lnTo>
                    <a:lnTo>
                      <a:pt x="2002155" y="1093470"/>
                    </a:lnTo>
                    <a:cubicBezTo>
                      <a:pt x="1803083" y="1038225"/>
                      <a:pt x="1639253" y="856298"/>
                      <a:pt x="1639253" y="637223"/>
                    </a:cubicBezTo>
                    <a:close/>
                    <a:moveTo>
                      <a:pt x="2094548" y="5100638"/>
                    </a:moveTo>
                    <a:cubicBezTo>
                      <a:pt x="1038225" y="5100638"/>
                      <a:pt x="181928" y="4244340"/>
                      <a:pt x="181928" y="3188018"/>
                    </a:cubicBezTo>
                    <a:cubicBezTo>
                      <a:pt x="181928" y="2131695"/>
                      <a:pt x="1038225" y="1275398"/>
                      <a:pt x="2094548" y="1275398"/>
                    </a:cubicBezTo>
                    <a:cubicBezTo>
                      <a:pt x="3150870" y="1275398"/>
                      <a:pt x="4007168" y="2131695"/>
                      <a:pt x="4007168" y="3188018"/>
                    </a:cubicBezTo>
                    <a:cubicBezTo>
                      <a:pt x="4007168" y="4244340"/>
                      <a:pt x="3151823" y="5100638"/>
                      <a:pt x="2094548" y="5100638"/>
                    </a:cubicBezTo>
                    <a:close/>
                  </a:path>
                </a:pathLst>
              </a:custGeom>
              <a:grpFill/>
              <a:ln w="9525" cap="flat">
                <a:noFill/>
                <a:prstDash val="solid"/>
                <a:miter/>
              </a:ln>
            </p:spPr>
            <p:txBody>
              <a:bodyPr rtlCol="0" anchor="ctr"/>
              <a:lstStyle/>
              <a:p>
                <a:endParaRPr lang="de-DE"/>
              </a:p>
            </p:txBody>
          </p:sp>
          <p:sp>
            <p:nvSpPr>
              <p:cNvPr id="7" name="Freihandform: Form 6">
                <a:extLst>
                  <a:ext uri="{FF2B5EF4-FFF2-40B4-BE49-F238E27FC236}">
                    <a16:creationId xmlns:a16="http://schemas.microsoft.com/office/drawing/2014/main" id="{5F21BA7F-4917-4094-9FEC-D6D15D82F56A}"/>
                  </a:ext>
                </a:extLst>
              </p:cNvPr>
              <p:cNvSpPr/>
              <p:nvPr/>
            </p:nvSpPr>
            <p:spPr>
              <a:xfrm>
                <a:off x="4544694" y="2425065"/>
                <a:ext cx="3095625" cy="3095625"/>
              </a:xfrm>
              <a:custGeom>
                <a:avLst/>
                <a:gdLst>
                  <a:gd name="connsiteX0" fmla="*/ 1548765 w 3095625"/>
                  <a:gd name="connsiteY0" fmla="*/ 0 h 3095625"/>
                  <a:gd name="connsiteX1" fmla="*/ 0 w 3095625"/>
                  <a:gd name="connsiteY1" fmla="*/ 1548765 h 3095625"/>
                  <a:gd name="connsiteX2" fmla="*/ 1548765 w 3095625"/>
                  <a:gd name="connsiteY2" fmla="*/ 3097530 h 3095625"/>
                  <a:gd name="connsiteX3" fmla="*/ 3097530 w 3095625"/>
                  <a:gd name="connsiteY3" fmla="*/ 1548765 h 3095625"/>
                  <a:gd name="connsiteX4" fmla="*/ 1548765 w 3095625"/>
                  <a:gd name="connsiteY4" fmla="*/ 0 h 3095625"/>
                  <a:gd name="connsiteX5" fmla="*/ 1640205 w 3095625"/>
                  <a:gd name="connsiteY5" fmla="*/ 2914650 h 3095625"/>
                  <a:gd name="connsiteX6" fmla="*/ 1640205 w 3095625"/>
                  <a:gd name="connsiteY6" fmla="*/ 2459355 h 3095625"/>
                  <a:gd name="connsiteX7" fmla="*/ 1548765 w 3095625"/>
                  <a:gd name="connsiteY7" fmla="*/ 2367915 h 3095625"/>
                  <a:gd name="connsiteX8" fmla="*/ 1457325 w 3095625"/>
                  <a:gd name="connsiteY8" fmla="*/ 2459355 h 3095625"/>
                  <a:gd name="connsiteX9" fmla="*/ 1457325 w 3095625"/>
                  <a:gd name="connsiteY9" fmla="*/ 2914650 h 3095625"/>
                  <a:gd name="connsiteX10" fmla="*/ 181928 w 3095625"/>
                  <a:gd name="connsiteY10" fmla="*/ 1639253 h 3095625"/>
                  <a:gd name="connsiteX11" fmla="*/ 637223 w 3095625"/>
                  <a:gd name="connsiteY11" fmla="*/ 1639253 h 3095625"/>
                  <a:gd name="connsiteX12" fmla="*/ 728663 w 3095625"/>
                  <a:gd name="connsiteY12" fmla="*/ 1547813 h 3095625"/>
                  <a:gd name="connsiteX13" fmla="*/ 637223 w 3095625"/>
                  <a:gd name="connsiteY13" fmla="*/ 1456373 h 3095625"/>
                  <a:gd name="connsiteX14" fmla="*/ 182880 w 3095625"/>
                  <a:gd name="connsiteY14" fmla="*/ 1456373 h 3095625"/>
                  <a:gd name="connsiteX15" fmla="*/ 1458278 w 3095625"/>
                  <a:gd name="connsiteY15" fmla="*/ 180975 h 3095625"/>
                  <a:gd name="connsiteX16" fmla="*/ 1458278 w 3095625"/>
                  <a:gd name="connsiteY16" fmla="*/ 636270 h 3095625"/>
                  <a:gd name="connsiteX17" fmla="*/ 1549718 w 3095625"/>
                  <a:gd name="connsiteY17" fmla="*/ 727710 h 3095625"/>
                  <a:gd name="connsiteX18" fmla="*/ 1641158 w 3095625"/>
                  <a:gd name="connsiteY18" fmla="*/ 636270 h 3095625"/>
                  <a:gd name="connsiteX19" fmla="*/ 1641158 w 3095625"/>
                  <a:gd name="connsiteY19" fmla="*/ 180975 h 3095625"/>
                  <a:gd name="connsiteX20" fmla="*/ 2916555 w 3095625"/>
                  <a:gd name="connsiteY20" fmla="*/ 1456373 h 3095625"/>
                  <a:gd name="connsiteX21" fmla="*/ 2461260 w 3095625"/>
                  <a:gd name="connsiteY21" fmla="*/ 1456373 h 3095625"/>
                  <a:gd name="connsiteX22" fmla="*/ 2369820 w 3095625"/>
                  <a:gd name="connsiteY22" fmla="*/ 1547813 h 3095625"/>
                  <a:gd name="connsiteX23" fmla="*/ 2461260 w 3095625"/>
                  <a:gd name="connsiteY23" fmla="*/ 1639253 h 3095625"/>
                  <a:gd name="connsiteX24" fmla="*/ 2916555 w 3095625"/>
                  <a:gd name="connsiteY24" fmla="*/ 1639253 h 3095625"/>
                  <a:gd name="connsiteX25" fmla="*/ 1640205 w 3095625"/>
                  <a:gd name="connsiteY25" fmla="*/ 2914650 h 309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095625" h="3095625">
                    <a:moveTo>
                      <a:pt x="1548765" y="0"/>
                    </a:moveTo>
                    <a:cubicBezTo>
                      <a:pt x="692468" y="0"/>
                      <a:pt x="0" y="692468"/>
                      <a:pt x="0" y="1548765"/>
                    </a:cubicBezTo>
                    <a:cubicBezTo>
                      <a:pt x="0" y="2405063"/>
                      <a:pt x="692468" y="3097530"/>
                      <a:pt x="1548765" y="3097530"/>
                    </a:cubicBezTo>
                    <a:cubicBezTo>
                      <a:pt x="2405063" y="3097530"/>
                      <a:pt x="3097530" y="2405063"/>
                      <a:pt x="3097530" y="1548765"/>
                    </a:cubicBezTo>
                    <a:cubicBezTo>
                      <a:pt x="3097530" y="692468"/>
                      <a:pt x="2405063" y="0"/>
                      <a:pt x="1548765" y="0"/>
                    </a:cubicBezTo>
                    <a:close/>
                    <a:moveTo>
                      <a:pt x="1640205" y="2914650"/>
                    </a:moveTo>
                    <a:lnTo>
                      <a:pt x="1640205" y="2459355"/>
                    </a:lnTo>
                    <a:cubicBezTo>
                      <a:pt x="1640205" y="2405063"/>
                      <a:pt x="1604010" y="2367915"/>
                      <a:pt x="1548765" y="2367915"/>
                    </a:cubicBezTo>
                    <a:cubicBezTo>
                      <a:pt x="1493520" y="2367915"/>
                      <a:pt x="1457325" y="2404110"/>
                      <a:pt x="1457325" y="2459355"/>
                    </a:cubicBezTo>
                    <a:lnTo>
                      <a:pt x="1457325" y="2914650"/>
                    </a:lnTo>
                    <a:cubicBezTo>
                      <a:pt x="782955" y="2878455"/>
                      <a:pt x="237172" y="2331720"/>
                      <a:pt x="181928" y="1639253"/>
                    </a:cubicBezTo>
                    <a:lnTo>
                      <a:pt x="637223" y="1639253"/>
                    </a:lnTo>
                    <a:cubicBezTo>
                      <a:pt x="691515" y="1639253"/>
                      <a:pt x="728663" y="1603057"/>
                      <a:pt x="728663" y="1547813"/>
                    </a:cubicBezTo>
                    <a:cubicBezTo>
                      <a:pt x="728663" y="1492567"/>
                      <a:pt x="692468" y="1456373"/>
                      <a:pt x="637223" y="1456373"/>
                    </a:cubicBezTo>
                    <a:lnTo>
                      <a:pt x="182880" y="1456373"/>
                    </a:lnTo>
                    <a:cubicBezTo>
                      <a:pt x="219075" y="782002"/>
                      <a:pt x="765810" y="236220"/>
                      <a:pt x="1458278" y="180975"/>
                    </a:cubicBezTo>
                    <a:lnTo>
                      <a:pt x="1458278" y="636270"/>
                    </a:lnTo>
                    <a:cubicBezTo>
                      <a:pt x="1458278" y="690563"/>
                      <a:pt x="1494473" y="727710"/>
                      <a:pt x="1549718" y="727710"/>
                    </a:cubicBezTo>
                    <a:cubicBezTo>
                      <a:pt x="1604963" y="727710"/>
                      <a:pt x="1641158" y="691515"/>
                      <a:pt x="1641158" y="636270"/>
                    </a:cubicBezTo>
                    <a:lnTo>
                      <a:pt x="1641158" y="180975"/>
                    </a:lnTo>
                    <a:cubicBezTo>
                      <a:pt x="2315528" y="217170"/>
                      <a:pt x="2861310" y="763905"/>
                      <a:pt x="2916555" y="1456373"/>
                    </a:cubicBezTo>
                    <a:lnTo>
                      <a:pt x="2461260" y="1456373"/>
                    </a:lnTo>
                    <a:cubicBezTo>
                      <a:pt x="2406968" y="1456373"/>
                      <a:pt x="2369820" y="1492567"/>
                      <a:pt x="2369820" y="1547813"/>
                    </a:cubicBezTo>
                    <a:cubicBezTo>
                      <a:pt x="2369820" y="1603057"/>
                      <a:pt x="2406015" y="1639253"/>
                      <a:pt x="2461260" y="1639253"/>
                    </a:cubicBezTo>
                    <a:lnTo>
                      <a:pt x="2916555" y="1639253"/>
                    </a:lnTo>
                    <a:cubicBezTo>
                      <a:pt x="2860358" y="2313623"/>
                      <a:pt x="2314575" y="2860358"/>
                      <a:pt x="1640205" y="2914650"/>
                    </a:cubicBezTo>
                    <a:close/>
                  </a:path>
                </a:pathLst>
              </a:custGeom>
              <a:grpFill/>
              <a:ln w="9525" cap="flat">
                <a:noFill/>
                <a:prstDash val="solid"/>
                <a:miter/>
              </a:ln>
            </p:spPr>
            <p:txBody>
              <a:bodyPr rtlCol="0" anchor="ctr"/>
              <a:lstStyle/>
              <a:p>
                <a:endParaRPr lang="de-DE"/>
              </a:p>
            </p:txBody>
          </p:sp>
          <p:sp>
            <p:nvSpPr>
              <p:cNvPr id="11" name="Freihandform: Form 10">
                <a:extLst>
                  <a:ext uri="{FF2B5EF4-FFF2-40B4-BE49-F238E27FC236}">
                    <a16:creationId xmlns:a16="http://schemas.microsoft.com/office/drawing/2014/main" id="{24FE9E81-C600-4570-AF8A-7866FA2753C5}"/>
                  </a:ext>
                </a:extLst>
              </p:cNvPr>
              <p:cNvSpPr/>
              <p:nvPr/>
            </p:nvSpPr>
            <p:spPr>
              <a:xfrm>
                <a:off x="5611018" y="3126581"/>
                <a:ext cx="1323975" cy="1323975"/>
              </a:xfrm>
              <a:custGeom>
                <a:avLst/>
                <a:gdLst>
                  <a:gd name="connsiteX0" fmla="*/ 1302544 w 1323975"/>
                  <a:gd name="connsiteY0" fmla="*/ 27146 h 1323975"/>
                  <a:gd name="connsiteX1" fmla="*/ 1174909 w 1323975"/>
                  <a:gd name="connsiteY1" fmla="*/ 27146 h 1323975"/>
                  <a:gd name="connsiteX2" fmla="*/ 610076 w 1323975"/>
                  <a:gd name="connsiteY2" fmla="*/ 591979 h 1323975"/>
                  <a:gd name="connsiteX3" fmla="*/ 482441 w 1323975"/>
                  <a:gd name="connsiteY3" fmla="*/ 573881 h 1323975"/>
                  <a:gd name="connsiteX4" fmla="*/ 209074 w 1323975"/>
                  <a:gd name="connsiteY4" fmla="*/ 847249 h 1323975"/>
                  <a:gd name="connsiteX5" fmla="*/ 227171 w 1323975"/>
                  <a:gd name="connsiteY5" fmla="*/ 956786 h 1323975"/>
                  <a:gd name="connsiteX6" fmla="*/ 27146 w 1323975"/>
                  <a:gd name="connsiteY6" fmla="*/ 1175861 h 1323975"/>
                  <a:gd name="connsiteX7" fmla="*/ 27146 w 1323975"/>
                  <a:gd name="connsiteY7" fmla="*/ 1303496 h 1323975"/>
                  <a:gd name="connsiteX8" fmla="*/ 154781 w 1323975"/>
                  <a:gd name="connsiteY8" fmla="*/ 1303496 h 1323975"/>
                  <a:gd name="connsiteX9" fmla="*/ 354806 w 1323975"/>
                  <a:gd name="connsiteY9" fmla="*/ 1103471 h 1323975"/>
                  <a:gd name="connsiteX10" fmla="*/ 464344 w 1323975"/>
                  <a:gd name="connsiteY10" fmla="*/ 1121569 h 1323975"/>
                  <a:gd name="connsiteX11" fmla="*/ 737711 w 1323975"/>
                  <a:gd name="connsiteY11" fmla="*/ 848201 h 1323975"/>
                  <a:gd name="connsiteX12" fmla="*/ 719614 w 1323975"/>
                  <a:gd name="connsiteY12" fmla="*/ 738664 h 1323975"/>
                  <a:gd name="connsiteX13" fmla="*/ 1284446 w 1323975"/>
                  <a:gd name="connsiteY13" fmla="*/ 173831 h 1323975"/>
                  <a:gd name="connsiteX14" fmla="*/ 1302544 w 1323975"/>
                  <a:gd name="connsiteY14" fmla="*/ 27146 h 1323975"/>
                  <a:gd name="connsiteX15" fmla="*/ 482441 w 1323975"/>
                  <a:gd name="connsiteY15" fmla="*/ 938689 h 1323975"/>
                  <a:gd name="connsiteX16" fmla="*/ 391001 w 1323975"/>
                  <a:gd name="connsiteY16" fmla="*/ 847249 h 1323975"/>
                  <a:gd name="connsiteX17" fmla="*/ 482441 w 1323975"/>
                  <a:gd name="connsiteY17" fmla="*/ 755809 h 1323975"/>
                  <a:gd name="connsiteX18" fmla="*/ 573881 w 1323975"/>
                  <a:gd name="connsiteY18" fmla="*/ 847249 h 1323975"/>
                  <a:gd name="connsiteX19" fmla="*/ 482441 w 1323975"/>
                  <a:gd name="connsiteY19" fmla="*/ 938689 h 1323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23975" h="1323975">
                    <a:moveTo>
                      <a:pt x="1302544" y="27146"/>
                    </a:moveTo>
                    <a:cubicBezTo>
                      <a:pt x="1266349" y="-9049"/>
                      <a:pt x="1211104" y="-9049"/>
                      <a:pt x="1174909" y="27146"/>
                    </a:cubicBezTo>
                    <a:lnTo>
                      <a:pt x="610076" y="591979"/>
                    </a:lnTo>
                    <a:cubicBezTo>
                      <a:pt x="573881" y="591979"/>
                      <a:pt x="518636" y="573881"/>
                      <a:pt x="482441" y="573881"/>
                    </a:cubicBezTo>
                    <a:cubicBezTo>
                      <a:pt x="336709" y="573881"/>
                      <a:pt x="209074" y="701516"/>
                      <a:pt x="209074" y="847249"/>
                    </a:cubicBezTo>
                    <a:cubicBezTo>
                      <a:pt x="209074" y="883444"/>
                      <a:pt x="227171" y="938689"/>
                      <a:pt x="227171" y="956786"/>
                    </a:cubicBezTo>
                    <a:lnTo>
                      <a:pt x="27146" y="1175861"/>
                    </a:lnTo>
                    <a:cubicBezTo>
                      <a:pt x="-9049" y="1212056"/>
                      <a:pt x="-9049" y="1267301"/>
                      <a:pt x="27146" y="1303496"/>
                    </a:cubicBezTo>
                    <a:cubicBezTo>
                      <a:pt x="63341" y="1339691"/>
                      <a:pt x="118586" y="1339691"/>
                      <a:pt x="154781" y="1303496"/>
                    </a:cubicBezTo>
                    <a:lnTo>
                      <a:pt x="354806" y="1103471"/>
                    </a:lnTo>
                    <a:cubicBezTo>
                      <a:pt x="391001" y="1121569"/>
                      <a:pt x="427196" y="1121569"/>
                      <a:pt x="464344" y="1121569"/>
                    </a:cubicBezTo>
                    <a:cubicBezTo>
                      <a:pt x="610076" y="1121569"/>
                      <a:pt x="737711" y="993934"/>
                      <a:pt x="737711" y="848201"/>
                    </a:cubicBezTo>
                    <a:cubicBezTo>
                      <a:pt x="737711" y="812006"/>
                      <a:pt x="719614" y="756761"/>
                      <a:pt x="719614" y="738664"/>
                    </a:cubicBezTo>
                    <a:lnTo>
                      <a:pt x="1284446" y="173831"/>
                    </a:lnTo>
                    <a:cubicBezTo>
                      <a:pt x="1338739" y="118586"/>
                      <a:pt x="1338739" y="63341"/>
                      <a:pt x="1302544" y="27146"/>
                    </a:cubicBezTo>
                    <a:close/>
                    <a:moveTo>
                      <a:pt x="482441" y="938689"/>
                    </a:moveTo>
                    <a:cubicBezTo>
                      <a:pt x="428149" y="938689"/>
                      <a:pt x="391001" y="902494"/>
                      <a:pt x="391001" y="847249"/>
                    </a:cubicBezTo>
                    <a:cubicBezTo>
                      <a:pt x="391001" y="792004"/>
                      <a:pt x="427196" y="755809"/>
                      <a:pt x="482441" y="755809"/>
                    </a:cubicBezTo>
                    <a:cubicBezTo>
                      <a:pt x="537686" y="755809"/>
                      <a:pt x="573881" y="792004"/>
                      <a:pt x="573881" y="847249"/>
                    </a:cubicBezTo>
                    <a:cubicBezTo>
                      <a:pt x="573881" y="902494"/>
                      <a:pt x="537686" y="938689"/>
                      <a:pt x="482441" y="938689"/>
                    </a:cubicBezTo>
                    <a:close/>
                  </a:path>
                </a:pathLst>
              </a:custGeom>
              <a:grpFill/>
              <a:ln w="9525" cap="flat">
                <a:noFill/>
                <a:prstDash val="solid"/>
                <a:miter/>
              </a:ln>
            </p:spPr>
            <p:txBody>
              <a:bodyPr rtlCol="0" anchor="ctr"/>
              <a:lstStyle/>
              <a:p>
                <a:endParaRPr lang="de-DE"/>
              </a:p>
            </p:txBody>
          </p:sp>
        </p:grpSp>
      </p:grpSp>
      <p:sp>
        <p:nvSpPr>
          <p:cNvPr id="28" name="Titel 7">
            <a:extLst>
              <a:ext uri="{FF2B5EF4-FFF2-40B4-BE49-F238E27FC236}">
                <a16:creationId xmlns:a16="http://schemas.microsoft.com/office/drawing/2014/main" id="{9509E1D0-45E7-4998-9BF5-6D34ED538137}"/>
              </a:ext>
            </a:extLst>
          </p:cNvPr>
          <p:cNvSpPr>
            <a:spLocks noGrp="1"/>
          </p:cNvSpPr>
          <p:nvPr>
            <p:ph type="title"/>
          </p:nvPr>
        </p:nvSpPr>
        <p:spPr>
          <a:xfrm>
            <a:off x="4550866" y="424729"/>
            <a:ext cx="7186271" cy="363600"/>
          </a:xfrm>
        </p:spPr>
        <p:txBody>
          <a:bodyPr/>
          <a:lstStyle/>
          <a:p>
            <a:r>
              <a:rPr lang="de-DE" dirty="0"/>
              <a:t>Tracking</a:t>
            </a:r>
          </a:p>
        </p:txBody>
      </p:sp>
      <p:sp>
        <p:nvSpPr>
          <p:cNvPr id="29" name="Untertitel 8">
            <a:extLst>
              <a:ext uri="{FF2B5EF4-FFF2-40B4-BE49-F238E27FC236}">
                <a16:creationId xmlns:a16="http://schemas.microsoft.com/office/drawing/2014/main" id="{0FA343EC-29D9-4194-B698-95EC5E818B56}"/>
              </a:ext>
            </a:extLst>
          </p:cNvPr>
          <p:cNvSpPr>
            <a:spLocks noGrp="1"/>
          </p:cNvSpPr>
          <p:nvPr>
            <p:ph type="subTitle" idx="1"/>
          </p:nvPr>
        </p:nvSpPr>
        <p:spPr>
          <a:xfrm>
            <a:off x="4550866" y="883404"/>
            <a:ext cx="7183990" cy="291600"/>
          </a:xfrm>
        </p:spPr>
        <p:txBody>
          <a:bodyPr/>
          <a:lstStyle/>
          <a:p>
            <a:r>
              <a:rPr lang="en-US" dirty="0"/>
              <a:t>Industry overview: Challenges</a:t>
            </a:r>
          </a:p>
        </p:txBody>
      </p:sp>
    </p:spTree>
    <p:extLst>
      <p:ext uri="{BB962C8B-B14F-4D97-AF65-F5344CB8AC3E}">
        <p14:creationId xmlns:p14="http://schemas.microsoft.com/office/powerpoint/2010/main" val="3415600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9">
            <a:extLst>
              <a:ext uri="{FF2B5EF4-FFF2-40B4-BE49-F238E27FC236}">
                <a16:creationId xmlns:a16="http://schemas.microsoft.com/office/drawing/2014/main" id="{D4990D8D-E66E-4C6C-B383-AE18D45EB8CD}"/>
              </a:ext>
            </a:extLst>
          </p:cNvPr>
          <p:cNvCxnSpPr>
            <a:cxnSpLocks/>
          </p:cNvCxnSpPr>
          <p:nvPr/>
        </p:nvCxnSpPr>
        <p:spPr bwMode="gray">
          <a:xfrm>
            <a:off x="4549869" y="2360808"/>
            <a:ext cx="6870903" cy="0"/>
          </a:xfrm>
          <a:prstGeom prst="line">
            <a:avLst/>
          </a:prstGeom>
          <a:noFill/>
          <a:ln w="25400" cap="flat" cmpd="sng" algn="ctr">
            <a:gradFill flip="none" rotWithShape="1">
              <a:gsLst>
                <a:gs pos="96000">
                  <a:schemeClr val="tx2"/>
                </a:gs>
                <a:gs pos="0">
                  <a:schemeClr val="accent6"/>
                </a:gs>
              </a:gsLst>
              <a:lin ang="19800000" scaled="0"/>
              <a:tileRect/>
            </a:gradFill>
            <a:prstDash val="solid"/>
            <a:miter lim="800000"/>
          </a:ln>
          <a:effectLst/>
        </p:spPr>
      </p:cxnSp>
      <p:pic>
        <p:nvPicPr>
          <p:cNvPr id="11" name="Grafik 10">
            <a:extLst>
              <a:ext uri="{FF2B5EF4-FFF2-40B4-BE49-F238E27FC236}">
                <a16:creationId xmlns:a16="http://schemas.microsoft.com/office/drawing/2014/main" id="{F703AE8A-EAB7-416A-8382-335E65FBFE0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55946" r="760"/>
          <a:stretch/>
        </p:blipFill>
        <p:spPr>
          <a:xfrm>
            <a:off x="1589" y="0"/>
            <a:ext cx="3961359" cy="6858000"/>
          </a:xfrm>
          <a:prstGeom prst="rect">
            <a:avLst/>
          </a:prstGeom>
        </p:spPr>
      </p:pic>
      <p:sp>
        <p:nvSpPr>
          <p:cNvPr id="4" name="Datumsplatzhalter 3">
            <a:extLst>
              <a:ext uri="{FF2B5EF4-FFF2-40B4-BE49-F238E27FC236}">
                <a16:creationId xmlns:a16="http://schemas.microsoft.com/office/drawing/2014/main" id="{F752F73E-B34E-4607-9544-7ADE7589A5E4}"/>
              </a:ext>
            </a:extLst>
          </p:cNvPr>
          <p:cNvSpPr>
            <a:spLocks noGrp="1"/>
          </p:cNvSpPr>
          <p:nvPr>
            <p:ph type="dt" sz="half" idx="10"/>
          </p:nvPr>
        </p:nvSpPr>
        <p:spPr/>
        <p:txBody>
          <a:bodyPr/>
          <a:lstStyle/>
          <a:p>
            <a:r>
              <a:rPr lang="en-US"/>
              <a:t>© 2019 HERE | Directions Japan 2019</a:t>
            </a:r>
          </a:p>
        </p:txBody>
      </p:sp>
      <p:sp>
        <p:nvSpPr>
          <p:cNvPr id="3" name="Footer Placeholder 2">
            <a:extLst>
              <a:ext uri="{FF2B5EF4-FFF2-40B4-BE49-F238E27FC236}">
                <a16:creationId xmlns:a16="http://schemas.microsoft.com/office/drawing/2014/main" id="{7DB97623-860C-4806-81F7-A7ED9ACD98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596941-DFC6-45BF-88BD-866B1D6809AC}"/>
              </a:ext>
            </a:extLst>
          </p:cNvPr>
          <p:cNvSpPr>
            <a:spLocks noGrp="1"/>
          </p:cNvSpPr>
          <p:nvPr>
            <p:ph type="sldNum" sz="quarter" idx="12"/>
          </p:nvPr>
        </p:nvSpPr>
        <p:spPr/>
        <p:txBody>
          <a:bodyPr/>
          <a:lstStyle/>
          <a:p>
            <a:fld id="{C01CAAA5-CA10-431C-B0CA-C8BF8493446D}" type="slidenum">
              <a:rPr lang="en-US" smtClean="0">
                <a:noFill/>
              </a:rPr>
              <a:t>5</a:t>
            </a:fld>
            <a:endParaRPr lang="en-US">
              <a:noFill/>
            </a:endParaRPr>
          </a:p>
        </p:txBody>
      </p:sp>
      <p:graphicFrame>
        <p:nvGraphicFramePr>
          <p:cNvPr id="26" name="Table 17">
            <a:extLst>
              <a:ext uri="{FF2B5EF4-FFF2-40B4-BE49-F238E27FC236}">
                <a16:creationId xmlns:a16="http://schemas.microsoft.com/office/drawing/2014/main" id="{132F3486-72C9-45B7-B5AE-3026FAA8BF82}"/>
              </a:ext>
            </a:extLst>
          </p:cNvPr>
          <p:cNvGraphicFramePr>
            <a:graphicFrameLocks noGrp="1"/>
          </p:cNvGraphicFramePr>
          <p:nvPr>
            <p:extLst>
              <p:ext uri="{D42A27DB-BD31-4B8C-83A1-F6EECF244321}">
                <p14:modId xmlns:p14="http://schemas.microsoft.com/office/powerpoint/2010/main" val="2217888306"/>
              </p:ext>
            </p:extLst>
          </p:nvPr>
        </p:nvGraphicFramePr>
        <p:xfrm>
          <a:off x="4550866" y="1884362"/>
          <a:ext cx="6869906" cy="3564000"/>
        </p:xfrm>
        <a:graphic>
          <a:graphicData uri="http://schemas.openxmlformats.org/drawingml/2006/table">
            <a:tbl>
              <a:tblPr>
                <a:tableStyleId>{5C22544A-7EE6-4342-B048-85BDC9FD1C3A}</a:tableStyleId>
              </a:tblPr>
              <a:tblGrid>
                <a:gridCol w="3143249">
                  <a:extLst>
                    <a:ext uri="{9D8B030D-6E8A-4147-A177-3AD203B41FA5}">
                      <a16:colId xmlns:a16="http://schemas.microsoft.com/office/drawing/2014/main" val="3645197756"/>
                    </a:ext>
                  </a:extLst>
                </a:gridCol>
                <a:gridCol w="3726657">
                  <a:extLst>
                    <a:ext uri="{9D8B030D-6E8A-4147-A177-3AD203B41FA5}">
                      <a16:colId xmlns:a16="http://schemas.microsoft.com/office/drawing/2014/main" val="3858978672"/>
                    </a:ext>
                  </a:extLst>
                </a:gridCol>
              </a:tblGrid>
              <a:tr h="468000">
                <a:tc>
                  <a:txBody>
                    <a:bodyPr/>
                    <a:lstStyle/>
                    <a:p>
                      <a:pPr algn="l" fontAlgn="b"/>
                      <a:r>
                        <a:rPr lang="en-US" sz="1800" b="1" u="none" strike="noStrike">
                          <a:solidFill>
                            <a:schemeClr val="tx1"/>
                          </a:solidFill>
                          <a:effectLst/>
                          <a:latin typeface="+mj-lt"/>
                        </a:rPr>
                        <a:t>What the industry wants</a:t>
                      </a:r>
                    </a:p>
                  </a:txBody>
                  <a:tcPr marL="0" marR="36000" marT="18000" marB="18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800" b="1" u="none" strike="noStrike" kern="1200" dirty="0">
                          <a:solidFill>
                            <a:schemeClr val="tx1"/>
                          </a:solidFill>
                          <a:effectLst/>
                          <a:latin typeface="+mj-lt"/>
                          <a:ea typeface="+mn-ea"/>
                          <a:cs typeface="+mn-cs"/>
                        </a:rPr>
                        <a:t>How HERE supports industry needs</a:t>
                      </a:r>
                    </a:p>
                  </a:txBody>
                  <a:tcPr marL="0" marR="36000" marT="18000" marB="18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5288258"/>
                  </a:ext>
                </a:extLst>
              </a:tr>
              <a:tr h="972000">
                <a:tc>
                  <a:txBody>
                    <a:bodyPr/>
                    <a:lstStyle/>
                    <a:p>
                      <a:r>
                        <a:rPr lang="en-US" sz="1400" b="1" kern="1200">
                          <a:solidFill>
                            <a:schemeClr val="tx1"/>
                          </a:solidFill>
                          <a:latin typeface="+mj-lt"/>
                          <a:ea typeface="+mn-ea"/>
                          <a:cs typeface="+mn-cs"/>
                        </a:rPr>
                        <a:t>End-to-end visibility</a:t>
                      </a:r>
                    </a:p>
                  </a:txBody>
                  <a:tcPr marL="0" marR="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a:solidFill>
                            <a:schemeClr val="tx1"/>
                          </a:solidFill>
                        </a:rPr>
                        <a:t>Real-time end-to-end tracking, </a:t>
                      </a:r>
                      <a:br>
                        <a:rPr lang="en-US" sz="1400" dirty="0">
                          <a:solidFill>
                            <a:schemeClr val="tx1"/>
                          </a:solidFill>
                        </a:rPr>
                      </a:br>
                      <a:r>
                        <a:rPr lang="en-US" sz="1400" dirty="0">
                          <a:solidFill>
                            <a:schemeClr val="tx1"/>
                          </a:solidFill>
                        </a:rPr>
                        <a:t>indoors + outdoors, rather than </a:t>
                      </a:r>
                      <a:br>
                        <a:rPr lang="en-US" sz="1400" dirty="0">
                          <a:solidFill>
                            <a:schemeClr val="tx1"/>
                          </a:solidFill>
                        </a:rPr>
                      </a:br>
                      <a:r>
                        <a:rPr lang="en-US" sz="1400" dirty="0">
                          <a:solidFill>
                            <a:schemeClr val="tx1"/>
                          </a:solidFill>
                        </a:rPr>
                        <a:t>check-in based location</a:t>
                      </a:r>
                    </a:p>
                  </a:txBody>
                  <a:tcPr marL="0" marR="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8346679"/>
                  </a:ext>
                </a:extLst>
              </a:tr>
              <a:tr h="1404000">
                <a:tc>
                  <a:txBody>
                    <a:bodyPr/>
                    <a:lstStyle/>
                    <a:p>
                      <a:r>
                        <a:rPr lang="en-US" sz="1400" b="1">
                          <a:solidFill>
                            <a:schemeClr val="tx1"/>
                          </a:solidFill>
                          <a:latin typeface="+mj-lt"/>
                        </a:rPr>
                        <a:t>Lowered operational costs</a:t>
                      </a:r>
                    </a:p>
                  </a:txBody>
                  <a:tcPr marL="0" marR="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a:solidFill>
                            <a:schemeClr val="tx1"/>
                          </a:solidFill>
                        </a:rPr>
                        <a:t>HERE powered power-efficient and low-cost Internet of Things (IoT) hardware reduces tracker cost and total cost of ownership (TCO)</a:t>
                      </a:r>
                    </a:p>
                  </a:txBody>
                  <a:tcPr marL="0" marR="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6742390"/>
                  </a:ext>
                </a:extLst>
              </a:tr>
              <a:tr h="720000">
                <a:tc>
                  <a:txBody>
                    <a:bodyPr/>
                    <a:lstStyle/>
                    <a:p>
                      <a:r>
                        <a:rPr lang="en-US" sz="1400" b="1">
                          <a:solidFill>
                            <a:schemeClr val="tx1"/>
                          </a:solidFill>
                          <a:latin typeface="+mj-lt"/>
                        </a:rPr>
                        <a:t>Easily implemented solutions</a:t>
                      </a:r>
                    </a:p>
                  </a:txBody>
                  <a:tcPr marL="0" marR="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a:solidFill>
                            <a:schemeClr val="tx1"/>
                          </a:solidFill>
                        </a:rPr>
                        <a:t>Integration with existing ERP</a:t>
                      </a:r>
                      <a:r>
                        <a:rPr lang="en-US" sz="1400" dirty="0">
                          <a:solidFill>
                            <a:srgbClr val="383C45"/>
                          </a:solidFill>
                        </a:rPr>
                        <a:t> </a:t>
                      </a:r>
                      <a:r>
                        <a:rPr lang="en-US" sz="1400" dirty="0">
                          <a:solidFill>
                            <a:schemeClr val="tx1"/>
                          </a:solidFill>
                        </a:rPr>
                        <a:t>and SCM solutions (e.g. SAP)</a:t>
                      </a:r>
                    </a:p>
                  </a:txBody>
                  <a:tcPr marL="0" marR="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9231949"/>
                  </a:ext>
                </a:extLst>
              </a:tr>
            </a:tbl>
          </a:graphicData>
        </a:graphic>
      </p:graphicFrame>
      <p:sp>
        <p:nvSpPr>
          <p:cNvPr id="12" name="Rectangle 25">
            <a:extLst>
              <a:ext uri="{FF2B5EF4-FFF2-40B4-BE49-F238E27FC236}">
                <a16:creationId xmlns:a16="http://schemas.microsoft.com/office/drawing/2014/main" id="{8E933201-2700-4AF0-A8F6-481C959A769C}"/>
              </a:ext>
            </a:extLst>
          </p:cNvPr>
          <p:cNvSpPr/>
          <p:nvPr/>
        </p:nvSpPr>
        <p:spPr bwMode="gray">
          <a:xfrm>
            <a:off x="7392884" y="1733108"/>
            <a:ext cx="304802" cy="4339876"/>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err="1">
              <a:solidFill>
                <a:schemeClr val="bg1"/>
              </a:solidFill>
            </a:endParaRPr>
          </a:p>
        </p:txBody>
      </p:sp>
      <p:sp>
        <p:nvSpPr>
          <p:cNvPr id="2" name="Rechteck 1">
            <a:extLst>
              <a:ext uri="{FF2B5EF4-FFF2-40B4-BE49-F238E27FC236}">
                <a16:creationId xmlns:a16="http://schemas.microsoft.com/office/drawing/2014/main" id="{47FF41CA-8237-48CD-962C-6CBE2A1548E3}"/>
              </a:ext>
            </a:extLst>
          </p:cNvPr>
          <p:cNvSpPr/>
          <p:nvPr/>
        </p:nvSpPr>
        <p:spPr bwMode="gray">
          <a:xfrm>
            <a:off x="7392884" y="2133600"/>
            <a:ext cx="304802" cy="412952"/>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err="1">
              <a:solidFill>
                <a:schemeClr val="bg1"/>
              </a:solidFill>
            </a:endParaRPr>
          </a:p>
        </p:txBody>
      </p:sp>
      <p:sp>
        <p:nvSpPr>
          <p:cNvPr id="18" name="Titel 7">
            <a:extLst>
              <a:ext uri="{FF2B5EF4-FFF2-40B4-BE49-F238E27FC236}">
                <a16:creationId xmlns:a16="http://schemas.microsoft.com/office/drawing/2014/main" id="{66F3CED0-1E78-430D-ADE3-F64E028A0D28}"/>
              </a:ext>
            </a:extLst>
          </p:cNvPr>
          <p:cNvSpPr>
            <a:spLocks noGrp="1"/>
          </p:cNvSpPr>
          <p:nvPr>
            <p:ph type="title"/>
          </p:nvPr>
        </p:nvSpPr>
        <p:spPr>
          <a:xfrm>
            <a:off x="4550866" y="424729"/>
            <a:ext cx="7186271" cy="363600"/>
          </a:xfrm>
        </p:spPr>
        <p:txBody>
          <a:bodyPr/>
          <a:lstStyle/>
          <a:p>
            <a:r>
              <a:rPr lang="de-DE" dirty="0"/>
              <a:t>Tracking</a:t>
            </a:r>
          </a:p>
        </p:txBody>
      </p:sp>
      <p:sp>
        <p:nvSpPr>
          <p:cNvPr id="19" name="Untertitel 8">
            <a:extLst>
              <a:ext uri="{FF2B5EF4-FFF2-40B4-BE49-F238E27FC236}">
                <a16:creationId xmlns:a16="http://schemas.microsoft.com/office/drawing/2014/main" id="{4818F25A-9F55-4258-9F6D-925ECDE0359A}"/>
              </a:ext>
            </a:extLst>
          </p:cNvPr>
          <p:cNvSpPr>
            <a:spLocks noGrp="1"/>
          </p:cNvSpPr>
          <p:nvPr>
            <p:ph type="subTitle" idx="1"/>
          </p:nvPr>
        </p:nvSpPr>
        <p:spPr>
          <a:xfrm>
            <a:off x="4550866" y="883404"/>
            <a:ext cx="7183990" cy="291600"/>
          </a:xfrm>
        </p:spPr>
        <p:txBody>
          <a:bodyPr/>
          <a:lstStyle/>
          <a:p>
            <a:r>
              <a:rPr lang="en-US" dirty="0"/>
              <a:t>Industry needs and HERE differentiators</a:t>
            </a:r>
          </a:p>
        </p:txBody>
      </p:sp>
    </p:spTree>
    <p:extLst>
      <p:ext uri="{BB962C8B-B14F-4D97-AF65-F5344CB8AC3E}">
        <p14:creationId xmlns:p14="http://schemas.microsoft.com/office/powerpoint/2010/main" val="33294430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00">
        <p159:morph option="byObject"/>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9DE0256-7DC6-43F0-98FF-4313474C9809}"/>
              </a:ext>
            </a:extLst>
          </p:cNvPr>
          <p:cNvSpPr/>
          <p:nvPr/>
        </p:nvSpPr>
        <p:spPr bwMode="gray">
          <a:xfrm>
            <a:off x="-1" y="0"/>
            <a:ext cx="3961359" cy="6858000"/>
          </a:xfrm>
          <a:prstGeom prst="rect">
            <a:avLst/>
          </a:prstGeom>
          <a:gradFill>
            <a:gsLst>
              <a:gs pos="0">
                <a:schemeClr val="accent6">
                  <a:alpha val="90000"/>
                </a:schemeClr>
              </a:gs>
              <a:gs pos="96000">
                <a:schemeClr val="tx2">
                  <a:alpha val="90000"/>
                </a:schemeClr>
              </a:gs>
            </a:gsLst>
            <a:lin ang="19800000" scaled="0"/>
          </a:gradFill>
        </p:spPr>
        <p:txBody>
          <a:bodyPr wrap="square" lIns="612000" anchor="ctr">
            <a:noAutofit/>
          </a:bodyPr>
          <a:lstStyle/>
          <a:p>
            <a:pPr>
              <a:spcAft>
                <a:spcPts val="600"/>
              </a:spcAft>
            </a:pPr>
            <a:r>
              <a:rPr lang="en-US" sz="1400" dirty="0">
                <a:solidFill>
                  <a:schemeClr val="tx1"/>
                </a:solidFill>
              </a:rPr>
              <a:t>HERE products used: </a:t>
            </a:r>
          </a:p>
          <a:p>
            <a:pPr>
              <a:spcAft>
                <a:spcPts val="600"/>
              </a:spcAft>
            </a:pPr>
            <a:r>
              <a:rPr lang="en-US" sz="2000" b="1" dirty="0">
                <a:solidFill>
                  <a:schemeClr val="tx1"/>
                </a:solidFill>
              </a:rPr>
              <a:t>HERE Tracking</a:t>
            </a:r>
          </a:p>
          <a:p>
            <a:pPr>
              <a:spcAft>
                <a:spcPts val="600"/>
              </a:spcAft>
            </a:pPr>
            <a:r>
              <a:rPr lang="en-US" sz="2000" b="1" dirty="0">
                <a:solidFill>
                  <a:schemeClr val="tx1"/>
                </a:solidFill>
              </a:rPr>
              <a:t>HERE Positioning</a:t>
            </a:r>
          </a:p>
          <a:p>
            <a:pPr>
              <a:spcAft>
                <a:spcPts val="600"/>
              </a:spcAft>
            </a:pPr>
            <a:r>
              <a:rPr lang="en-US" sz="2000" b="1" dirty="0">
                <a:solidFill>
                  <a:schemeClr val="tx1"/>
                </a:solidFill>
              </a:rPr>
              <a:t>HERE Venues</a:t>
            </a:r>
          </a:p>
        </p:txBody>
      </p:sp>
      <p:sp>
        <p:nvSpPr>
          <p:cNvPr id="2" name="Title 1">
            <a:extLst>
              <a:ext uri="{FF2B5EF4-FFF2-40B4-BE49-F238E27FC236}">
                <a16:creationId xmlns:a16="http://schemas.microsoft.com/office/drawing/2014/main" id="{F3725816-7BE9-4464-A4AA-23453D1A7505}"/>
              </a:ext>
            </a:extLst>
          </p:cNvPr>
          <p:cNvSpPr>
            <a:spLocks noGrp="1"/>
          </p:cNvSpPr>
          <p:nvPr>
            <p:ph type="title"/>
          </p:nvPr>
        </p:nvSpPr>
        <p:spPr>
          <a:xfrm>
            <a:off x="588322" y="424729"/>
            <a:ext cx="3069278" cy="363600"/>
          </a:xfrm>
        </p:spPr>
        <p:txBody>
          <a:bodyPr/>
          <a:lstStyle/>
          <a:p>
            <a:r>
              <a:rPr lang="en-US" dirty="0"/>
              <a:t>Tracking</a:t>
            </a:r>
          </a:p>
        </p:txBody>
      </p:sp>
      <p:sp>
        <p:nvSpPr>
          <p:cNvPr id="3" name="Subtitle 2">
            <a:extLst>
              <a:ext uri="{FF2B5EF4-FFF2-40B4-BE49-F238E27FC236}">
                <a16:creationId xmlns:a16="http://schemas.microsoft.com/office/drawing/2014/main" id="{6D8CAD14-F6F2-48FA-B483-277C6988C04F}"/>
              </a:ext>
            </a:extLst>
          </p:cNvPr>
          <p:cNvSpPr>
            <a:spLocks noGrp="1"/>
          </p:cNvSpPr>
          <p:nvPr>
            <p:ph type="subTitle" idx="1"/>
          </p:nvPr>
        </p:nvSpPr>
        <p:spPr>
          <a:xfrm>
            <a:off x="591811" y="883404"/>
            <a:ext cx="2697489" cy="363600"/>
          </a:xfrm>
        </p:spPr>
        <p:txBody>
          <a:bodyPr/>
          <a:lstStyle/>
          <a:p>
            <a:r>
              <a:rPr lang="en-US" dirty="0"/>
              <a:t>Case study:</a:t>
            </a:r>
            <a:br>
              <a:rPr lang="en-US" dirty="0"/>
            </a:br>
            <a:r>
              <a:rPr lang="en-US" dirty="0"/>
              <a:t>Outbound logistics tracking</a:t>
            </a:r>
          </a:p>
        </p:txBody>
      </p:sp>
      <p:cxnSp>
        <p:nvCxnSpPr>
          <p:cNvPr id="8" name="Straight Connector 79">
            <a:extLst>
              <a:ext uri="{FF2B5EF4-FFF2-40B4-BE49-F238E27FC236}">
                <a16:creationId xmlns:a16="http://schemas.microsoft.com/office/drawing/2014/main" id="{EFD16A60-0665-4330-9DDB-25D82469E61D}"/>
              </a:ext>
            </a:extLst>
          </p:cNvPr>
          <p:cNvCxnSpPr/>
          <p:nvPr/>
        </p:nvCxnSpPr>
        <p:spPr bwMode="gray">
          <a:xfrm>
            <a:off x="588170" y="2461316"/>
            <a:ext cx="238195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0">
            <a:extLst>
              <a:ext uri="{FF2B5EF4-FFF2-40B4-BE49-F238E27FC236}">
                <a16:creationId xmlns:a16="http://schemas.microsoft.com/office/drawing/2014/main" id="{5E37C40F-93F7-4687-A345-E2B0C9A61E72}"/>
              </a:ext>
            </a:extLst>
          </p:cNvPr>
          <p:cNvCxnSpPr/>
          <p:nvPr/>
        </p:nvCxnSpPr>
        <p:spPr bwMode="gray">
          <a:xfrm>
            <a:off x="588170" y="4386759"/>
            <a:ext cx="238195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F6B73D9E-BA60-4FD5-91D5-B8333DAFD843}"/>
              </a:ext>
            </a:extLst>
          </p:cNvPr>
          <p:cNvGrpSpPr/>
          <p:nvPr/>
        </p:nvGrpSpPr>
        <p:grpSpPr>
          <a:xfrm>
            <a:off x="4303863" y="551694"/>
            <a:ext cx="7273776" cy="1320731"/>
            <a:chOff x="4303863" y="551694"/>
            <a:chExt cx="7273776" cy="1320731"/>
          </a:xfrm>
        </p:grpSpPr>
        <p:sp>
          <p:nvSpPr>
            <p:cNvPr id="10" name="Rechteck 9">
              <a:extLst>
                <a:ext uri="{FF2B5EF4-FFF2-40B4-BE49-F238E27FC236}">
                  <a16:creationId xmlns:a16="http://schemas.microsoft.com/office/drawing/2014/main" id="{F0B1CBEA-A751-4724-8968-BFBE9BB69809}"/>
                </a:ext>
              </a:extLst>
            </p:cNvPr>
            <p:cNvSpPr/>
            <p:nvPr/>
          </p:nvSpPr>
          <p:spPr>
            <a:xfrm>
              <a:off x="4918328" y="702874"/>
              <a:ext cx="2501047" cy="1169551"/>
            </a:xfrm>
            <a:prstGeom prst="rect">
              <a:avLst/>
            </a:prstGeom>
          </p:spPr>
          <p:txBody>
            <a:bodyPr wrap="square">
              <a:spAutoFit/>
            </a:bodyPr>
            <a:lstStyle/>
            <a:p>
              <a:r>
                <a:rPr lang="en-US" sz="1400" dirty="0"/>
                <a:t>Logistics managers need better insight into delays in order to maintain their </a:t>
              </a:r>
              <a:r>
                <a:rPr lang="en-US" sz="1400" b="1" dirty="0">
                  <a:latin typeface="+mj-lt"/>
                </a:rPr>
                <a:t>SLAs, rearrange shipments, </a:t>
              </a:r>
              <a:r>
                <a:rPr lang="en-US" sz="1400" dirty="0"/>
                <a:t>and </a:t>
              </a:r>
              <a:r>
                <a:rPr lang="en-US" sz="1400" b="1" dirty="0">
                  <a:latin typeface="+mj-lt"/>
                </a:rPr>
                <a:t>accurately plan capacity.</a:t>
              </a:r>
            </a:p>
          </p:txBody>
        </p:sp>
        <p:sp>
          <p:nvSpPr>
            <p:cNvPr id="11" name="Rechteck 16">
              <a:extLst>
                <a:ext uri="{FF2B5EF4-FFF2-40B4-BE49-F238E27FC236}">
                  <a16:creationId xmlns:a16="http://schemas.microsoft.com/office/drawing/2014/main" id="{622E8019-6B47-4C86-910B-EA27F625E78B}"/>
                </a:ext>
              </a:extLst>
            </p:cNvPr>
            <p:cNvSpPr/>
            <p:nvPr/>
          </p:nvSpPr>
          <p:spPr>
            <a:xfrm>
              <a:off x="8820799" y="702874"/>
              <a:ext cx="2756840" cy="1169551"/>
            </a:xfrm>
            <a:prstGeom prst="rect">
              <a:avLst/>
            </a:prstGeom>
          </p:spPr>
          <p:txBody>
            <a:bodyPr wrap="square">
              <a:spAutoFit/>
            </a:bodyPr>
            <a:lstStyle/>
            <a:p>
              <a:r>
                <a:rPr lang="en-US" sz="1400" dirty="0"/>
                <a:t>Existing solutions are tied to </a:t>
              </a:r>
              <a:r>
                <a:rPr lang="en-US" sz="1400" b="1" dirty="0">
                  <a:latin typeface="+mj-lt"/>
                </a:rPr>
                <a:t>legacy stage/gate approaches, limiting visibility </a:t>
              </a:r>
              <a:r>
                <a:rPr lang="en-US" sz="1400" dirty="0"/>
                <a:t>and </a:t>
              </a:r>
              <a:r>
                <a:rPr lang="en-US" sz="1400" b="1" dirty="0">
                  <a:latin typeface="+mj-lt"/>
                </a:rPr>
                <a:t>preventing effective exception management.</a:t>
              </a:r>
            </a:p>
          </p:txBody>
        </p:sp>
        <p:sp>
          <p:nvSpPr>
            <p:cNvPr id="16" name="TextBox 10">
              <a:extLst>
                <a:ext uri="{FF2B5EF4-FFF2-40B4-BE49-F238E27FC236}">
                  <a16:creationId xmlns:a16="http://schemas.microsoft.com/office/drawing/2014/main" id="{0F2DB25C-F3DD-4894-B658-90C3B6E78ADA}"/>
                </a:ext>
              </a:extLst>
            </p:cNvPr>
            <p:cNvSpPr txBox="1"/>
            <p:nvPr/>
          </p:nvSpPr>
          <p:spPr bwMode="gray">
            <a:xfrm>
              <a:off x="4303863" y="551694"/>
              <a:ext cx="568914" cy="1044871"/>
            </a:xfrm>
            <a:prstGeom prst="rect">
              <a:avLst/>
            </a:prstGeom>
            <a:noFill/>
            <a:ln w="6350">
              <a:noFill/>
            </a:ln>
          </p:spPr>
          <p:txBody>
            <a:bodyPr wrap="square" lIns="0" tIns="0" rIns="0" bIns="0" rtlCol="0">
              <a:noAutofit/>
            </a:bodyPr>
            <a:lstStyle/>
            <a:p>
              <a:pPr algn="r"/>
              <a:r>
                <a:rPr lang="de-DE" sz="6600" b="1">
                  <a:latin typeface="+mj-lt"/>
                </a:rPr>
                <a:t>1</a:t>
              </a:r>
              <a:endParaRPr lang="de-DE" sz="7200" b="1">
                <a:latin typeface="+mj-lt"/>
              </a:endParaRPr>
            </a:p>
          </p:txBody>
        </p:sp>
        <p:sp>
          <p:nvSpPr>
            <p:cNvPr id="17" name="TextBox 11">
              <a:extLst>
                <a:ext uri="{FF2B5EF4-FFF2-40B4-BE49-F238E27FC236}">
                  <a16:creationId xmlns:a16="http://schemas.microsoft.com/office/drawing/2014/main" id="{13367E30-97F1-4142-B056-9A96F5836E4F}"/>
                </a:ext>
              </a:extLst>
            </p:cNvPr>
            <p:cNvSpPr txBox="1"/>
            <p:nvPr/>
          </p:nvSpPr>
          <p:spPr bwMode="gray">
            <a:xfrm>
              <a:off x="8313767" y="573126"/>
              <a:ext cx="402698" cy="739598"/>
            </a:xfrm>
            <a:prstGeom prst="rect">
              <a:avLst/>
            </a:prstGeom>
            <a:noFill/>
            <a:ln w="6350">
              <a:noFill/>
            </a:ln>
          </p:spPr>
          <p:txBody>
            <a:bodyPr wrap="square" lIns="0" tIns="0" rIns="0" bIns="0" rtlCol="0">
              <a:noAutofit/>
            </a:bodyPr>
            <a:lstStyle/>
            <a:p>
              <a:pPr algn="r"/>
              <a:r>
                <a:rPr lang="de-DE" sz="6600" b="1">
                  <a:latin typeface="+mj-lt"/>
                </a:rPr>
                <a:t>2</a:t>
              </a:r>
            </a:p>
          </p:txBody>
        </p:sp>
      </p:grpSp>
      <p:grpSp>
        <p:nvGrpSpPr>
          <p:cNvPr id="23" name="Group 22">
            <a:extLst>
              <a:ext uri="{FF2B5EF4-FFF2-40B4-BE49-F238E27FC236}">
                <a16:creationId xmlns:a16="http://schemas.microsoft.com/office/drawing/2014/main" id="{6F1D27AA-D8D7-4AB1-BEB9-94BFC46ACE41}"/>
              </a:ext>
            </a:extLst>
          </p:cNvPr>
          <p:cNvGrpSpPr/>
          <p:nvPr/>
        </p:nvGrpSpPr>
        <p:grpSpPr>
          <a:xfrm>
            <a:off x="4502567" y="2488281"/>
            <a:ext cx="6887895" cy="1498544"/>
            <a:chOff x="4502567" y="2515759"/>
            <a:chExt cx="6887895" cy="1498544"/>
          </a:xfrm>
        </p:grpSpPr>
        <p:sp>
          <p:nvSpPr>
            <p:cNvPr id="12" name="Rechteck 17">
              <a:extLst>
                <a:ext uri="{FF2B5EF4-FFF2-40B4-BE49-F238E27FC236}">
                  <a16:creationId xmlns:a16="http://schemas.microsoft.com/office/drawing/2014/main" id="{A3B574BC-8716-4AFD-A4B7-22727E3D86D8}"/>
                </a:ext>
              </a:extLst>
            </p:cNvPr>
            <p:cNvSpPr/>
            <p:nvPr/>
          </p:nvSpPr>
          <p:spPr>
            <a:xfrm>
              <a:off x="4918328" y="2629308"/>
              <a:ext cx="2654752" cy="1384995"/>
            </a:xfrm>
            <a:prstGeom prst="rect">
              <a:avLst/>
            </a:prstGeom>
          </p:spPr>
          <p:txBody>
            <a:bodyPr wrap="square" anchor="t">
              <a:spAutoFit/>
            </a:bodyPr>
            <a:lstStyle/>
            <a:p>
              <a:pPr lvl="0"/>
              <a:r>
                <a:rPr lang="en-US" sz="1400">
                  <a:solidFill>
                    <a:srgbClr val="383C45"/>
                  </a:solidFill>
                </a:rPr>
                <a:t>A leading consumer goods company asked HERE to provide </a:t>
              </a:r>
              <a:r>
                <a:rPr lang="en-US" sz="1400" b="1">
                  <a:solidFill>
                    <a:srgbClr val="383C45"/>
                  </a:solidFill>
                  <a:latin typeface="FiraGO"/>
                </a:rPr>
                <a:t>real-time</a:t>
              </a:r>
              <a:r>
                <a:rPr lang="en-US" sz="1400" b="1">
                  <a:latin typeface="+mj-lt"/>
                </a:rPr>
                <a:t> supply chain visibility</a:t>
              </a:r>
              <a:r>
                <a:rPr lang="en-US" sz="1400">
                  <a:solidFill>
                    <a:srgbClr val="383C45"/>
                  </a:solidFill>
                </a:rPr>
                <a:t> and</a:t>
              </a:r>
              <a:br>
                <a:rPr lang="en-US" sz="1400"/>
              </a:br>
              <a:r>
                <a:rPr lang="en-US" sz="1400">
                  <a:solidFill>
                    <a:srgbClr val="383C45"/>
                  </a:solidFill>
                </a:rPr>
                <a:t>an </a:t>
              </a:r>
              <a:r>
                <a:rPr lang="en-US" sz="1400" b="1">
                  <a:latin typeface="+mj-lt"/>
                </a:rPr>
                <a:t>understanding of historical performance.</a:t>
              </a:r>
            </a:p>
          </p:txBody>
        </p:sp>
        <p:sp>
          <p:nvSpPr>
            <p:cNvPr id="13" name="Rechteck 18">
              <a:extLst>
                <a:ext uri="{FF2B5EF4-FFF2-40B4-BE49-F238E27FC236}">
                  <a16:creationId xmlns:a16="http://schemas.microsoft.com/office/drawing/2014/main" id="{7EB66B73-AECF-4288-9CF3-B311C0829554}"/>
                </a:ext>
              </a:extLst>
            </p:cNvPr>
            <p:cNvSpPr/>
            <p:nvPr/>
          </p:nvSpPr>
          <p:spPr>
            <a:xfrm>
              <a:off x="8820797" y="2629308"/>
              <a:ext cx="2569665" cy="1384995"/>
            </a:xfrm>
            <a:prstGeom prst="rect">
              <a:avLst/>
            </a:prstGeom>
          </p:spPr>
          <p:txBody>
            <a:bodyPr wrap="square">
              <a:spAutoFit/>
            </a:bodyPr>
            <a:lstStyle/>
            <a:p>
              <a:pPr lvl="0"/>
              <a:r>
                <a:rPr lang="en-US" sz="1400">
                  <a:solidFill>
                    <a:srgbClr val="383C45"/>
                  </a:solidFill>
                </a:rPr>
                <a:t>HERE achieved </a:t>
              </a:r>
              <a:r>
                <a:rPr lang="en-US" sz="1400" b="1">
                  <a:latin typeface="+mj-lt"/>
                </a:rPr>
                <a:t>end-to-end visibility</a:t>
              </a:r>
              <a:r>
                <a:rPr lang="en-US" sz="1400">
                  <a:solidFill>
                    <a:srgbClr val="383C45"/>
                  </a:solidFill>
                </a:rPr>
                <a:t> for a global supply chain, ensuring that goods could be reliably and consistently tracked from start to finish.</a:t>
              </a:r>
            </a:p>
          </p:txBody>
        </p:sp>
        <p:sp>
          <p:nvSpPr>
            <p:cNvPr id="18" name="TextBox 12">
              <a:extLst>
                <a:ext uri="{FF2B5EF4-FFF2-40B4-BE49-F238E27FC236}">
                  <a16:creationId xmlns:a16="http://schemas.microsoft.com/office/drawing/2014/main" id="{2E28FBC3-CA6D-4EDF-9281-BA408AD4DBDA}"/>
                </a:ext>
              </a:extLst>
            </p:cNvPr>
            <p:cNvSpPr txBox="1"/>
            <p:nvPr/>
          </p:nvSpPr>
          <p:spPr bwMode="gray">
            <a:xfrm>
              <a:off x="4502567" y="2515759"/>
              <a:ext cx="402698" cy="739598"/>
            </a:xfrm>
            <a:prstGeom prst="rect">
              <a:avLst/>
            </a:prstGeom>
            <a:noFill/>
            <a:ln w="6350">
              <a:noFill/>
            </a:ln>
          </p:spPr>
          <p:txBody>
            <a:bodyPr wrap="square" lIns="0" tIns="0" rIns="0" bIns="0" rtlCol="0">
              <a:noAutofit/>
            </a:bodyPr>
            <a:lstStyle/>
            <a:p>
              <a:pPr algn="r"/>
              <a:r>
                <a:rPr lang="de-DE" sz="6600" b="1">
                  <a:latin typeface="+mj-lt"/>
                </a:rPr>
                <a:t>3</a:t>
              </a:r>
              <a:endParaRPr lang="de-DE" sz="11500" b="1">
                <a:latin typeface="+mj-lt"/>
              </a:endParaRPr>
            </a:p>
          </p:txBody>
        </p:sp>
        <p:sp>
          <p:nvSpPr>
            <p:cNvPr id="19" name="TextBox 13">
              <a:extLst>
                <a:ext uri="{FF2B5EF4-FFF2-40B4-BE49-F238E27FC236}">
                  <a16:creationId xmlns:a16="http://schemas.microsoft.com/office/drawing/2014/main" id="{F43C7875-04FC-4CC1-910F-714D496EACF5}"/>
                </a:ext>
              </a:extLst>
            </p:cNvPr>
            <p:cNvSpPr txBox="1"/>
            <p:nvPr/>
          </p:nvSpPr>
          <p:spPr bwMode="gray">
            <a:xfrm>
              <a:off x="8313767" y="2530989"/>
              <a:ext cx="402698" cy="739598"/>
            </a:xfrm>
            <a:prstGeom prst="rect">
              <a:avLst/>
            </a:prstGeom>
            <a:noFill/>
            <a:ln w="6350">
              <a:noFill/>
            </a:ln>
          </p:spPr>
          <p:txBody>
            <a:bodyPr wrap="square" lIns="0" tIns="0" rIns="0" bIns="0" rtlCol="0">
              <a:noAutofit/>
            </a:bodyPr>
            <a:lstStyle/>
            <a:p>
              <a:pPr algn="r"/>
              <a:r>
                <a:rPr lang="de-DE" sz="6600" b="1">
                  <a:latin typeface="+mj-lt"/>
                </a:rPr>
                <a:t>4</a:t>
              </a:r>
              <a:endParaRPr lang="de-DE" sz="3600" b="1">
                <a:latin typeface="+mj-lt"/>
              </a:endParaRPr>
            </a:p>
          </p:txBody>
        </p:sp>
      </p:grpSp>
      <p:grpSp>
        <p:nvGrpSpPr>
          <p:cNvPr id="24" name="Group 23">
            <a:extLst>
              <a:ext uri="{FF2B5EF4-FFF2-40B4-BE49-F238E27FC236}">
                <a16:creationId xmlns:a16="http://schemas.microsoft.com/office/drawing/2014/main" id="{6A806721-AAE6-4A84-99D5-3D335D7BAAA1}"/>
              </a:ext>
            </a:extLst>
          </p:cNvPr>
          <p:cNvGrpSpPr/>
          <p:nvPr/>
        </p:nvGrpSpPr>
        <p:grpSpPr>
          <a:xfrm>
            <a:off x="4469932" y="4602682"/>
            <a:ext cx="6853218" cy="1529511"/>
            <a:chOff x="4469932" y="4602682"/>
            <a:chExt cx="6853218" cy="1529511"/>
          </a:xfrm>
        </p:grpSpPr>
        <p:sp>
          <p:nvSpPr>
            <p:cNvPr id="14" name="Rechteck 19">
              <a:extLst>
                <a:ext uri="{FF2B5EF4-FFF2-40B4-BE49-F238E27FC236}">
                  <a16:creationId xmlns:a16="http://schemas.microsoft.com/office/drawing/2014/main" id="{374DEC1C-9429-4EE7-B579-2179CB400BE7}"/>
                </a:ext>
              </a:extLst>
            </p:cNvPr>
            <p:cNvSpPr/>
            <p:nvPr/>
          </p:nvSpPr>
          <p:spPr>
            <a:xfrm>
              <a:off x="4918328" y="4747198"/>
              <a:ext cx="2938360" cy="1384995"/>
            </a:xfrm>
            <a:prstGeom prst="rect">
              <a:avLst/>
            </a:prstGeom>
          </p:spPr>
          <p:txBody>
            <a:bodyPr wrap="square">
              <a:spAutoFit/>
            </a:bodyPr>
            <a:lstStyle/>
            <a:p>
              <a:pPr lvl="0"/>
              <a:r>
                <a:rPr lang="en-US" sz="1400">
                  <a:solidFill>
                    <a:srgbClr val="383C45"/>
                  </a:solidFill>
                </a:rPr>
                <a:t>By offering accurate rather than estimated data, HERE enables not only better exception management but also </a:t>
              </a:r>
              <a:r>
                <a:rPr lang="en-US" sz="1400" b="1">
                  <a:latin typeface="+mj-lt"/>
                </a:rPr>
                <a:t>analysis of historical patterns,</a:t>
              </a:r>
              <a:r>
                <a:rPr lang="en-US" sz="1400">
                  <a:solidFill>
                    <a:srgbClr val="383C45"/>
                  </a:solidFill>
                </a:rPr>
                <a:t> allowing for </a:t>
              </a:r>
              <a:r>
                <a:rPr lang="en-US" sz="1400" b="1">
                  <a:latin typeface="+mj-lt"/>
                </a:rPr>
                <a:t>better forecasting.</a:t>
              </a:r>
            </a:p>
          </p:txBody>
        </p:sp>
        <p:sp>
          <p:nvSpPr>
            <p:cNvPr id="15" name="Rechteck 20">
              <a:extLst>
                <a:ext uri="{FF2B5EF4-FFF2-40B4-BE49-F238E27FC236}">
                  <a16:creationId xmlns:a16="http://schemas.microsoft.com/office/drawing/2014/main" id="{10AA003F-42CF-48BB-BC4C-D28450F29763}"/>
                </a:ext>
              </a:extLst>
            </p:cNvPr>
            <p:cNvSpPr/>
            <p:nvPr/>
          </p:nvSpPr>
          <p:spPr>
            <a:xfrm>
              <a:off x="8820798" y="4747198"/>
              <a:ext cx="2502352" cy="1384995"/>
            </a:xfrm>
            <a:prstGeom prst="rect">
              <a:avLst/>
            </a:prstGeom>
          </p:spPr>
          <p:txBody>
            <a:bodyPr wrap="square">
              <a:spAutoFit/>
            </a:bodyPr>
            <a:lstStyle/>
            <a:p>
              <a:r>
                <a:rPr lang="en-US" sz="1400"/>
                <a:t>The customer can reduce </a:t>
              </a:r>
              <a:r>
                <a:rPr lang="en-US" sz="1400" b="1">
                  <a:latin typeface="+mj-lt"/>
                </a:rPr>
                <a:t>“stock out” situations, </a:t>
              </a:r>
              <a:r>
                <a:rPr lang="en-US" sz="1400"/>
                <a:t>maintain committed SLAs with customers, and understand </a:t>
              </a:r>
              <a:r>
                <a:rPr lang="en-US" sz="1400" b="1">
                  <a:latin typeface="+mj-lt"/>
                </a:rPr>
                <a:t>vendor performance.</a:t>
              </a:r>
            </a:p>
          </p:txBody>
        </p:sp>
        <p:sp>
          <p:nvSpPr>
            <p:cNvPr id="20" name="TextBox 14">
              <a:extLst>
                <a:ext uri="{FF2B5EF4-FFF2-40B4-BE49-F238E27FC236}">
                  <a16:creationId xmlns:a16="http://schemas.microsoft.com/office/drawing/2014/main" id="{98D72330-0711-4FDD-9F10-EDC7E22B3CFD}"/>
                </a:ext>
              </a:extLst>
            </p:cNvPr>
            <p:cNvSpPr txBox="1"/>
            <p:nvPr/>
          </p:nvSpPr>
          <p:spPr bwMode="gray">
            <a:xfrm>
              <a:off x="4469932" y="4602682"/>
              <a:ext cx="402698" cy="739598"/>
            </a:xfrm>
            <a:prstGeom prst="rect">
              <a:avLst/>
            </a:prstGeom>
            <a:noFill/>
            <a:ln w="6350">
              <a:noFill/>
            </a:ln>
          </p:spPr>
          <p:txBody>
            <a:bodyPr wrap="square" lIns="0" tIns="0" rIns="0" bIns="0" rtlCol="0">
              <a:noAutofit/>
            </a:bodyPr>
            <a:lstStyle/>
            <a:p>
              <a:pPr algn="r"/>
              <a:r>
                <a:rPr lang="de-DE" sz="6600" b="1">
                  <a:latin typeface="+mj-lt"/>
                </a:rPr>
                <a:t>5</a:t>
              </a:r>
              <a:endParaRPr lang="de-DE" sz="9600" b="1">
                <a:latin typeface="+mj-lt"/>
              </a:endParaRPr>
            </a:p>
          </p:txBody>
        </p:sp>
        <p:sp>
          <p:nvSpPr>
            <p:cNvPr id="21" name="TextBox 15">
              <a:extLst>
                <a:ext uri="{FF2B5EF4-FFF2-40B4-BE49-F238E27FC236}">
                  <a16:creationId xmlns:a16="http://schemas.microsoft.com/office/drawing/2014/main" id="{18422354-9E91-48F3-A834-B32FDDB9D39F}"/>
                </a:ext>
              </a:extLst>
            </p:cNvPr>
            <p:cNvSpPr txBox="1"/>
            <p:nvPr/>
          </p:nvSpPr>
          <p:spPr bwMode="gray">
            <a:xfrm>
              <a:off x="8313767" y="4623016"/>
              <a:ext cx="402698" cy="739598"/>
            </a:xfrm>
            <a:prstGeom prst="rect">
              <a:avLst/>
            </a:prstGeom>
            <a:noFill/>
            <a:ln w="6350">
              <a:noFill/>
            </a:ln>
          </p:spPr>
          <p:txBody>
            <a:bodyPr wrap="square" lIns="0" tIns="0" rIns="0" bIns="0" rtlCol="0">
              <a:noAutofit/>
            </a:bodyPr>
            <a:lstStyle/>
            <a:p>
              <a:pPr algn="r"/>
              <a:r>
                <a:rPr lang="de-DE" sz="6600" b="1">
                  <a:latin typeface="+mj-lt"/>
                </a:rPr>
                <a:t>6</a:t>
              </a:r>
              <a:endParaRPr lang="de-DE" sz="9600" b="1">
                <a:latin typeface="+mj-lt"/>
              </a:endParaRPr>
            </a:p>
          </p:txBody>
        </p:sp>
      </p:grpSp>
    </p:spTree>
    <p:extLst>
      <p:ext uri="{BB962C8B-B14F-4D97-AF65-F5344CB8AC3E}">
        <p14:creationId xmlns:p14="http://schemas.microsoft.com/office/powerpoint/2010/main" val="1829508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61A21-3B98-49E9-86CD-B7F5894C0E13}"/>
              </a:ext>
            </a:extLst>
          </p:cNvPr>
          <p:cNvSpPr>
            <a:spLocks noGrp="1"/>
          </p:cNvSpPr>
          <p:nvPr>
            <p:ph type="ctrTitle"/>
          </p:nvPr>
        </p:nvSpPr>
        <p:spPr/>
        <p:txBody>
          <a:bodyPr/>
          <a:lstStyle/>
          <a:p>
            <a:r>
              <a:rPr lang="en-US" dirty="0"/>
              <a:t>Fleet management</a:t>
            </a:r>
          </a:p>
        </p:txBody>
      </p:sp>
      <p:sp>
        <p:nvSpPr>
          <p:cNvPr id="3" name="Subtitle 2">
            <a:extLst>
              <a:ext uri="{FF2B5EF4-FFF2-40B4-BE49-F238E27FC236}">
                <a16:creationId xmlns:a16="http://schemas.microsoft.com/office/drawing/2014/main" id="{0D71634D-15C0-477C-9419-1DEBA5055DA6}"/>
              </a:ext>
            </a:extLst>
          </p:cNvPr>
          <p:cNvSpPr>
            <a:spLocks noGrp="1"/>
          </p:cNvSpPr>
          <p:nvPr>
            <p:ph type="subTitle" idx="1"/>
          </p:nvPr>
        </p:nvSpPr>
        <p:spPr/>
        <p:txBody>
          <a:bodyPr/>
          <a:lstStyle/>
          <a:p>
            <a:r>
              <a:rPr lang="en-US" dirty="0"/>
              <a:t>Transportation &amp; Logistics</a:t>
            </a:r>
          </a:p>
        </p:txBody>
      </p:sp>
    </p:spTree>
    <p:extLst>
      <p:ext uri="{BB962C8B-B14F-4D97-AF65-F5344CB8AC3E}">
        <p14:creationId xmlns:p14="http://schemas.microsoft.com/office/powerpoint/2010/main" val="3478701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6134BCF-A063-412A-A8A3-B9E55DDE04C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7020" r="54472"/>
          <a:stretch/>
        </p:blipFill>
        <p:spPr>
          <a:xfrm>
            <a:off x="1588" y="0"/>
            <a:ext cx="3961358" cy="6858000"/>
          </a:xfrm>
          <a:prstGeom prst="rect">
            <a:avLst/>
          </a:prstGeom>
        </p:spPr>
      </p:pic>
      <p:sp>
        <p:nvSpPr>
          <p:cNvPr id="4" name="Datumsplatzhalter 3">
            <a:extLst>
              <a:ext uri="{FF2B5EF4-FFF2-40B4-BE49-F238E27FC236}">
                <a16:creationId xmlns:a16="http://schemas.microsoft.com/office/drawing/2014/main" id="{F752F73E-B34E-4607-9544-7ADE7589A5E4}"/>
              </a:ext>
            </a:extLst>
          </p:cNvPr>
          <p:cNvSpPr>
            <a:spLocks noGrp="1"/>
          </p:cNvSpPr>
          <p:nvPr>
            <p:ph type="dt" sz="half" idx="10"/>
          </p:nvPr>
        </p:nvSpPr>
        <p:spPr/>
        <p:txBody>
          <a:bodyPr/>
          <a:lstStyle/>
          <a:p>
            <a:r>
              <a:rPr lang="en-US"/>
              <a:t>© 2019 HERE | Directions Japan 2019</a:t>
            </a:r>
          </a:p>
        </p:txBody>
      </p:sp>
      <p:sp>
        <p:nvSpPr>
          <p:cNvPr id="2" name="Footer Placeholder 1">
            <a:extLst>
              <a:ext uri="{FF2B5EF4-FFF2-40B4-BE49-F238E27FC236}">
                <a16:creationId xmlns:a16="http://schemas.microsoft.com/office/drawing/2014/main" id="{C6E26C31-582F-4C37-9554-DEA2C82C47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C26FD08-1187-41C6-B001-4C6C2EDAF00E}"/>
              </a:ext>
            </a:extLst>
          </p:cNvPr>
          <p:cNvSpPr>
            <a:spLocks noGrp="1"/>
          </p:cNvSpPr>
          <p:nvPr>
            <p:ph type="sldNum" sz="quarter" idx="12"/>
          </p:nvPr>
        </p:nvSpPr>
        <p:spPr/>
        <p:txBody>
          <a:bodyPr/>
          <a:lstStyle/>
          <a:p>
            <a:fld id="{C01CAAA5-CA10-431C-B0CA-C8BF8493446D}" type="slidenum">
              <a:rPr lang="en-US" smtClean="0">
                <a:noFill/>
              </a:rPr>
              <a:t>8</a:t>
            </a:fld>
            <a:endParaRPr lang="en-US">
              <a:noFill/>
            </a:endParaRPr>
          </a:p>
        </p:txBody>
      </p:sp>
      <p:sp>
        <p:nvSpPr>
          <p:cNvPr id="48" name="Freeform 26">
            <a:extLst>
              <a:ext uri="{FF2B5EF4-FFF2-40B4-BE49-F238E27FC236}">
                <a16:creationId xmlns:a16="http://schemas.microsoft.com/office/drawing/2014/main" id="{9B904C00-FE4A-4553-BA9D-310DC1772731}"/>
              </a:ext>
            </a:extLst>
          </p:cNvPr>
          <p:cNvSpPr/>
          <p:nvPr/>
        </p:nvSpPr>
        <p:spPr>
          <a:xfrm>
            <a:off x="5087161" y="2785951"/>
            <a:ext cx="876412" cy="788772"/>
          </a:xfrm>
          <a:custGeom>
            <a:avLst/>
            <a:gdLst>
              <a:gd name="connsiteX0" fmla="*/ 571395 w 571500"/>
              <a:gd name="connsiteY0" fmla="*/ 171450 h 514350"/>
              <a:gd name="connsiteX1" fmla="*/ 512302 w 571500"/>
              <a:gd name="connsiteY1" fmla="*/ 132702 h 514350"/>
              <a:gd name="connsiteX2" fmla="*/ 514350 w 571500"/>
              <a:gd name="connsiteY2" fmla="*/ 123787 h 514350"/>
              <a:gd name="connsiteX3" fmla="*/ 514350 w 571500"/>
              <a:gd name="connsiteY3" fmla="*/ 57150 h 514350"/>
              <a:gd name="connsiteX4" fmla="*/ 514188 w 571500"/>
              <a:gd name="connsiteY4" fmla="*/ 57150 h 514350"/>
              <a:gd name="connsiteX5" fmla="*/ 257175 w 571500"/>
              <a:gd name="connsiteY5" fmla="*/ 0 h 514350"/>
              <a:gd name="connsiteX6" fmla="*/ 162 w 571500"/>
              <a:gd name="connsiteY6" fmla="*/ 57150 h 514350"/>
              <a:gd name="connsiteX7" fmla="*/ 0 w 571500"/>
              <a:gd name="connsiteY7" fmla="*/ 57150 h 514350"/>
              <a:gd name="connsiteX8" fmla="*/ 0 w 571500"/>
              <a:gd name="connsiteY8" fmla="*/ 58388 h 514350"/>
              <a:gd name="connsiteX9" fmla="*/ 0 w 571500"/>
              <a:gd name="connsiteY9" fmla="*/ 58388 h 514350"/>
              <a:gd name="connsiteX10" fmla="*/ 0 w 571500"/>
              <a:gd name="connsiteY10" fmla="*/ 58388 h 514350"/>
              <a:gd name="connsiteX11" fmla="*/ 0 w 571500"/>
              <a:gd name="connsiteY11" fmla="*/ 123815 h 514350"/>
              <a:gd name="connsiteX12" fmla="*/ 58150 w 571500"/>
              <a:gd name="connsiteY12" fmla="*/ 166621 h 514350"/>
              <a:gd name="connsiteX13" fmla="*/ 57293 w 571500"/>
              <a:gd name="connsiteY13" fmla="*/ 171450 h 514350"/>
              <a:gd name="connsiteX14" fmla="*/ 57150 w 571500"/>
              <a:gd name="connsiteY14" fmla="*/ 171450 h 514350"/>
              <a:gd name="connsiteX15" fmla="*/ 57150 w 571500"/>
              <a:gd name="connsiteY15" fmla="*/ 172688 h 514350"/>
              <a:gd name="connsiteX16" fmla="*/ 57150 w 571500"/>
              <a:gd name="connsiteY16" fmla="*/ 172688 h 514350"/>
              <a:gd name="connsiteX17" fmla="*/ 57150 w 571500"/>
              <a:gd name="connsiteY17" fmla="*/ 172688 h 514350"/>
              <a:gd name="connsiteX18" fmla="*/ 57150 w 571500"/>
              <a:gd name="connsiteY18" fmla="*/ 238001 h 514350"/>
              <a:gd name="connsiteX19" fmla="*/ 95 w 571500"/>
              <a:gd name="connsiteY19" fmla="*/ 276225 h 514350"/>
              <a:gd name="connsiteX20" fmla="*/ 0 w 571500"/>
              <a:gd name="connsiteY20" fmla="*/ 276225 h 514350"/>
              <a:gd name="connsiteX21" fmla="*/ 0 w 571500"/>
              <a:gd name="connsiteY21" fmla="*/ 277463 h 514350"/>
              <a:gd name="connsiteX22" fmla="*/ 0 w 571500"/>
              <a:gd name="connsiteY22" fmla="*/ 277463 h 514350"/>
              <a:gd name="connsiteX23" fmla="*/ 0 w 571500"/>
              <a:gd name="connsiteY23" fmla="*/ 277463 h 514350"/>
              <a:gd name="connsiteX24" fmla="*/ 0 w 571500"/>
              <a:gd name="connsiteY24" fmla="*/ 342890 h 514350"/>
              <a:gd name="connsiteX25" fmla="*/ 29985 w 571500"/>
              <a:gd name="connsiteY25" fmla="*/ 375085 h 514350"/>
              <a:gd name="connsiteX26" fmla="*/ 28718 w 571500"/>
              <a:gd name="connsiteY26" fmla="*/ 381010 h 514350"/>
              <a:gd name="connsiteX27" fmla="*/ 28575 w 571500"/>
              <a:gd name="connsiteY27" fmla="*/ 381010 h 514350"/>
              <a:gd name="connsiteX28" fmla="*/ 28575 w 571500"/>
              <a:gd name="connsiteY28" fmla="*/ 382248 h 514350"/>
              <a:gd name="connsiteX29" fmla="*/ 28575 w 571500"/>
              <a:gd name="connsiteY29" fmla="*/ 382248 h 514350"/>
              <a:gd name="connsiteX30" fmla="*/ 28575 w 571500"/>
              <a:gd name="connsiteY30" fmla="*/ 382248 h 514350"/>
              <a:gd name="connsiteX31" fmla="*/ 28575 w 571500"/>
              <a:gd name="connsiteY31" fmla="*/ 447675 h 514350"/>
              <a:gd name="connsiteX32" fmla="*/ 179241 w 571500"/>
              <a:gd name="connsiteY32" fmla="*/ 508206 h 514350"/>
              <a:gd name="connsiteX33" fmla="*/ 180975 w 571500"/>
              <a:gd name="connsiteY33" fmla="*/ 508559 h 514350"/>
              <a:gd name="connsiteX34" fmla="*/ 181489 w 571500"/>
              <a:gd name="connsiteY34" fmla="*/ 508454 h 514350"/>
              <a:gd name="connsiteX35" fmla="*/ 227657 w 571500"/>
              <a:gd name="connsiteY35" fmla="*/ 512483 h 514350"/>
              <a:gd name="connsiteX36" fmla="*/ 228600 w 571500"/>
              <a:gd name="connsiteY36" fmla="*/ 512674 h 514350"/>
              <a:gd name="connsiteX37" fmla="*/ 229095 w 571500"/>
              <a:gd name="connsiteY37" fmla="*/ 512569 h 514350"/>
              <a:gd name="connsiteX38" fmla="*/ 285750 w 571500"/>
              <a:gd name="connsiteY38" fmla="*/ 514350 h 514350"/>
              <a:gd name="connsiteX39" fmla="*/ 342405 w 571500"/>
              <a:gd name="connsiteY39" fmla="*/ 512559 h 514350"/>
              <a:gd name="connsiteX40" fmla="*/ 342900 w 571500"/>
              <a:gd name="connsiteY40" fmla="*/ 512664 h 514350"/>
              <a:gd name="connsiteX41" fmla="*/ 343843 w 571500"/>
              <a:gd name="connsiteY41" fmla="*/ 512474 h 514350"/>
              <a:gd name="connsiteX42" fmla="*/ 390011 w 571500"/>
              <a:gd name="connsiteY42" fmla="*/ 508445 h 514350"/>
              <a:gd name="connsiteX43" fmla="*/ 390525 w 571500"/>
              <a:gd name="connsiteY43" fmla="*/ 508540 h 514350"/>
              <a:gd name="connsiteX44" fmla="*/ 392259 w 571500"/>
              <a:gd name="connsiteY44" fmla="*/ 508187 h 514350"/>
              <a:gd name="connsiteX45" fmla="*/ 542925 w 571500"/>
              <a:gd name="connsiteY45" fmla="*/ 447637 h 514350"/>
              <a:gd name="connsiteX46" fmla="*/ 542925 w 571500"/>
              <a:gd name="connsiteY46" fmla="*/ 381000 h 514350"/>
              <a:gd name="connsiteX47" fmla="*/ 542773 w 571500"/>
              <a:gd name="connsiteY47" fmla="*/ 381000 h 514350"/>
              <a:gd name="connsiteX48" fmla="*/ 512493 w 571500"/>
              <a:gd name="connsiteY48" fmla="*/ 351434 h 514350"/>
              <a:gd name="connsiteX49" fmla="*/ 514350 w 571500"/>
              <a:gd name="connsiteY49" fmla="*/ 342862 h 514350"/>
              <a:gd name="connsiteX50" fmla="*/ 514350 w 571500"/>
              <a:gd name="connsiteY50" fmla="*/ 280607 h 514350"/>
              <a:gd name="connsiteX51" fmla="*/ 571500 w 571500"/>
              <a:gd name="connsiteY51" fmla="*/ 238087 h 514350"/>
              <a:gd name="connsiteX52" fmla="*/ 571500 w 571500"/>
              <a:gd name="connsiteY52" fmla="*/ 171450 h 514350"/>
              <a:gd name="connsiteX53" fmla="*/ 571395 w 571500"/>
              <a:gd name="connsiteY53" fmla="*/ 171450 h 514350"/>
              <a:gd name="connsiteX54" fmla="*/ 494271 w 571500"/>
              <a:gd name="connsiteY54" fmla="*/ 345958 h 514350"/>
              <a:gd name="connsiteX55" fmla="*/ 491023 w 571500"/>
              <a:gd name="connsiteY55" fmla="*/ 348806 h 514350"/>
              <a:gd name="connsiteX56" fmla="*/ 466725 w 571500"/>
              <a:gd name="connsiteY56" fmla="*/ 361950 h 514350"/>
              <a:gd name="connsiteX57" fmla="*/ 466725 w 571500"/>
              <a:gd name="connsiteY57" fmla="*/ 316535 h 514350"/>
              <a:gd name="connsiteX58" fmla="*/ 495300 w 571500"/>
              <a:gd name="connsiteY58" fmla="*/ 303428 h 514350"/>
              <a:gd name="connsiteX59" fmla="*/ 495300 w 571500"/>
              <a:gd name="connsiteY59" fmla="*/ 342843 h 514350"/>
              <a:gd name="connsiteX60" fmla="*/ 494271 w 571500"/>
              <a:gd name="connsiteY60" fmla="*/ 345958 h 514350"/>
              <a:gd name="connsiteX61" fmla="*/ 281235 w 571500"/>
              <a:gd name="connsiteY61" fmla="*/ 390220 h 514350"/>
              <a:gd name="connsiteX62" fmla="*/ 277044 w 571500"/>
              <a:gd name="connsiteY62" fmla="*/ 390306 h 514350"/>
              <a:gd name="connsiteX63" fmla="*/ 266710 w 571500"/>
              <a:gd name="connsiteY63" fmla="*/ 390420 h 514350"/>
              <a:gd name="connsiteX64" fmla="*/ 266710 w 571500"/>
              <a:gd name="connsiteY64" fmla="*/ 342843 h 514350"/>
              <a:gd name="connsiteX65" fmla="*/ 274568 w 571500"/>
              <a:gd name="connsiteY65" fmla="*/ 342729 h 514350"/>
              <a:gd name="connsiteX66" fmla="*/ 276082 w 571500"/>
              <a:gd name="connsiteY66" fmla="*/ 342700 h 514350"/>
              <a:gd name="connsiteX67" fmla="*/ 304810 w 571500"/>
              <a:gd name="connsiteY67" fmla="*/ 341786 h 514350"/>
              <a:gd name="connsiteX68" fmla="*/ 304810 w 571500"/>
              <a:gd name="connsiteY68" fmla="*/ 389344 h 514350"/>
              <a:gd name="connsiteX69" fmla="*/ 298656 w 571500"/>
              <a:gd name="connsiteY69" fmla="*/ 389630 h 514350"/>
              <a:gd name="connsiteX70" fmla="*/ 281235 w 571500"/>
              <a:gd name="connsiteY70" fmla="*/ 390220 h 514350"/>
              <a:gd name="connsiteX71" fmla="*/ 239639 w 571500"/>
              <a:gd name="connsiteY71" fmla="*/ 390354 h 514350"/>
              <a:gd name="connsiteX72" fmla="*/ 226619 w 571500"/>
              <a:gd name="connsiteY72" fmla="*/ 390039 h 514350"/>
              <a:gd name="connsiteX73" fmla="*/ 225019 w 571500"/>
              <a:gd name="connsiteY73" fmla="*/ 389982 h 514350"/>
              <a:gd name="connsiteX74" fmla="*/ 209560 w 571500"/>
              <a:gd name="connsiteY74" fmla="*/ 389344 h 514350"/>
              <a:gd name="connsiteX75" fmla="*/ 209560 w 571500"/>
              <a:gd name="connsiteY75" fmla="*/ 341795 h 514350"/>
              <a:gd name="connsiteX76" fmla="*/ 238287 w 571500"/>
              <a:gd name="connsiteY76" fmla="*/ 342710 h 514350"/>
              <a:gd name="connsiteX77" fmla="*/ 239792 w 571500"/>
              <a:gd name="connsiteY77" fmla="*/ 342738 h 514350"/>
              <a:gd name="connsiteX78" fmla="*/ 247650 w 571500"/>
              <a:gd name="connsiteY78" fmla="*/ 342852 h 514350"/>
              <a:gd name="connsiteX79" fmla="*/ 247650 w 571500"/>
              <a:gd name="connsiteY79" fmla="*/ 390458 h 514350"/>
              <a:gd name="connsiteX80" fmla="*/ 242116 w 571500"/>
              <a:gd name="connsiteY80" fmla="*/ 390411 h 514350"/>
              <a:gd name="connsiteX81" fmla="*/ 239639 w 571500"/>
              <a:gd name="connsiteY81" fmla="*/ 390354 h 514350"/>
              <a:gd name="connsiteX82" fmla="*/ 67599 w 571500"/>
              <a:gd name="connsiteY82" fmla="*/ 368637 h 514350"/>
              <a:gd name="connsiteX83" fmla="*/ 66675 w 571500"/>
              <a:gd name="connsiteY83" fmla="*/ 368370 h 514350"/>
              <a:gd name="connsiteX84" fmla="*/ 66675 w 571500"/>
              <a:gd name="connsiteY84" fmla="*/ 322355 h 514350"/>
              <a:gd name="connsiteX85" fmla="*/ 95250 w 571500"/>
              <a:gd name="connsiteY85" fmla="*/ 328936 h 514350"/>
              <a:gd name="connsiteX86" fmla="*/ 95250 w 571500"/>
              <a:gd name="connsiteY86" fmla="*/ 375428 h 514350"/>
              <a:gd name="connsiteX87" fmla="*/ 71095 w 571500"/>
              <a:gd name="connsiteY87" fmla="*/ 369618 h 514350"/>
              <a:gd name="connsiteX88" fmla="*/ 67599 w 571500"/>
              <a:gd name="connsiteY88" fmla="*/ 368637 h 514350"/>
              <a:gd name="connsiteX89" fmla="*/ 268367 w 571500"/>
              <a:gd name="connsiteY89" fmla="*/ 447513 h 514350"/>
              <a:gd name="connsiteX90" fmla="*/ 276225 w 571500"/>
              <a:gd name="connsiteY90" fmla="*/ 447627 h 514350"/>
              <a:gd name="connsiteX91" fmla="*/ 276225 w 571500"/>
              <a:gd name="connsiteY91" fmla="*/ 495243 h 514350"/>
              <a:gd name="connsiteX92" fmla="*/ 238125 w 571500"/>
              <a:gd name="connsiteY92" fmla="*/ 494138 h 514350"/>
              <a:gd name="connsiteX93" fmla="*/ 238125 w 571500"/>
              <a:gd name="connsiteY93" fmla="*/ 446580 h 514350"/>
              <a:gd name="connsiteX94" fmla="*/ 266852 w 571500"/>
              <a:gd name="connsiteY94" fmla="*/ 447494 h 514350"/>
              <a:gd name="connsiteX95" fmla="*/ 268367 w 571500"/>
              <a:gd name="connsiteY95" fmla="*/ 447513 h 514350"/>
              <a:gd name="connsiteX96" fmla="*/ 304648 w 571500"/>
              <a:gd name="connsiteY96" fmla="*/ 447485 h 514350"/>
              <a:gd name="connsiteX97" fmla="*/ 333375 w 571500"/>
              <a:gd name="connsiteY97" fmla="*/ 446570 h 514350"/>
              <a:gd name="connsiteX98" fmla="*/ 333375 w 571500"/>
              <a:gd name="connsiteY98" fmla="*/ 494128 h 514350"/>
              <a:gd name="connsiteX99" fmla="*/ 295275 w 571500"/>
              <a:gd name="connsiteY99" fmla="*/ 495233 h 514350"/>
              <a:gd name="connsiteX100" fmla="*/ 295275 w 571500"/>
              <a:gd name="connsiteY100" fmla="*/ 447618 h 514350"/>
              <a:gd name="connsiteX101" fmla="*/ 303133 w 571500"/>
              <a:gd name="connsiteY101" fmla="*/ 447504 h 514350"/>
              <a:gd name="connsiteX102" fmla="*/ 304648 w 571500"/>
              <a:gd name="connsiteY102" fmla="*/ 447485 h 514350"/>
              <a:gd name="connsiteX103" fmla="*/ 381000 w 571500"/>
              <a:gd name="connsiteY103" fmla="*/ 443179 h 514350"/>
              <a:gd name="connsiteX104" fmla="*/ 381000 w 571500"/>
              <a:gd name="connsiteY104" fmla="*/ 490480 h 514350"/>
              <a:gd name="connsiteX105" fmla="*/ 352425 w 571500"/>
              <a:gd name="connsiteY105" fmla="*/ 492985 h 514350"/>
              <a:gd name="connsiteX106" fmla="*/ 352425 w 571500"/>
              <a:gd name="connsiteY106" fmla="*/ 445484 h 514350"/>
              <a:gd name="connsiteX107" fmla="*/ 381000 w 571500"/>
              <a:gd name="connsiteY107" fmla="*/ 443179 h 514350"/>
              <a:gd name="connsiteX108" fmla="*/ 400050 w 571500"/>
              <a:gd name="connsiteY108" fmla="*/ 441122 h 514350"/>
              <a:gd name="connsiteX109" fmla="*/ 428625 w 571500"/>
              <a:gd name="connsiteY109" fmla="*/ 437102 h 514350"/>
              <a:gd name="connsiteX110" fmla="*/ 428625 w 571500"/>
              <a:gd name="connsiteY110" fmla="*/ 483870 h 514350"/>
              <a:gd name="connsiteX111" fmla="*/ 400050 w 571500"/>
              <a:gd name="connsiteY111" fmla="*/ 488232 h 514350"/>
              <a:gd name="connsiteX112" fmla="*/ 400050 w 571500"/>
              <a:gd name="connsiteY112" fmla="*/ 441122 h 514350"/>
              <a:gd name="connsiteX113" fmla="*/ 447675 w 571500"/>
              <a:gd name="connsiteY113" fmla="*/ 433702 h 514350"/>
              <a:gd name="connsiteX114" fmla="*/ 476250 w 571500"/>
              <a:gd name="connsiteY114" fmla="*/ 427120 h 514350"/>
              <a:gd name="connsiteX115" fmla="*/ 476250 w 571500"/>
              <a:gd name="connsiteY115" fmla="*/ 473135 h 514350"/>
              <a:gd name="connsiteX116" fmla="*/ 447675 w 571500"/>
              <a:gd name="connsiteY116" fmla="*/ 480193 h 514350"/>
              <a:gd name="connsiteX117" fmla="*/ 447675 w 571500"/>
              <a:gd name="connsiteY117" fmla="*/ 433702 h 514350"/>
              <a:gd name="connsiteX118" fmla="*/ 123825 w 571500"/>
              <a:gd name="connsiteY118" fmla="*/ 433702 h 514350"/>
              <a:gd name="connsiteX119" fmla="*/ 123825 w 571500"/>
              <a:gd name="connsiteY119" fmla="*/ 480193 h 514350"/>
              <a:gd name="connsiteX120" fmla="*/ 95250 w 571500"/>
              <a:gd name="connsiteY120" fmla="*/ 473135 h 514350"/>
              <a:gd name="connsiteX121" fmla="*/ 95250 w 571500"/>
              <a:gd name="connsiteY121" fmla="*/ 427120 h 514350"/>
              <a:gd name="connsiteX122" fmla="*/ 123825 w 571500"/>
              <a:gd name="connsiteY122" fmla="*/ 433702 h 514350"/>
              <a:gd name="connsiteX123" fmla="*/ 142875 w 571500"/>
              <a:gd name="connsiteY123" fmla="*/ 437112 h 514350"/>
              <a:gd name="connsiteX124" fmla="*/ 171450 w 571500"/>
              <a:gd name="connsiteY124" fmla="*/ 441131 h 514350"/>
              <a:gd name="connsiteX125" fmla="*/ 171450 w 571500"/>
              <a:gd name="connsiteY125" fmla="*/ 488242 h 514350"/>
              <a:gd name="connsiteX126" fmla="*/ 142875 w 571500"/>
              <a:gd name="connsiteY126" fmla="*/ 483880 h 514350"/>
              <a:gd name="connsiteX127" fmla="*/ 142875 w 571500"/>
              <a:gd name="connsiteY127" fmla="*/ 437112 h 514350"/>
              <a:gd name="connsiteX128" fmla="*/ 190500 w 571500"/>
              <a:gd name="connsiteY128" fmla="*/ 443179 h 514350"/>
              <a:gd name="connsiteX129" fmla="*/ 219075 w 571500"/>
              <a:gd name="connsiteY129" fmla="*/ 445494 h 514350"/>
              <a:gd name="connsiteX130" fmla="*/ 219075 w 571500"/>
              <a:gd name="connsiteY130" fmla="*/ 492995 h 514350"/>
              <a:gd name="connsiteX131" fmla="*/ 190500 w 571500"/>
              <a:gd name="connsiteY131" fmla="*/ 490490 h 514350"/>
              <a:gd name="connsiteX132" fmla="*/ 190500 w 571500"/>
              <a:gd name="connsiteY132" fmla="*/ 443179 h 514350"/>
              <a:gd name="connsiteX133" fmla="*/ 166868 w 571500"/>
              <a:gd name="connsiteY133" fmla="*/ 386220 h 514350"/>
              <a:gd name="connsiteX134" fmla="*/ 163973 w 571500"/>
              <a:gd name="connsiteY134" fmla="*/ 385924 h 514350"/>
              <a:gd name="connsiteX135" fmla="*/ 161925 w 571500"/>
              <a:gd name="connsiteY135" fmla="*/ 385705 h 514350"/>
              <a:gd name="connsiteX136" fmla="*/ 161925 w 571500"/>
              <a:gd name="connsiteY136" fmla="*/ 338414 h 514350"/>
              <a:gd name="connsiteX137" fmla="*/ 190500 w 571500"/>
              <a:gd name="connsiteY137" fmla="*/ 340728 h 514350"/>
              <a:gd name="connsiteX138" fmla="*/ 190500 w 571500"/>
              <a:gd name="connsiteY138" fmla="*/ 388191 h 514350"/>
              <a:gd name="connsiteX139" fmla="*/ 166868 w 571500"/>
              <a:gd name="connsiteY139" fmla="*/ 386220 h 514350"/>
              <a:gd name="connsiteX140" fmla="*/ 142875 w 571500"/>
              <a:gd name="connsiteY140" fmla="*/ 336347 h 514350"/>
              <a:gd name="connsiteX141" fmla="*/ 142875 w 571500"/>
              <a:gd name="connsiteY141" fmla="*/ 383457 h 514350"/>
              <a:gd name="connsiteX142" fmla="*/ 114300 w 571500"/>
              <a:gd name="connsiteY142" fmla="*/ 379095 h 514350"/>
              <a:gd name="connsiteX143" fmla="*/ 114300 w 571500"/>
              <a:gd name="connsiteY143" fmla="*/ 332327 h 514350"/>
              <a:gd name="connsiteX144" fmla="*/ 142875 w 571500"/>
              <a:gd name="connsiteY144" fmla="*/ 336347 h 514350"/>
              <a:gd name="connsiteX145" fmla="*/ 330194 w 571500"/>
              <a:gd name="connsiteY145" fmla="*/ 387744 h 514350"/>
              <a:gd name="connsiteX146" fmla="*/ 323850 w 571500"/>
              <a:gd name="connsiteY146" fmla="*/ 388220 h 514350"/>
              <a:gd name="connsiteX147" fmla="*/ 323850 w 571500"/>
              <a:gd name="connsiteY147" fmla="*/ 340719 h 514350"/>
              <a:gd name="connsiteX148" fmla="*/ 352425 w 571500"/>
              <a:gd name="connsiteY148" fmla="*/ 338404 h 514350"/>
              <a:gd name="connsiteX149" fmla="*/ 352425 w 571500"/>
              <a:gd name="connsiteY149" fmla="*/ 385705 h 514350"/>
              <a:gd name="connsiteX150" fmla="*/ 334337 w 571500"/>
              <a:gd name="connsiteY150" fmla="*/ 387410 h 514350"/>
              <a:gd name="connsiteX151" fmla="*/ 330194 w 571500"/>
              <a:gd name="connsiteY151" fmla="*/ 387744 h 514350"/>
              <a:gd name="connsiteX152" fmla="*/ 371475 w 571500"/>
              <a:gd name="connsiteY152" fmla="*/ 383457 h 514350"/>
              <a:gd name="connsiteX153" fmla="*/ 371475 w 571500"/>
              <a:gd name="connsiteY153" fmla="*/ 336347 h 514350"/>
              <a:gd name="connsiteX154" fmla="*/ 400050 w 571500"/>
              <a:gd name="connsiteY154" fmla="*/ 332327 h 514350"/>
              <a:gd name="connsiteX155" fmla="*/ 400050 w 571500"/>
              <a:gd name="connsiteY155" fmla="*/ 379095 h 514350"/>
              <a:gd name="connsiteX156" fmla="*/ 371475 w 571500"/>
              <a:gd name="connsiteY156" fmla="*/ 383457 h 514350"/>
              <a:gd name="connsiteX157" fmla="*/ 419100 w 571500"/>
              <a:gd name="connsiteY157" fmla="*/ 328927 h 514350"/>
              <a:gd name="connsiteX158" fmla="*/ 447675 w 571500"/>
              <a:gd name="connsiteY158" fmla="*/ 322345 h 514350"/>
              <a:gd name="connsiteX159" fmla="*/ 447675 w 571500"/>
              <a:gd name="connsiteY159" fmla="*/ 368360 h 514350"/>
              <a:gd name="connsiteX160" fmla="*/ 419100 w 571500"/>
              <a:gd name="connsiteY160" fmla="*/ 375418 h 514350"/>
              <a:gd name="connsiteX161" fmla="*/ 419100 w 571500"/>
              <a:gd name="connsiteY161" fmla="*/ 328927 h 514350"/>
              <a:gd name="connsiteX162" fmla="*/ 288846 w 571500"/>
              <a:gd name="connsiteY162" fmla="*/ 285417 h 514350"/>
              <a:gd name="connsiteX163" fmla="*/ 267805 w 571500"/>
              <a:gd name="connsiteY163" fmla="*/ 284626 h 514350"/>
              <a:gd name="connsiteX164" fmla="*/ 266700 w 571500"/>
              <a:gd name="connsiteY164" fmla="*/ 284578 h 514350"/>
              <a:gd name="connsiteX165" fmla="*/ 266700 w 571500"/>
              <a:gd name="connsiteY165" fmla="*/ 237020 h 514350"/>
              <a:gd name="connsiteX166" fmla="*/ 295427 w 571500"/>
              <a:gd name="connsiteY166" fmla="*/ 237935 h 514350"/>
              <a:gd name="connsiteX167" fmla="*/ 296932 w 571500"/>
              <a:gd name="connsiteY167" fmla="*/ 237963 h 514350"/>
              <a:gd name="connsiteX168" fmla="*/ 304790 w 571500"/>
              <a:gd name="connsiteY168" fmla="*/ 238077 h 514350"/>
              <a:gd name="connsiteX169" fmla="*/ 304790 w 571500"/>
              <a:gd name="connsiteY169" fmla="*/ 285636 h 514350"/>
              <a:gd name="connsiteX170" fmla="*/ 290951 w 571500"/>
              <a:gd name="connsiteY170" fmla="*/ 285464 h 514350"/>
              <a:gd name="connsiteX171" fmla="*/ 288846 w 571500"/>
              <a:gd name="connsiteY171" fmla="*/ 285417 h 514350"/>
              <a:gd name="connsiteX172" fmla="*/ 66675 w 571500"/>
              <a:gd name="connsiteY172" fmla="*/ 149295 h 514350"/>
              <a:gd name="connsiteX173" fmla="*/ 66675 w 571500"/>
              <a:gd name="connsiteY173" fmla="*/ 103280 h 514350"/>
              <a:gd name="connsiteX174" fmla="*/ 95250 w 571500"/>
              <a:gd name="connsiteY174" fmla="*/ 109861 h 514350"/>
              <a:gd name="connsiteX175" fmla="*/ 95250 w 571500"/>
              <a:gd name="connsiteY175" fmla="*/ 156353 h 514350"/>
              <a:gd name="connsiteX176" fmla="*/ 91726 w 571500"/>
              <a:gd name="connsiteY176" fmla="*/ 155610 h 514350"/>
              <a:gd name="connsiteX177" fmla="*/ 76991 w 571500"/>
              <a:gd name="connsiteY177" fmla="*/ 152105 h 514350"/>
              <a:gd name="connsiteX178" fmla="*/ 66675 w 571500"/>
              <a:gd name="connsiteY178" fmla="*/ 149295 h 514350"/>
              <a:gd name="connsiteX179" fmla="*/ 239792 w 571500"/>
              <a:gd name="connsiteY179" fmla="*/ 123663 h 514350"/>
              <a:gd name="connsiteX180" fmla="*/ 247650 w 571500"/>
              <a:gd name="connsiteY180" fmla="*/ 123777 h 514350"/>
              <a:gd name="connsiteX181" fmla="*/ 247650 w 571500"/>
              <a:gd name="connsiteY181" fmla="*/ 171336 h 514350"/>
              <a:gd name="connsiteX182" fmla="*/ 209550 w 571500"/>
              <a:gd name="connsiteY182" fmla="*/ 170250 h 514350"/>
              <a:gd name="connsiteX183" fmla="*/ 209550 w 571500"/>
              <a:gd name="connsiteY183" fmla="*/ 122730 h 514350"/>
              <a:gd name="connsiteX184" fmla="*/ 238277 w 571500"/>
              <a:gd name="connsiteY184" fmla="*/ 123644 h 514350"/>
              <a:gd name="connsiteX185" fmla="*/ 239792 w 571500"/>
              <a:gd name="connsiteY185" fmla="*/ 123663 h 514350"/>
              <a:gd name="connsiteX186" fmla="*/ 276073 w 571500"/>
              <a:gd name="connsiteY186" fmla="*/ 123634 h 514350"/>
              <a:gd name="connsiteX187" fmla="*/ 304800 w 571500"/>
              <a:gd name="connsiteY187" fmla="*/ 122720 h 514350"/>
              <a:gd name="connsiteX188" fmla="*/ 304800 w 571500"/>
              <a:gd name="connsiteY188" fmla="*/ 170240 h 514350"/>
              <a:gd name="connsiteX189" fmla="*/ 299999 w 571500"/>
              <a:gd name="connsiteY189" fmla="*/ 170507 h 514350"/>
              <a:gd name="connsiteX190" fmla="*/ 299590 w 571500"/>
              <a:gd name="connsiteY190" fmla="*/ 170526 h 514350"/>
              <a:gd name="connsiteX191" fmla="*/ 280083 w 571500"/>
              <a:gd name="connsiteY191" fmla="*/ 171174 h 514350"/>
              <a:gd name="connsiteX192" fmla="*/ 276997 w 571500"/>
              <a:gd name="connsiteY192" fmla="*/ 171240 h 514350"/>
              <a:gd name="connsiteX193" fmla="*/ 266700 w 571500"/>
              <a:gd name="connsiteY193" fmla="*/ 171355 h 514350"/>
              <a:gd name="connsiteX194" fmla="*/ 266700 w 571500"/>
              <a:gd name="connsiteY194" fmla="*/ 123777 h 514350"/>
              <a:gd name="connsiteX195" fmla="*/ 274558 w 571500"/>
              <a:gd name="connsiteY195" fmla="*/ 123663 h 514350"/>
              <a:gd name="connsiteX196" fmla="*/ 276073 w 571500"/>
              <a:gd name="connsiteY196" fmla="*/ 123634 h 514350"/>
              <a:gd name="connsiteX197" fmla="*/ 493119 w 571500"/>
              <a:gd name="connsiteY197" fmla="*/ 128416 h 514350"/>
              <a:gd name="connsiteX198" fmla="*/ 492852 w 571500"/>
              <a:gd name="connsiteY198" fmla="*/ 128359 h 514350"/>
              <a:gd name="connsiteX199" fmla="*/ 489385 w 571500"/>
              <a:gd name="connsiteY199" fmla="*/ 131054 h 514350"/>
              <a:gd name="connsiteX200" fmla="*/ 466725 w 571500"/>
              <a:gd name="connsiteY200" fmla="*/ 142761 h 514350"/>
              <a:gd name="connsiteX201" fmla="*/ 466725 w 571500"/>
              <a:gd name="connsiteY201" fmla="*/ 97450 h 514350"/>
              <a:gd name="connsiteX202" fmla="*/ 495300 w 571500"/>
              <a:gd name="connsiteY202" fmla="*/ 84344 h 514350"/>
              <a:gd name="connsiteX203" fmla="*/ 495300 w 571500"/>
              <a:gd name="connsiteY203" fmla="*/ 123758 h 514350"/>
              <a:gd name="connsiteX204" fmla="*/ 493119 w 571500"/>
              <a:gd name="connsiteY204" fmla="*/ 128416 h 514350"/>
              <a:gd name="connsiteX205" fmla="*/ 371475 w 571500"/>
              <a:gd name="connsiteY205" fmla="*/ 164325 h 514350"/>
              <a:gd name="connsiteX206" fmla="*/ 371475 w 571500"/>
              <a:gd name="connsiteY206" fmla="*/ 117272 h 514350"/>
              <a:gd name="connsiteX207" fmla="*/ 400050 w 571500"/>
              <a:gd name="connsiteY207" fmla="*/ 113252 h 514350"/>
              <a:gd name="connsiteX208" fmla="*/ 400050 w 571500"/>
              <a:gd name="connsiteY208" fmla="*/ 159944 h 514350"/>
              <a:gd name="connsiteX209" fmla="*/ 371475 w 571500"/>
              <a:gd name="connsiteY209" fmla="*/ 164325 h 514350"/>
              <a:gd name="connsiteX210" fmla="*/ 419100 w 571500"/>
              <a:gd name="connsiteY210" fmla="*/ 156277 h 514350"/>
              <a:gd name="connsiteX211" fmla="*/ 419100 w 571500"/>
              <a:gd name="connsiteY211" fmla="*/ 109861 h 514350"/>
              <a:gd name="connsiteX212" fmla="*/ 447675 w 571500"/>
              <a:gd name="connsiteY212" fmla="*/ 103280 h 514350"/>
              <a:gd name="connsiteX213" fmla="*/ 447675 w 571500"/>
              <a:gd name="connsiteY213" fmla="*/ 149190 h 514350"/>
              <a:gd name="connsiteX214" fmla="*/ 419100 w 571500"/>
              <a:gd name="connsiteY214" fmla="*/ 156277 h 514350"/>
              <a:gd name="connsiteX215" fmla="*/ 352425 w 571500"/>
              <a:gd name="connsiteY215" fmla="*/ 119329 h 514350"/>
              <a:gd name="connsiteX216" fmla="*/ 352425 w 571500"/>
              <a:gd name="connsiteY216" fmla="*/ 166573 h 514350"/>
              <a:gd name="connsiteX217" fmla="*/ 323850 w 571500"/>
              <a:gd name="connsiteY217" fmla="*/ 169097 h 514350"/>
              <a:gd name="connsiteX218" fmla="*/ 323850 w 571500"/>
              <a:gd name="connsiteY218" fmla="*/ 121644 h 514350"/>
              <a:gd name="connsiteX219" fmla="*/ 352425 w 571500"/>
              <a:gd name="connsiteY219" fmla="*/ 119329 h 514350"/>
              <a:gd name="connsiteX220" fmla="*/ 161925 w 571500"/>
              <a:gd name="connsiteY220" fmla="*/ 166592 h 514350"/>
              <a:gd name="connsiteX221" fmla="*/ 161925 w 571500"/>
              <a:gd name="connsiteY221" fmla="*/ 119329 h 514350"/>
              <a:gd name="connsiteX222" fmla="*/ 190500 w 571500"/>
              <a:gd name="connsiteY222" fmla="*/ 121644 h 514350"/>
              <a:gd name="connsiteX223" fmla="*/ 190500 w 571500"/>
              <a:gd name="connsiteY223" fmla="*/ 169059 h 514350"/>
              <a:gd name="connsiteX224" fmla="*/ 161925 w 571500"/>
              <a:gd name="connsiteY224" fmla="*/ 166592 h 514350"/>
              <a:gd name="connsiteX225" fmla="*/ 142875 w 571500"/>
              <a:gd name="connsiteY225" fmla="*/ 117272 h 514350"/>
              <a:gd name="connsiteX226" fmla="*/ 142875 w 571500"/>
              <a:gd name="connsiteY226" fmla="*/ 164335 h 514350"/>
              <a:gd name="connsiteX227" fmla="*/ 137160 w 571500"/>
              <a:gd name="connsiteY227" fmla="*/ 163630 h 514350"/>
              <a:gd name="connsiteX228" fmla="*/ 133579 w 571500"/>
              <a:gd name="connsiteY228" fmla="*/ 163106 h 514350"/>
              <a:gd name="connsiteX229" fmla="*/ 117415 w 571500"/>
              <a:gd name="connsiteY229" fmla="*/ 160582 h 514350"/>
              <a:gd name="connsiteX230" fmla="*/ 114300 w 571500"/>
              <a:gd name="connsiteY230" fmla="*/ 160030 h 514350"/>
              <a:gd name="connsiteX231" fmla="*/ 114300 w 571500"/>
              <a:gd name="connsiteY231" fmla="*/ 113262 h 514350"/>
              <a:gd name="connsiteX232" fmla="*/ 142875 w 571500"/>
              <a:gd name="connsiteY232" fmla="*/ 117272 h 514350"/>
              <a:gd name="connsiteX233" fmla="*/ 245288 w 571500"/>
              <a:gd name="connsiteY233" fmla="*/ 283264 h 514350"/>
              <a:gd name="connsiteX234" fmla="*/ 241430 w 571500"/>
              <a:gd name="connsiteY234" fmla="*/ 282978 h 514350"/>
              <a:gd name="connsiteX235" fmla="*/ 223571 w 571500"/>
              <a:gd name="connsiteY235" fmla="*/ 281397 h 514350"/>
              <a:gd name="connsiteX236" fmla="*/ 219837 w 571500"/>
              <a:gd name="connsiteY236" fmla="*/ 281016 h 514350"/>
              <a:gd name="connsiteX237" fmla="*/ 219075 w 571500"/>
              <a:gd name="connsiteY237" fmla="*/ 280930 h 514350"/>
              <a:gd name="connsiteX238" fmla="*/ 219075 w 571500"/>
              <a:gd name="connsiteY238" fmla="*/ 233629 h 514350"/>
              <a:gd name="connsiteX239" fmla="*/ 247650 w 571500"/>
              <a:gd name="connsiteY239" fmla="*/ 235944 h 514350"/>
              <a:gd name="connsiteX240" fmla="*/ 247650 w 571500"/>
              <a:gd name="connsiteY240" fmla="*/ 283416 h 514350"/>
              <a:gd name="connsiteX241" fmla="*/ 245288 w 571500"/>
              <a:gd name="connsiteY241" fmla="*/ 283264 h 514350"/>
              <a:gd name="connsiteX242" fmla="*/ 182356 w 571500"/>
              <a:gd name="connsiteY242" fmla="*/ 276149 h 514350"/>
              <a:gd name="connsiteX243" fmla="*/ 171450 w 571500"/>
              <a:gd name="connsiteY243" fmla="*/ 274272 h 514350"/>
              <a:gd name="connsiteX244" fmla="*/ 171450 w 571500"/>
              <a:gd name="connsiteY244" fmla="*/ 227562 h 514350"/>
              <a:gd name="connsiteX245" fmla="*/ 200025 w 571500"/>
              <a:gd name="connsiteY245" fmla="*/ 231581 h 514350"/>
              <a:gd name="connsiteX246" fmla="*/ 200025 w 571500"/>
              <a:gd name="connsiteY246" fmla="*/ 278692 h 514350"/>
              <a:gd name="connsiteX247" fmla="*/ 183013 w 571500"/>
              <a:gd name="connsiteY247" fmla="*/ 276263 h 514350"/>
              <a:gd name="connsiteX248" fmla="*/ 182356 w 571500"/>
              <a:gd name="connsiteY248" fmla="*/ 276149 h 514350"/>
              <a:gd name="connsiteX249" fmla="*/ 152400 w 571500"/>
              <a:gd name="connsiteY249" fmla="*/ 224152 h 514350"/>
              <a:gd name="connsiteX250" fmla="*/ 152400 w 571500"/>
              <a:gd name="connsiteY250" fmla="*/ 270567 h 514350"/>
              <a:gd name="connsiteX251" fmla="*/ 123825 w 571500"/>
              <a:gd name="connsiteY251" fmla="*/ 263414 h 514350"/>
              <a:gd name="connsiteX252" fmla="*/ 123825 w 571500"/>
              <a:gd name="connsiteY252" fmla="*/ 217570 h 514350"/>
              <a:gd name="connsiteX253" fmla="*/ 152400 w 571500"/>
              <a:gd name="connsiteY253" fmla="*/ 224152 h 514350"/>
              <a:gd name="connsiteX254" fmla="*/ 104775 w 571500"/>
              <a:gd name="connsiteY254" fmla="*/ 211750 h 514350"/>
              <a:gd name="connsiteX255" fmla="*/ 104775 w 571500"/>
              <a:gd name="connsiteY255" fmla="*/ 257004 h 514350"/>
              <a:gd name="connsiteX256" fmla="*/ 77000 w 571500"/>
              <a:gd name="connsiteY256" fmla="*/ 240059 h 514350"/>
              <a:gd name="connsiteX257" fmla="*/ 76362 w 571500"/>
              <a:gd name="connsiteY257" fmla="*/ 238992 h 514350"/>
              <a:gd name="connsiteX258" fmla="*/ 76200 w 571500"/>
              <a:gd name="connsiteY258" fmla="*/ 238087 h 514350"/>
              <a:gd name="connsiteX259" fmla="*/ 76200 w 571500"/>
              <a:gd name="connsiteY259" fmla="*/ 198644 h 514350"/>
              <a:gd name="connsiteX260" fmla="*/ 104775 w 571500"/>
              <a:gd name="connsiteY260" fmla="*/ 211750 h 514350"/>
              <a:gd name="connsiteX261" fmla="*/ 333223 w 571500"/>
              <a:gd name="connsiteY261" fmla="*/ 237935 h 514350"/>
              <a:gd name="connsiteX262" fmla="*/ 361950 w 571500"/>
              <a:gd name="connsiteY262" fmla="*/ 237020 h 514350"/>
              <a:gd name="connsiteX263" fmla="*/ 361950 w 571500"/>
              <a:gd name="connsiteY263" fmla="*/ 284531 h 514350"/>
              <a:gd name="connsiteX264" fmla="*/ 323850 w 571500"/>
              <a:gd name="connsiteY264" fmla="*/ 285626 h 514350"/>
              <a:gd name="connsiteX265" fmla="*/ 323850 w 571500"/>
              <a:gd name="connsiteY265" fmla="*/ 238077 h 514350"/>
              <a:gd name="connsiteX266" fmla="*/ 331708 w 571500"/>
              <a:gd name="connsiteY266" fmla="*/ 237963 h 514350"/>
              <a:gd name="connsiteX267" fmla="*/ 333223 w 571500"/>
              <a:gd name="connsiteY267" fmla="*/ 237935 h 514350"/>
              <a:gd name="connsiteX268" fmla="*/ 456314 w 571500"/>
              <a:gd name="connsiteY268" fmla="*/ 274482 h 514350"/>
              <a:gd name="connsiteX269" fmla="*/ 443579 w 571500"/>
              <a:gd name="connsiteY269" fmla="*/ 276577 h 514350"/>
              <a:gd name="connsiteX270" fmla="*/ 435997 w 571500"/>
              <a:gd name="connsiteY270" fmla="*/ 277682 h 514350"/>
              <a:gd name="connsiteX271" fmla="*/ 428635 w 571500"/>
              <a:gd name="connsiteY271" fmla="*/ 278635 h 514350"/>
              <a:gd name="connsiteX272" fmla="*/ 428635 w 571500"/>
              <a:gd name="connsiteY272" fmla="*/ 231572 h 514350"/>
              <a:gd name="connsiteX273" fmla="*/ 457210 w 571500"/>
              <a:gd name="connsiteY273" fmla="*/ 227552 h 514350"/>
              <a:gd name="connsiteX274" fmla="*/ 457210 w 571500"/>
              <a:gd name="connsiteY274" fmla="*/ 274320 h 514350"/>
              <a:gd name="connsiteX275" fmla="*/ 456314 w 571500"/>
              <a:gd name="connsiteY275" fmla="*/ 274482 h 514350"/>
              <a:gd name="connsiteX276" fmla="*/ 391820 w 571500"/>
              <a:gd name="connsiteY276" fmla="*/ 282616 h 514350"/>
              <a:gd name="connsiteX277" fmla="*/ 381000 w 571500"/>
              <a:gd name="connsiteY277" fmla="*/ 283359 h 514350"/>
              <a:gd name="connsiteX278" fmla="*/ 381000 w 571500"/>
              <a:gd name="connsiteY278" fmla="*/ 235944 h 514350"/>
              <a:gd name="connsiteX279" fmla="*/ 409575 w 571500"/>
              <a:gd name="connsiteY279" fmla="*/ 233629 h 514350"/>
              <a:gd name="connsiteX280" fmla="*/ 409575 w 571500"/>
              <a:gd name="connsiteY280" fmla="*/ 280883 h 514350"/>
              <a:gd name="connsiteX281" fmla="*/ 392830 w 571500"/>
              <a:gd name="connsiteY281" fmla="*/ 282521 h 514350"/>
              <a:gd name="connsiteX282" fmla="*/ 391820 w 571500"/>
              <a:gd name="connsiteY282" fmla="*/ 282616 h 514350"/>
              <a:gd name="connsiteX283" fmla="*/ 500672 w 571500"/>
              <a:gd name="connsiteY283" fmla="*/ 264757 h 514350"/>
              <a:gd name="connsiteX284" fmla="*/ 485785 w 571500"/>
              <a:gd name="connsiteY284" fmla="*/ 268529 h 514350"/>
              <a:gd name="connsiteX285" fmla="*/ 478517 w 571500"/>
              <a:gd name="connsiteY285" fmla="*/ 270167 h 514350"/>
              <a:gd name="connsiteX286" fmla="*/ 476260 w 571500"/>
              <a:gd name="connsiteY286" fmla="*/ 270634 h 514350"/>
              <a:gd name="connsiteX287" fmla="*/ 476260 w 571500"/>
              <a:gd name="connsiteY287" fmla="*/ 224161 h 514350"/>
              <a:gd name="connsiteX288" fmla="*/ 504835 w 571500"/>
              <a:gd name="connsiteY288" fmla="*/ 217580 h 514350"/>
              <a:gd name="connsiteX289" fmla="*/ 504835 w 571500"/>
              <a:gd name="connsiteY289" fmla="*/ 263595 h 514350"/>
              <a:gd name="connsiteX290" fmla="*/ 500672 w 571500"/>
              <a:gd name="connsiteY290" fmla="*/ 264757 h 514350"/>
              <a:gd name="connsiteX291" fmla="*/ 552345 w 571500"/>
              <a:gd name="connsiteY291" fmla="*/ 172069 h 514350"/>
              <a:gd name="connsiteX292" fmla="*/ 510645 w 571500"/>
              <a:gd name="connsiteY292" fmla="*/ 195224 h 514350"/>
              <a:gd name="connsiteX293" fmla="*/ 510645 w 571500"/>
              <a:gd name="connsiteY293" fmla="*/ 195224 h 514350"/>
              <a:gd name="connsiteX294" fmla="*/ 357388 w 571500"/>
              <a:gd name="connsiteY294" fmla="*/ 218123 h 514350"/>
              <a:gd name="connsiteX295" fmla="*/ 347072 w 571500"/>
              <a:gd name="connsiteY295" fmla="*/ 218523 h 514350"/>
              <a:gd name="connsiteX296" fmla="*/ 338461 w 571500"/>
              <a:gd name="connsiteY296" fmla="*/ 218780 h 514350"/>
              <a:gd name="connsiteX297" fmla="*/ 314325 w 571500"/>
              <a:gd name="connsiteY297" fmla="*/ 219075 h 514350"/>
              <a:gd name="connsiteX298" fmla="*/ 290189 w 571500"/>
              <a:gd name="connsiteY298" fmla="*/ 218770 h 514350"/>
              <a:gd name="connsiteX299" fmla="*/ 281578 w 571500"/>
              <a:gd name="connsiteY299" fmla="*/ 218513 h 514350"/>
              <a:gd name="connsiteX300" fmla="*/ 271262 w 571500"/>
              <a:gd name="connsiteY300" fmla="*/ 218113 h 514350"/>
              <a:gd name="connsiteX301" fmla="*/ 118005 w 571500"/>
              <a:gd name="connsiteY301" fmla="*/ 195215 h 514350"/>
              <a:gd name="connsiteX302" fmla="*/ 118005 w 571500"/>
              <a:gd name="connsiteY302" fmla="*/ 195215 h 514350"/>
              <a:gd name="connsiteX303" fmla="*/ 76333 w 571500"/>
              <a:gd name="connsiteY303" fmla="*/ 172222 h 514350"/>
              <a:gd name="connsiteX304" fmla="*/ 76495 w 571500"/>
              <a:gd name="connsiteY304" fmla="*/ 171660 h 514350"/>
              <a:gd name="connsiteX305" fmla="*/ 78524 w 571500"/>
              <a:gd name="connsiteY305" fmla="*/ 172117 h 514350"/>
              <a:gd name="connsiteX306" fmla="*/ 89954 w 571500"/>
              <a:gd name="connsiteY306" fmla="*/ 174679 h 514350"/>
              <a:gd name="connsiteX307" fmla="*/ 152200 w 571500"/>
              <a:gd name="connsiteY307" fmla="*/ 184652 h 514350"/>
              <a:gd name="connsiteX308" fmla="*/ 152400 w 571500"/>
              <a:gd name="connsiteY308" fmla="*/ 184690 h 514350"/>
              <a:gd name="connsiteX309" fmla="*/ 152448 w 571500"/>
              <a:gd name="connsiteY309" fmla="*/ 184680 h 514350"/>
              <a:gd name="connsiteX310" fmla="*/ 199673 w 571500"/>
              <a:gd name="connsiteY310" fmla="*/ 188738 h 514350"/>
              <a:gd name="connsiteX311" fmla="*/ 200025 w 571500"/>
              <a:gd name="connsiteY311" fmla="*/ 188805 h 514350"/>
              <a:gd name="connsiteX312" fmla="*/ 200206 w 571500"/>
              <a:gd name="connsiteY312" fmla="*/ 188766 h 514350"/>
              <a:gd name="connsiteX313" fmla="*/ 235658 w 571500"/>
              <a:gd name="connsiteY313" fmla="*/ 190224 h 514350"/>
              <a:gd name="connsiteX314" fmla="*/ 257175 w 571500"/>
              <a:gd name="connsiteY314" fmla="*/ 190500 h 514350"/>
              <a:gd name="connsiteX315" fmla="*/ 272472 w 571500"/>
              <a:gd name="connsiteY315" fmla="*/ 190348 h 514350"/>
              <a:gd name="connsiteX316" fmla="*/ 450456 w 571500"/>
              <a:gd name="connsiteY316" fmla="*/ 168297 h 514350"/>
              <a:gd name="connsiteX317" fmla="*/ 456505 w 571500"/>
              <a:gd name="connsiteY317" fmla="*/ 166516 h 514350"/>
              <a:gd name="connsiteX318" fmla="*/ 460124 w 571500"/>
              <a:gd name="connsiteY318" fmla="*/ 165411 h 514350"/>
              <a:gd name="connsiteX319" fmla="*/ 470068 w 571500"/>
              <a:gd name="connsiteY319" fmla="*/ 161992 h 514350"/>
              <a:gd name="connsiteX320" fmla="*/ 471697 w 571500"/>
              <a:gd name="connsiteY320" fmla="*/ 161363 h 514350"/>
              <a:gd name="connsiteX321" fmla="*/ 479460 w 571500"/>
              <a:gd name="connsiteY321" fmla="*/ 158210 h 514350"/>
              <a:gd name="connsiteX322" fmla="*/ 481603 w 571500"/>
              <a:gd name="connsiteY322" fmla="*/ 157277 h 514350"/>
              <a:gd name="connsiteX323" fmla="*/ 489156 w 571500"/>
              <a:gd name="connsiteY323" fmla="*/ 153600 h 514350"/>
              <a:gd name="connsiteX324" fmla="*/ 492147 w 571500"/>
              <a:gd name="connsiteY324" fmla="*/ 151886 h 514350"/>
              <a:gd name="connsiteX325" fmla="*/ 495491 w 571500"/>
              <a:gd name="connsiteY325" fmla="*/ 149885 h 514350"/>
              <a:gd name="connsiteX326" fmla="*/ 497376 w 571500"/>
              <a:gd name="connsiteY326" fmla="*/ 148761 h 514350"/>
              <a:gd name="connsiteX327" fmla="*/ 552345 w 571500"/>
              <a:gd name="connsiteY327" fmla="*/ 172069 h 514350"/>
              <a:gd name="connsiteX328" fmla="*/ 257175 w 571500"/>
              <a:gd name="connsiteY328" fmla="*/ 19050 h 514350"/>
              <a:gd name="connsiteX329" fmla="*/ 495157 w 571500"/>
              <a:gd name="connsiteY329" fmla="*/ 57969 h 514350"/>
              <a:gd name="connsiteX330" fmla="*/ 453495 w 571500"/>
              <a:gd name="connsiteY330" fmla="*/ 80915 h 514350"/>
              <a:gd name="connsiteX331" fmla="*/ 453495 w 571500"/>
              <a:gd name="connsiteY331" fmla="*/ 80915 h 514350"/>
              <a:gd name="connsiteX332" fmla="*/ 300238 w 571500"/>
              <a:gd name="connsiteY332" fmla="*/ 103813 h 514350"/>
              <a:gd name="connsiteX333" fmla="*/ 289922 w 571500"/>
              <a:gd name="connsiteY333" fmla="*/ 104213 h 514350"/>
              <a:gd name="connsiteX334" fmla="*/ 281311 w 571500"/>
              <a:gd name="connsiteY334" fmla="*/ 104470 h 514350"/>
              <a:gd name="connsiteX335" fmla="*/ 257175 w 571500"/>
              <a:gd name="connsiteY335" fmla="*/ 104775 h 514350"/>
              <a:gd name="connsiteX336" fmla="*/ 233039 w 571500"/>
              <a:gd name="connsiteY336" fmla="*/ 104470 h 514350"/>
              <a:gd name="connsiteX337" fmla="*/ 224428 w 571500"/>
              <a:gd name="connsiteY337" fmla="*/ 104213 h 514350"/>
              <a:gd name="connsiteX338" fmla="*/ 214112 w 571500"/>
              <a:gd name="connsiteY338" fmla="*/ 103813 h 514350"/>
              <a:gd name="connsiteX339" fmla="*/ 60855 w 571500"/>
              <a:gd name="connsiteY339" fmla="*/ 80915 h 514350"/>
              <a:gd name="connsiteX340" fmla="*/ 60855 w 571500"/>
              <a:gd name="connsiteY340" fmla="*/ 80915 h 514350"/>
              <a:gd name="connsiteX341" fmla="*/ 19193 w 571500"/>
              <a:gd name="connsiteY341" fmla="*/ 57969 h 514350"/>
              <a:gd name="connsiteX342" fmla="*/ 257175 w 571500"/>
              <a:gd name="connsiteY342" fmla="*/ 19050 h 514350"/>
              <a:gd name="connsiteX343" fmla="*/ 19050 w 571500"/>
              <a:gd name="connsiteY343" fmla="*/ 123787 h 514350"/>
              <a:gd name="connsiteX344" fmla="*/ 19050 w 571500"/>
              <a:gd name="connsiteY344" fmla="*/ 84344 h 514350"/>
              <a:gd name="connsiteX345" fmla="*/ 47625 w 571500"/>
              <a:gd name="connsiteY345" fmla="*/ 97450 h 514350"/>
              <a:gd name="connsiteX346" fmla="*/ 47625 w 571500"/>
              <a:gd name="connsiteY346" fmla="*/ 143056 h 514350"/>
              <a:gd name="connsiteX347" fmla="*/ 19050 w 571500"/>
              <a:gd name="connsiteY347" fmla="*/ 123787 h 514350"/>
              <a:gd name="connsiteX348" fmla="*/ 65189 w 571500"/>
              <a:gd name="connsiteY348" fmla="*/ 255603 h 514350"/>
              <a:gd name="connsiteX349" fmla="*/ 65694 w 571500"/>
              <a:gd name="connsiteY349" fmla="*/ 256042 h 514350"/>
              <a:gd name="connsiteX350" fmla="*/ 139351 w 571500"/>
              <a:gd name="connsiteY350" fmla="*/ 287264 h 514350"/>
              <a:gd name="connsiteX351" fmla="*/ 141722 w 571500"/>
              <a:gd name="connsiteY351" fmla="*/ 287798 h 514350"/>
              <a:gd name="connsiteX352" fmla="*/ 149228 w 571500"/>
              <a:gd name="connsiteY352" fmla="*/ 289417 h 514350"/>
              <a:gd name="connsiteX353" fmla="*/ 257099 w 571500"/>
              <a:gd name="connsiteY353" fmla="*/ 303095 h 514350"/>
              <a:gd name="connsiteX354" fmla="*/ 257165 w 571500"/>
              <a:gd name="connsiteY354" fmla="*/ 303105 h 514350"/>
              <a:gd name="connsiteX355" fmla="*/ 257204 w 571500"/>
              <a:gd name="connsiteY355" fmla="*/ 303095 h 514350"/>
              <a:gd name="connsiteX356" fmla="*/ 296761 w 571500"/>
              <a:gd name="connsiteY356" fmla="*/ 304600 h 514350"/>
              <a:gd name="connsiteX357" fmla="*/ 314325 w 571500"/>
              <a:gd name="connsiteY357" fmla="*/ 304800 h 514350"/>
              <a:gd name="connsiteX358" fmla="*/ 334499 w 571500"/>
              <a:gd name="connsiteY358" fmla="*/ 304562 h 514350"/>
              <a:gd name="connsiteX359" fmla="*/ 371342 w 571500"/>
              <a:gd name="connsiteY359" fmla="*/ 303086 h 514350"/>
              <a:gd name="connsiteX360" fmla="*/ 371475 w 571500"/>
              <a:gd name="connsiteY360" fmla="*/ 303114 h 514350"/>
              <a:gd name="connsiteX361" fmla="*/ 371713 w 571500"/>
              <a:gd name="connsiteY361" fmla="*/ 303066 h 514350"/>
              <a:gd name="connsiteX362" fmla="*/ 481670 w 571500"/>
              <a:gd name="connsiteY362" fmla="*/ 288989 h 514350"/>
              <a:gd name="connsiteX363" fmla="*/ 453495 w 571500"/>
              <a:gd name="connsiteY363" fmla="*/ 299999 h 514350"/>
              <a:gd name="connsiteX364" fmla="*/ 453495 w 571500"/>
              <a:gd name="connsiteY364" fmla="*/ 299999 h 514350"/>
              <a:gd name="connsiteX365" fmla="*/ 288893 w 571500"/>
              <a:gd name="connsiteY365" fmla="*/ 323326 h 514350"/>
              <a:gd name="connsiteX366" fmla="*/ 282464 w 571500"/>
              <a:gd name="connsiteY366" fmla="*/ 323526 h 514350"/>
              <a:gd name="connsiteX367" fmla="*/ 275387 w 571500"/>
              <a:gd name="connsiteY367" fmla="*/ 323669 h 514350"/>
              <a:gd name="connsiteX368" fmla="*/ 257175 w 571500"/>
              <a:gd name="connsiteY368" fmla="*/ 323850 h 514350"/>
              <a:gd name="connsiteX369" fmla="*/ 233039 w 571500"/>
              <a:gd name="connsiteY369" fmla="*/ 323545 h 514350"/>
              <a:gd name="connsiteX370" fmla="*/ 224428 w 571500"/>
              <a:gd name="connsiteY370" fmla="*/ 323288 h 514350"/>
              <a:gd name="connsiteX371" fmla="*/ 214112 w 571500"/>
              <a:gd name="connsiteY371" fmla="*/ 322888 h 514350"/>
              <a:gd name="connsiteX372" fmla="*/ 60855 w 571500"/>
              <a:gd name="connsiteY372" fmla="*/ 299990 h 514350"/>
              <a:gd name="connsiteX373" fmla="*/ 60855 w 571500"/>
              <a:gd name="connsiteY373" fmla="*/ 299990 h 514350"/>
              <a:gd name="connsiteX374" fmla="*/ 19155 w 571500"/>
              <a:gd name="connsiteY374" fmla="*/ 276816 h 514350"/>
              <a:gd name="connsiteX375" fmla="*/ 65189 w 571500"/>
              <a:gd name="connsiteY375" fmla="*/ 255603 h 514350"/>
              <a:gd name="connsiteX376" fmla="*/ 19050 w 571500"/>
              <a:gd name="connsiteY376" fmla="*/ 342862 h 514350"/>
              <a:gd name="connsiteX377" fmla="*/ 19050 w 571500"/>
              <a:gd name="connsiteY377" fmla="*/ 303419 h 514350"/>
              <a:gd name="connsiteX378" fmla="*/ 47625 w 571500"/>
              <a:gd name="connsiteY378" fmla="*/ 316525 h 514350"/>
              <a:gd name="connsiteX379" fmla="*/ 47625 w 571500"/>
              <a:gd name="connsiteY379" fmla="*/ 361950 h 514350"/>
              <a:gd name="connsiteX380" fmla="*/ 42186 w 571500"/>
              <a:gd name="connsiteY380" fmla="*/ 359835 h 514350"/>
              <a:gd name="connsiteX381" fmla="*/ 42072 w 571500"/>
              <a:gd name="connsiteY381" fmla="*/ 359950 h 514350"/>
              <a:gd name="connsiteX382" fmla="*/ 19050 w 571500"/>
              <a:gd name="connsiteY382" fmla="*/ 342862 h 514350"/>
              <a:gd name="connsiteX383" fmla="*/ 47625 w 571500"/>
              <a:gd name="connsiteY383" fmla="*/ 447637 h 514350"/>
              <a:gd name="connsiteX384" fmla="*/ 47625 w 571500"/>
              <a:gd name="connsiteY384" fmla="*/ 408194 h 514350"/>
              <a:gd name="connsiteX385" fmla="*/ 76200 w 571500"/>
              <a:gd name="connsiteY385" fmla="*/ 421300 h 514350"/>
              <a:gd name="connsiteX386" fmla="*/ 76200 w 571500"/>
              <a:gd name="connsiteY386" fmla="*/ 466906 h 514350"/>
              <a:gd name="connsiteX387" fmla="*/ 47625 w 571500"/>
              <a:gd name="connsiteY387" fmla="*/ 447637 h 514350"/>
              <a:gd name="connsiteX388" fmla="*/ 495300 w 571500"/>
              <a:gd name="connsiteY388" fmla="*/ 466906 h 514350"/>
              <a:gd name="connsiteX389" fmla="*/ 495300 w 571500"/>
              <a:gd name="connsiteY389" fmla="*/ 421310 h 514350"/>
              <a:gd name="connsiteX390" fmla="*/ 523875 w 571500"/>
              <a:gd name="connsiteY390" fmla="*/ 408203 h 514350"/>
              <a:gd name="connsiteX391" fmla="*/ 523875 w 571500"/>
              <a:gd name="connsiteY391" fmla="*/ 447618 h 514350"/>
              <a:gd name="connsiteX392" fmla="*/ 495300 w 571500"/>
              <a:gd name="connsiteY392" fmla="*/ 466906 h 514350"/>
              <a:gd name="connsiteX393" fmla="*/ 523751 w 571500"/>
              <a:gd name="connsiteY393" fmla="*/ 381733 h 514350"/>
              <a:gd name="connsiteX394" fmla="*/ 482070 w 571500"/>
              <a:gd name="connsiteY394" fmla="*/ 404774 h 514350"/>
              <a:gd name="connsiteX395" fmla="*/ 482070 w 571500"/>
              <a:gd name="connsiteY395" fmla="*/ 404774 h 514350"/>
              <a:gd name="connsiteX396" fmla="*/ 328813 w 571500"/>
              <a:gd name="connsiteY396" fmla="*/ 427673 h 514350"/>
              <a:gd name="connsiteX397" fmla="*/ 318497 w 571500"/>
              <a:gd name="connsiteY397" fmla="*/ 428073 h 514350"/>
              <a:gd name="connsiteX398" fmla="*/ 309886 w 571500"/>
              <a:gd name="connsiteY398" fmla="*/ 428330 h 514350"/>
              <a:gd name="connsiteX399" fmla="*/ 285750 w 571500"/>
              <a:gd name="connsiteY399" fmla="*/ 428625 h 514350"/>
              <a:gd name="connsiteX400" fmla="*/ 261595 w 571500"/>
              <a:gd name="connsiteY400" fmla="*/ 428320 h 514350"/>
              <a:gd name="connsiteX401" fmla="*/ 253070 w 571500"/>
              <a:gd name="connsiteY401" fmla="*/ 428063 h 514350"/>
              <a:gd name="connsiteX402" fmla="*/ 242687 w 571500"/>
              <a:gd name="connsiteY402" fmla="*/ 427663 h 514350"/>
              <a:gd name="connsiteX403" fmla="*/ 89430 w 571500"/>
              <a:gd name="connsiteY403" fmla="*/ 404765 h 514350"/>
              <a:gd name="connsiteX404" fmla="*/ 89430 w 571500"/>
              <a:gd name="connsiteY404" fmla="*/ 404765 h 514350"/>
              <a:gd name="connsiteX405" fmla="*/ 47854 w 571500"/>
              <a:gd name="connsiteY405" fmla="*/ 382334 h 514350"/>
              <a:gd name="connsiteX406" fmla="*/ 56655 w 571500"/>
              <a:gd name="connsiteY406" fmla="*/ 385229 h 514350"/>
              <a:gd name="connsiteX407" fmla="*/ 57569 w 571500"/>
              <a:gd name="connsiteY407" fmla="*/ 385505 h 514350"/>
              <a:gd name="connsiteX408" fmla="*/ 65465 w 571500"/>
              <a:gd name="connsiteY408" fmla="*/ 387801 h 514350"/>
              <a:gd name="connsiteX409" fmla="*/ 68551 w 571500"/>
              <a:gd name="connsiteY409" fmla="*/ 388649 h 514350"/>
              <a:gd name="connsiteX410" fmla="*/ 73200 w 571500"/>
              <a:gd name="connsiteY410" fmla="*/ 389849 h 514350"/>
              <a:gd name="connsiteX411" fmla="*/ 199977 w 571500"/>
              <a:gd name="connsiteY411" fmla="*/ 407861 h 514350"/>
              <a:gd name="connsiteX412" fmla="*/ 200025 w 571500"/>
              <a:gd name="connsiteY412" fmla="*/ 407870 h 514350"/>
              <a:gd name="connsiteX413" fmla="*/ 200054 w 571500"/>
              <a:gd name="connsiteY413" fmla="*/ 407861 h 514350"/>
              <a:gd name="connsiteX414" fmla="*/ 245135 w 571500"/>
              <a:gd name="connsiteY414" fmla="*/ 409461 h 514350"/>
              <a:gd name="connsiteX415" fmla="*/ 257175 w 571500"/>
              <a:gd name="connsiteY415" fmla="*/ 409575 h 514350"/>
              <a:gd name="connsiteX416" fmla="*/ 273234 w 571500"/>
              <a:gd name="connsiteY416" fmla="*/ 409413 h 514350"/>
              <a:gd name="connsiteX417" fmla="*/ 314258 w 571500"/>
              <a:gd name="connsiteY417" fmla="*/ 407870 h 514350"/>
              <a:gd name="connsiteX418" fmla="*/ 314335 w 571500"/>
              <a:gd name="connsiteY418" fmla="*/ 407889 h 514350"/>
              <a:gd name="connsiteX419" fmla="*/ 314458 w 571500"/>
              <a:gd name="connsiteY419" fmla="*/ 407861 h 514350"/>
              <a:gd name="connsiteX420" fmla="*/ 361798 w 571500"/>
              <a:gd name="connsiteY420" fmla="*/ 403736 h 514350"/>
              <a:gd name="connsiteX421" fmla="*/ 361960 w 571500"/>
              <a:gd name="connsiteY421" fmla="*/ 403765 h 514350"/>
              <a:gd name="connsiteX422" fmla="*/ 362550 w 571500"/>
              <a:gd name="connsiteY422" fmla="*/ 403641 h 514350"/>
              <a:gd name="connsiteX423" fmla="*/ 410394 w 571500"/>
              <a:gd name="connsiteY423" fmla="*/ 396497 h 514350"/>
              <a:gd name="connsiteX424" fmla="*/ 419472 w 571500"/>
              <a:gd name="connsiteY424" fmla="*/ 394754 h 514350"/>
              <a:gd name="connsiteX425" fmla="*/ 421472 w 571500"/>
              <a:gd name="connsiteY425" fmla="*/ 394345 h 514350"/>
              <a:gd name="connsiteX426" fmla="*/ 490652 w 571500"/>
              <a:gd name="connsiteY426" fmla="*/ 371827 h 514350"/>
              <a:gd name="connsiteX427" fmla="*/ 493290 w 571500"/>
              <a:gd name="connsiteY427" fmla="*/ 370313 h 514350"/>
              <a:gd name="connsiteX428" fmla="*/ 496338 w 571500"/>
              <a:gd name="connsiteY428" fmla="*/ 368398 h 514350"/>
              <a:gd name="connsiteX429" fmla="*/ 499148 w 571500"/>
              <a:gd name="connsiteY429" fmla="*/ 366636 h 514350"/>
              <a:gd name="connsiteX430" fmla="*/ 523751 w 571500"/>
              <a:gd name="connsiteY430" fmla="*/ 381733 h 514350"/>
              <a:gd name="connsiteX431" fmla="*/ 523875 w 571500"/>
              <a:gd name="connsiteY431" fmla="*/ 257356 h 514350"/>
              <a:gd name="connsiteX432" fmla="*/ 523875 w 571500"/>
              <a:gd name="connsiteY432" fmla="*/ 211760 h 514350"/>
              <a:gd name="connsiteX433" fmla="*/ 552450 w 571500"/>
              <a:gd name="connsiteY433" fmla="*/ 198653 h 514350"/>
              <a:gd name="connsiteX434" fmla="*/ 552450 w 571500"/>
              <a:gd name="connsiteY434" fmla="*/ 238068 h 514350"/>
              <a:gd name="connsiteX435" fmla="*/ 523875 w 571500"/>
              <a:gd name="connsiteY435" fmla="*/ 257356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571500" h="514350">
                <a:moveTo>
                  <a:pt x="571395" y="171450"/>
                </a:moveTo>
                <a:cubicBezTo>
                  <a:pt x="570452" y="155153"/>
                  <a:pt x="551069" y="142418"/>
                  <a:pt x="512302" y="132702"/>
                </a:cubicBezTo>
                <a:cubicBezTo>
                  <a:pt x="513607" y="129845"/>
                  <a:pt x="514340" y="126873"/>
                  <a:pt x="514350" y="123787"/>
                </a:cubicBezTo>
                <a:lnTo>
                  <a:pt x="514350" y="57150"/>
                </a:lnTo>
                <a:lnTo>
                  <a:pt x="514188" y="57150"/>
                </a:lnTo>
                <a:cubicBezTo>
                  <a:pt x="510778" y="1638"/>
                  <a:pt x="283302" y="0"/>
                  <a:pt x="257175" y="0"/>
                </a:cubicBezTo>
                <a:cubicBezTo>
                  <a:pt x="231048" y="0"/>
                  <a:pt x="3572" y="1638"/>
                  <a:pt x="162" y="57150"/>
                </a:cubicBezTo>
                <a:lnTo>
                  <a:pt x="0" y="57150"/>
                </a:lnTo>
                <a:lnTo>
                  <a:pt x="0" y="58388"/>
                </a:lnTo>
                <a:lnTo>
                  <a:pt x="0" y="58388"/>
                </a:lnTo>
                <a:lnTo>
                  <a:pt x="0" y="58388"/>
                </a:lnTo>
                <a:lnTo>
                  <a:pt x="0" y="123815"/>
                </a:lnTo>
                <a:cubicBezTo>
                  <a:pt x="48" y="141913"/>
                  <a:pt x="23403" y="156077"/>
                  <a:pt x="58150" y="166621"/>
                </a:cubicBezTo>
                <a:cubicBezTo>
                  <a:pt x="57674" y="168202"/>
                  <a:pt x="57388" y="169812"/>
                  <a:pt x="57293" y="171450"/>
                </a:cubicBezTo>
                <a:lnTo>
                  <a:pt x="57150" y="171450"/>
                </a:lnTo>
                <a:lnTo>
                  <a:pt x="57150" y="172688"/>
                </a:lnTo>
                <a:lnTo>
                  <a:pt x="57150" y="172688"/>
                </a:lnTo>
                <a:lnTo>
                  <a:pt x="57150" y="172688"/>
                </a:lnTo>
                <a:lnTo>
                  <a:pt x="57150" y="238001"/>
                </a:lnTo>
                <a:cubicBezTo>
                  <a:pt x="19717" y="247640"/>
                  <a:pt x="1019" y="260194"/>
                  <a:pt x="95" y="276225"/>
                </a:cubicBezTo>
                <a:lnTo>
                  <a:pt x="0" y="276225"/>
                </a:lnTo>
                <a:lnTo>
                  <a:pt x="0" y="277463"/>
                </a:lnTo>
                <a:lnTo>
                  <a:pt x="0" y="277463"/>
                </a:lnTo>
                <a:lnTo>
                  <a:pt x="0" y="277463"/>
                </a:lnTo>
                <a:lnTo>
                  <a:pt x="0" y="342890"/>
                </a:lnTo>
                <a:cubicBezTo>
                  <a:pt x="29" y="355492"/>
                  <a:pt x="11392" y="366179"/>
                  <a:pt x="29985" y="375085"/>
                </a:cubicBezTo>
                <a:cubicBezTo>
                  <a:pt x="29280" y="377019"/>
                  <a:pt x="28842" y="378990"/>
                  <a:pt x="28718" y="381010"/>
                </a:cubicBezTo>
                <a:lnTo>
                  <a:pt x="28575" y="381010"/>
                </a:lnTo>
                <a:lnTo>
                  <a:pt x="28575" y="382248"/>
                </a:lnTo>
                <a:lnTo>
                  <a:pt x="28575" y="382248"/>
                </a:lnTo>
                <a:lnTo>
                  <a:pt x="28575" y="382248"/>
                </a:lnTo>
                <a:lnTo>
                  <a:pt x="28575" y="447675"/>
                </a:lnTo>
                <a:cubicBezTo>
                  <a:pt x="28651" y="479355"/>
                  <a:pt x="99984" y="499024"/>
                  <a:pt x="179241" y="508206"/>
                </a:cubicBezTo>
                <a:cubicBezTo>
                  <a:pt x="179822" y="508321"/>
                  <a:pt x="180356" y="508559"/>
                  <a:pt x="180975" y="508559"/>
                </a:cubicBezTo>
                <a:cubicBezTo>
                  <a:pt x="181156" y="508559"/>
                  <a:pt x="181308" y="508464"/>
                  <a:pt x="181489" y="508454"/>
                </a:cubicBezTo>
                <a:cubicBezTo>
                  <a:pt x="196767" y="510178"/>
                  <a:pt x="212293" y="511521"/>
                  <a:pt x="227657" y="512483"/>
                </a:cubicBezTo>
                <a:cubicBezTo>
                  <a:pt x="227981" y="512521"/>
                  <a:pt x="228267" y="512674"/>
                  <a:pt x="228600" y="512674"/>
                </a:cubicBezTo>
                <a:cubicBezTo>
                  <a:pt x="228781" y="512674"/>
                  <a:pt x="228924" y="512578"/>
                  <a:pt x="229095" y="512569"/>
                </a:cubicBezTo>
                <a:cubicBezTo>
                  <a:pt x="248603" y="513750"/>
                  <a:pt x="267795" y="514350"/>
                  <a:pt x="285750" y="514350"/>
                </a:cubicBezTo>
                <a:cubicBezTo>
                  <a:pt x="303705" y="514350"/>
                  <a:pt x="322898" y="513750"/>
                  <a:pt x="342405" y="512559"/>
                </a:cubicBezTo>
                <a:cubicBezTo>
                  <a:pt x="342576" y="512569"/>
                  <a:pt x="342729" y="512664"/>
                  <a:pt x="342900" y="512664"/>
                </a:cubicBezTo>
                <a:cubicBezTo>
                  <a:pt x="343233" y="512664"/>
                  <a:pt x="343519" y="512502"/>
                  <a:pt x="343843" y="512474"/>
                </a:cubicBezTo>
                <a:cubicBezTo>
                  <a:pt x="359207" y="511512"/>
                  <a:pt x="374733" y="510178"/>
                  <a:pt x="390011" y="508445"/>
                </a:cubicBezTo>
                <a:cubicBezTo>
                  <a:pt x="390192" y="508445"/>
                  <a:pt x="390344" y="508540"/>
                  <a:pt x="390525" y="508540"/>
                </a:cubicBezTo>
                <a:cubicBezTo>
                  <a:pt x="391144" y="508540"/>
                  <a:pt x="391678" y="508302"/>
                  <a:pt x="392259" y="508187"/>
                </a:cubicBezTo>
                <a:cubicBezTo>
                  <a:pt x="471516" y="499005"/>
                  <a:pt x="542839" y="479327"/>
                  <a:pt x="542925" y="447637"/>
                </a:cubicBezTo>
                <a:lnTo>
                  <a:pt x="542925" y="381000"/>
                </a:lnTo>
                <a:lnTo>
                  <a:pt x="542773" y="381000"/>
                </a:lnTo>
                <a:cubicBezTo>
                  <a:pt x="542106" y="369322"/>
                  <a:pt x="532152" y="359578"/>
                  <a:pt x="512493" y="351434"/>
                </a:cubicBezTo>
                <a:cubicBezTo>
                  <a:pt x="513693" y="348682"/>
                  <a:pt x="514350" y="345824"/>
                  <a:pt x="514350" y="342862"/>
                </a:cubicBezTo>
                <a:lnTo>
                  <a:pt x="514350" y="280607"/>
                </a:lnTo>
                <a:cubicBezTo>
                  <a:pt x="548545" y="270091"/>
                  <a:pt x="571452" y="256022"/>
                  <a:pt x="571500" y="238087"/>
                </a:cubicBezTo>
                <a:lnTo>
                  <a:pt x="571500" y="171450"/>
                </a:lnTo>
                <a:lnTo>
                  <a:pt x="571395" y="171450"/>
                </a:lnTo>
                <a:close/>
                <a:moveTo>
                  <a:pt x="494271" y="345958"/>
                </a:moveTo>
                <a:lnTo>
                  <a:pt x="491023" y="348806"/>
                </a:lnTo>
                <a:cubicBezTo>
                  <a:pt x="486023" y="353216"/>
                  <a:pt x="477688" y="357664"/>
                  <a:pt x="466725" y="361950"/>
                </a:cubicBezTo>
                <a:lnTo>
                  <a:pt x="466725" y="316535"/>
                </a:lnTo>
                <a:cubicBezTo>
                  <a:pt x="478050" y="312591"/>
                  <a:pt x="487690" y="308220"/>
                  <a:pt x="495300" y="303428"/>
                </a:cubicBezTo>
                <a:lnTo>
                  <a:pt x="495300" y="342843"/>
                </a:lnTo>
                <a:cubicBezTo>
                  <a:pt x="495300" y="343824"/>
                  <a:pt x="494938" y="344872"/>
                  <a:pt x="494271" y="345958"/>
                </a:cubicBezTo>
                <a:close/>
                <a:moveTo>
                  <a:pt x="281235" y="390220"/>
                </a:moveTo>
                <a:cubicBezTo>
                  <a:pt x="279845" y="390258"/>
                  <a:pt x="278444" y="390277"/>
                  <a:pt x="277044" y="390306"/>
                </a:cubicBezTo>
                <a:cubicBezTo>
                  <a:pt x="273644" y="390373"/>
                  <a:pt x="270158" y="390392"/>
                  <a:pt x="266710" y="390420"/>
                </a:cubicBezTo>
                <a:lnTo>
                  <a:pt x="266710" y="342843"/>
                </a:lnTo>
                <a:cubicBezTo>
                  <a:pt x="269329" y="342814"/>
                  <a:pt x="271948" y="342776"/>
                  <a:pt x="274568" y="342729"/>
                </a:cubicBezTo>
                <a:cubicBezTo>
                  <a:pt x="275072" y="342719"/>
                  <a:pt x="275577" y="342710"/>
                  <a:pt x="276082" y="342700"/>
                </a:cubicBezTo>
                <a:cubicBezTo>
                  <a:pt x="285674" y="342519"/>
                  <a:pt x="295265" y="342224"/>
                  <a:pt x="304810" y="341786"/>
                </a:cubicBezTo>
                <a:lnTo>
                  <a:pt x="304810" y="389344"/>
                </a:lnTo>
                <a:cubicBezTo>
                  <a:pt x="302771" y="389449"/>
                  <a:pt x="300723" y="389544"/>
                  <a:pt x="298656" y="389630"/>
                </a:cubicBezTo>
                <a:cubicBezTo>
                  <a:pt x="292922" y="389887"/>
                  <a:pt x="287131" y="390077"/>
                  <a:pt x="281235" y="390220"/>
                </a:cubicBezTo>
                <a:close/>
                <a:moveTo>
                  <a:pt x="239639" y="390354"/>
                </a:moveTo>
                <a:cubicBezTo>
                  <a:pt x="235277" y="390277"/>
                  <a:pt x="230934" y="390173"/>
                  <a:pt x="226619" y="390039"/>
                </a:cubicBezTo>
                <a:cubicBezTo>
                  <a:pt x="226085" y="390020"/>
                  <a:pt x="225552" y="390001"/>
                  <a:pt x="225019" y="389982"/>
                </a:cubicBezTo>
                <a:cubicBezTo>
                  <a:pt x="219827" y="389811"/>
                  <a:pt x="214674" y="389592"/>
                  <a:pt x="209560" y="389344"/>
                </a:cubicBezTo>
                <a:lnTo>
                  <a:pt x="209560" y="341795"/>
                </a:lnTo>
                <a:cubicBezTo>
                  <a:pt x="219104" y="342243"/>
                  <a:pt x="228695" y="342538"/>
                  <a:pt x="238287" y="342710"/>
                </a:cubicBezTo>
                <a:cubicBezTo>
                  <a:pt x="238792" y="342719"/>
                  <a:pt x="239297" y="342729"/>
                  <a:pt x="239792" y="342738"/>
                </a:cubicBezTo>
                <a:cubicBezTo>
                  <a:pt x="242411" y="342786"/>
                  <a:pt x="245031" y="342824"/>
                  <a:pt x="247650" y="342852"/>
                </a:cubicBezTo>
                <a:lnTo>
                  <a:pt x="247650" y="390458"/>
                </a:lnTo>
                <a:cubicBezTo>
                  <a:pt x="245802" y="390439"/>
                  <a:pt x="243954" y="390439"/>
                  <a:pt x="242116" y="390411"/>
                </a:cubicBezTo>
                <a:cubicBezTo>
                  <a:pt x="241278" y="390392"/>
                  <a:pt x="240468" y="390363"/>
                  <a:pt x="239639" y="390354"/>
                </a:cubicBezTo>
                <a:close/>
                <a:moveTo>
                  <a:pt x="67599" y="368637"/>
                </a:moveTo>
                <a:cubicBezTo>
                  <a:pt x="67285" y="368541"/>
                  <a:pt x="66989" y="368456"/>
                  <a:pt x="66675" y="368370"/>
                </a:cubicBezTo>
                <a:lnTo>
                  <a:pt x="66675" y="322355"/>
                </a:lnTo>
                <a:cubicBezTo>
                  <a:pt x="75571" y="324755"/>
                  <a:pt x="85134" y="326946"/>
                  <a:pt x="95250" y="328936"/>
                </a:cubicBezTo>
                <a:lnTo>
                  <a:pt x="95250" y="375428"/>
                </a:lnTo>
                <a:cubicBezTo>
                  <a:pt x="86506" y="373571"/>
                  <a:pt x="78438" y="371618"/>
                  <a:pt x="71095" y="369618"/>
                </a:cubicBezTo>
                <a:cubicBezTo>
                  <a:pt x="69933" y="369284"/>
                  <a:pt x="68732" y="368970"/>
                  <a:pt x="67599" y="368637"/>
                </a:cubicBezTo>
                <a:close/>
                <a:moveTo>
                  <a:pt x="268367" y="447513"/>
                </a:moveTo>
                <a:cubicBezTo>
                  <a:pt x="270986" y="447561"/>
                  <a:pt x="273606" y="447599"/>
                  <a:pt x="276225" y="447627"/>
                </a:cubicBezTo>
                <a:lnTo>
                  <a:pt x="276225" y="495243"/>
                </a:lnTo>
                <a:cubicBezTo>
                  <a:pt x="263061" y="495119"/>
                  <a:pt x="250355" y="494738"/>
                  <a:pt x="238125" y="494138"/>
                </a:cubicBezTo>
                <a:lnTo>
                  <a:pt x="238125" y="446580"/>
                </a:lnTo>
                <a:cubicBezTo>
                  <a:pt x="247669" y="447027"/>
                  <a:pt x="257261" y="447323"/>
                  <a:pt x="266852" y="447494"/>
                </a:cubicBezTo>
                <a:cubicBezTo>
                  <a:pt x="267357" y="447494"/>
                  <a:pt x="267862" y="447504"/>
                  <a:pt x="268367" y="447513"/>
                </a:cubicBezTo>
                <a:close/>
                <a:moveTo>
                  <a:pt x="304648" y="447485"/>
                </a:moveTo>
                <a:cubicBezTo>
                  <a:pt x="314239" y="447304"/>
                  <a:pt x="323831" y="447008"/>
                  <a:pt x="333375" y="446570"/>
                </a:cubicBezTo>
                <a:lnTo>
                  <a:pt x="333375" y="494128"/>
                </a:lnTo>
                <a:cubicBezTo>
                  <a:pt x="321145" y="494729"/>
                  <a:pt x="308439" y="495110"/>
                  <a:pt x="295275" y="495233"/>
                </a:cubicBezTo>
                <a:lnTo>
                  <a:pt x="295275" y="447618"/>
                </a:lnTo>
                <a:cubicBezTo>
                  <a:pt x="297894" y="447589"/>
                  <a:pt x="300514" y="447551"/>
                  <a:pt x="303133" y="447504"/>
                </a:cubicBezTo>
                <a:cubicBezTo>
                  <a:pt x="303638" y="447504"/>
                  <a:pt x="304143" y="447494"/>
                  <a:pt x="304648" y="447485"/>
                </a:cubicBezTo>
                <a:close/>
                <a:moveTo>
                  <a:pt x="381000" y="443179"/>
                </a:moveTo>
                <a:lnTo>
                  <a:pt x="381000" y="490480"/>
                </a:lnTo>
                <a:cubicBezTo>
                  <a:pt x="371847" y="491442"/>
                  <a:pt x="362322" y="492290"/>
                  <a:pt x="352425" y="492985"/>
                </a:cubicBezTo>
                <a:lnTo>
                  <a:pt x="352425" y="445484"/>
                </a:lnTo>
                <a:cubicBezTo>
                  <a:pt x="362083" y="444856"/>
                  <a:pt x="371627" y="444084"/>
                  <a:pt x="381000" y="443179"/>
                </a:cubicBezTo>
                <a:close/>
                <a:moveTo>
                  <a:pt x="400050" y="441122"/>
                </a:moveTo>
                <a:cubicBezTo>
                  <a:pt x="409870" y="439941"/>
                  <a:pt x="419405" y="438598"/>
                  <a:pt x="428625" y="437102"/>
                </a:cubicBezTo>
                <a:lnTo>
                  <a:pt x="428625" y="483870"/>
                </a:lnTo>
                <a:cubicBezTo>
                  <a:pt x="419652" y="485451"/>
                  <a:pt x="410118" y="486908"/>
                  <a:pt x="400050" y="488232"/>
                </a:cubicBezTo>
                <a:lnTo>
                  <a:pt x="400050" y="441122"/>
                </a:lnTo>
                <a:close/>
                <a:moveTo>
                  <a:pt x="447675" y="433702"/>
                </a:moveTo>
                <a:cubicBezTo>
                  <a:pt x="457791" y="431711"/>
                  <a:pt x="467354" y="429520"/>
                  <a:pt x="476250" y="427120"/>
                </a:cubicBezTo>
                <a:lnTo>
                  <a:pt x="476250" y="473135"/>
                </a:lnTo>
                <a:cubicBezTo>
                  <a:pt x="467763" y="475583"/>
                  <a:pt x="458210" y="477955"/>
                  <a:pt x="447675" y="480193"/>
                </a:cubicBezTo>
                <a:lnTo>
                  <a:pt x="447675" y="433702"/>
                </a:lnTo>
                <a:close/>
                <a:moveTo>
                  <a:pt x="123825" y="433702"/>
                </a:moveTo>
                <a:lnTo>
                  <a:pt x="123825" y="480193"/>
                </a:lnTo>
                <a:cubicBezTo>
                  <a:pt x="113290" y="477955"/>
                  <a:pt x="103737" y="475583"/>
                  <a:pt x="95250" y="473135"/>
                </a:cubicBezTo>
                <a:lnTo>
                  <a:pt x="95250" y="427120"/>
                </a:lnTo>
                <a:cubicBezTo>
                  <a:pt x="104146" y="429520"/>
                  <a:pt x="113709" y="431721"/>
                  <a:pt x="123825" y="433702"/>
                </a:cubicBezTo>
                <a:close/>
                <a:moveTo>
                  <a:pt x="142875" y="437112"/>
                </a:moveTo>
                <a:cubicBezTo>
                  <a:pt x="152095" y="438607"/>
                  <a:pt x="161630" y="439950"/>
                  <a:pt x="171450" y="441131"/>
                </a:cubicBezTo>
                <a:lnTo>
                  <a:pt x="171450" y="488242"/>
                </a:lnTo>
                <a:cubicBezTo>
                  <a:pt x="161382" y="486918"/>
                  <a:pt x="151848" y="485461"/>
                  <a:pt x="142875" y="483880"/>
                </a:cubicBezTo>
                <a:lnTo>
                  <a:pt x="142875" y="437112"/>
                </a:lnTo>
                <a:close/>
                <a:moveTo>
                  <a:pt x="190500" y="443179"/>
                </a:moveTo>
                <a:cubicBezTo>
                  <a:pt x="199873" y="444084"/>
                  <a:pt x="209417" y="444856"/>
                  <a:pt x="219075" y="445494"/>
                </a:cubicBezTo>
                <a:lnTo>
                  <a:pt x="219075" y="492995"/>
                </a:lnTo>
                <a:cubicBezTo>
                  <a:pt x="209179" y="492300"/>
                  <a:pt x="199654" y="491452"/>
                  <a:pt x="190500" y="490490"/>
                </a:cubicBezTo>
                <a:lnTo>
                  <a:pt x="190500" y="443179"/>
                </a:lnTo>
                <a:close/>
                <a:moveTo>
                  <a:pt x="166868" y="386220"/>
                </a:moveTo>
                <a:cubicBezTo>
                  <a:pt x="165897" y="386124"/>
                  <a:pt x="164935" y="386020"/>
                  <a:pt x="163973" y="385924"/>
                </a:cubicBezTo>
                <a:cubicBezTo>
                  <a:pt x="163287" y="385858"/>
                  <a:pt x="162611" y="385772"/>
                  <a:pt x="161925" y="385705"/>
                </a:cubicBezTo>
                <a:lnTo>
                  <a:pt x="161925" y="338414"/>
                </a:lnTo>
                <a:cubicBezTo>
                  <a:pt x="171298" y="339319"/>
                  <a:pt x="180842" y="340090"/>
                  <a:pt x="190500" y="340728"/>
                </a:cubicBezTo>
                <a:lnTo>
                  <a:pt x="190500" y="388191"/>
                </a:lnTo>
                <a:cubicBezTo>
                  <a:pt x="182499" y="387620"/>
                  <a:pt x="174593" y="386972"/>
                  <a:pt x="166868" y="386220"/>
                </a:cubicBezTo>
                <a:close/>
                <a:moveTo>
                  <a:pt x="142875" y="336347"/>
                </a:moveTo>
                <a:lnTo>
                  <a:pt x="142875" y="383457"/>
                </a:lnTo>
                <a:cubicBezTo>
                  <a:pt x="132807" y="382133"/>
                  <a:pt x="123273" y="380676"/>
                  <a:pt x="114300" y="379095"/>
                </a:cubicBezTo>
                <a:lnTo>
                  <a:pt x="114300" y="332327"/>
                </a:lnTo>
                <a:cubicBezTo>
                  <a:pt x="123520" y="333823"/>
                  <a:pt x="133055" y="335175"/>
                  <a:pt x="142875" y="336347"/>
                </a:cubicBezTo>
                <a:close/>
                <a:moveTo>
                  <a:pt x="330194" y="387744"/>
                </a:moveTo>
                <a:cubicBezTo>
                  <a:pt x="328098" y="387906"/>
                  <a:pt x="325984" y="388068"/>
                  <a:pt x="323850" y="388220"/>
                </a:cubicBezTo>
                <a:lnTo>
                  <a:pt x="323850" y="340719"/>
                </a:lnTo>
                <a:cubicBezTo>
                  <a:pt x="333508" y="340081"/>
                  <a:pt x="343052" y="339319"/>
                  <a:pt x="352425" y="338404"/>
                </a:cubicBezTo>
                <a:lnTo>
                  <a:pt x="352425" y="385705"/>
                </a:lnTo>
                <a:cubicBezTo>
                  <a:pt x="346539" y="386324"/>
                  <a:pt x="340519" y="386906"/>
                  <a:pt x="334337" y="387410"/>
                </a:cubicBezTo>
                <a:cubicBezTo>
                  <a:pt x="332956" y="387534"/>
                  <a:pt x="331575" y="387639"/>
                  <a:pt x="330194" y="387744"/>
                </a:cubicBezTo>
                <a:close/>
                <a:moveTo>
                  <a:pt x="371475" y="383457"/>
                </a:moveTo>
                <a:lnTo>
                  <a:pt x="371475" y="336347"/>
                </a:lnTo>
                <a:cubicBezTo>
                  <a:pt x="381295" y="335166"/>
                  <a:pt x="390830" y="333823"/>
                  <a:pt x="400050" y="332327"/>
                </a:cubicBezTo>
                <a:lnTo>
                  <a:pt x="400050" y="379095"/>
                </a:lnTo>
                <a:cubicBezTo>
                  <a:pt x="391077" y="380676"/>
                  <a:pt x="381543" y="382143"/>
                  <a:pt x="371475" y="383457"/>
                </a:cubicBezTo>
                <a:close/>
                <a:moveTo>
                  <a:pt x="419100" y="328927"/>
                </a:moveTo>
                <a:cubicBezTo>
                  <a:pt x="429216" y="326936"/>
                  <a:pt x="438779" y="324745"/>
                  <a:pt x="447675" y="322345"/>
                </a:cubicBezTo>
                <a:lnTo>
                  <a:pt x="447675" y="368360"/>
                </a:lnTo>
                <a:cubicBezTo>
                  <a:pt x="439188" y="370808"/>
                  <a:pt x="429635" y="373180"/>
                  <a:pt x="419100" y="375418"/>
                </a:cubicBezTo>
                <a:lnTo>
                  <a:pt x="419100" y="328927"/>
                </a:lnTo>
                <a:close/>
                <a:moveTo>
                  <a:pt x="288846" y="285417"/>
                </a:moveTo>
                <a:cubicBezTo>
                  <a:pt x="281683" y="285236"/>
                  <a:pt x="274682" y="284959"/>
                  <a:pt x="267805" y="284626"/>
                </a:cubicBezTo>
                <a:cubicBezTo>
                  <a:pt x="267433" y="284607"/>
                  <a:pt x="267062" y="284588"/>
                  <a:pt x="266700" y="284578"/>
                </a:cubicBezTo>
                <a:lnTo>
                  <a:pt x="266700" y="237020"/>
                </a:lnTo>
                <a:cubicBezTo>
                  <a:pt x="276244" y="237468"/>
                  <a:pt x="285836" y="237763"/>
                  <a:pt x="295427" y="237935"/>
                </a:cubicBezTo>
                <a:cubicBezTo>
                  <a:pt x="295932" y="237944"/>
                  <a:pt x="296437" y="237954"/>
                  <a:pt x="296932" y="237963"/>
                </a:cubicBezTo>
                <a:cubicBezTo>
                  <a:pt x="299552" y="238011"/>
                  <a:pt x="302171" y="238049"/>
                  <a:pt x="304790" y="238077"/>
                </a:cubicBezTo>
                <a:lnTo>
                  <a:pt x="304790" y="285636"/>
                </a:lnTo>
                <a:cubicBezTo>
                  <a:pt x="300152" y="285588"/>
                  <a:pt x="295475" y="285569"/>
                  <a:pt x="290951" y="285464"/>
                </a:cubicBezTo>
                <a:cubicBezTo>
                  <a:pt x="290255" y="285445"/>
                  <a:pt x="289541" y="285436"/>
                  <a:pt x="288846" y="285417"/>
                </a:cubicBezTo>
                <a:close/>
                <a:moveTo>
                  <a:pt x="66675" y="149295"/>
                </a:moveTo>
                <a:lnTo>
                  <a:pt x="66675" y="103280"/>
                </a:lnTo>
                <a:cubicBezTo>
                  <a:pt x="75571" y="105680"/>
                  <a:pt x="85134" y="107871"/>
                  <a:pt x="95250" y="109861"/>
                </a:cubicBezTo>
                <a:lnTo>
                  <a:pt x="95250" y="156353"/>
                </a:lnTo>
                <a:cubicBezTo>
                  <a:pt x="94078" y="156105"/>
                  <a:pt x="92869" y="155858"/>
                  <a:pt x="91726" y="155610"/>
                </a:cubicBezTo>
                <a:cubicBezTo>
                  <a:pt x="86658" y="154496"/>
                  <a:pt x="81715" y="153333"/>
                  <a:pt x="76991" y="152105"/>
                </a:cubicBezTo>
                <a:cubicBezTo>
                  <a:pt x="73390" y="151181"/>
                  <a:pt x="69971" y="150238"/>
                  <a:pt x="66675" y="149295"/>
                </a:cubicBezTo>
                <a:close/>
                <a:moveTo>
                  <a:pt x="239792" y="123663"/>
                </a:moveTo>
                <a:cubicBezTo>
                  <a:pt x="242411" y="123711"/>
                  <a:pt x="245031" y="123749"/>
                  <a:pt x="247650" y="123777"/>
                </a:cubicBezTo>
                <a:lnTo>
                  <a:pt x="247650" y="171336"/>
                </a:lnTo>
                <a:cubicBezTo>
                  <a:pt x="234829" y="171212"/>
                  <a:pt x="222085" y="170879"/>
                  <a:pt x="209550" y="170250"/>
                </a:cubicBezTo>
                <a:lnTo>
                  <a:pt x="209550" y="122730"/>
                </a:lnTo>
                <a:cubicBezTo>
                  <a:pt x="219094" y="123177"/>
                  <a:pt x="228686" y="123473"/>
                  <a:pt x="238277" y="123644"/>
                </a:cubicBezTo>
                <a:cubicBezTo>
                  <a:pt x="238782" y="123644"/>
                  <a:pt x="239287" y="123654"/>
                  <a:pt x="239792" y="123663"/>
                </a:cubicBezTo>
                <a:close/>
                <a:moveTo>
                  <a:pt x="276073" y="123634"/>
                </a:moveTo>
                <a:cubicBezTo>
                  <a:pt x="285664" y="123454"/>
                  <a:pt x="295256" y="123158"/>
                  <a:pt x="304800" y="122720"/>
                </a:cubicBezTo>
                <a:lnTo>
                  <a:pt x="304800" y="170240"/>
                </a:lnTo>
                <a:cubicBezTo>
                  <a:pt x="303181" y="170317"/>
                  <a:pt x="301628" y="170431"/>
                  <a:pt x="299999" y="170507"/>
                </a:cubicBezTo>
                <a:cubicBezTo>
                  <a:pt x="299866" y="170517"/>
                  <a:pt x="299733" y="170517"/>
                  <a:pt x="299590" y="170526"/>
                </a:cubicBezTo>
                <a:cubicBezTo>
                  <a:pt x="293199" y="170812"/>
                  <a:pt x="286683" y="171021"/>
                  <a:pt x="280083" y="171174"/>
                </a:cubicBezTo>
                <a:cubicBezTo>
                  <a:pt x="279054" y="171202"/>
                  <a:pt x="278025" y="171212"/>
                  <a:pt x="276997" y="171240"/>
                </a:cubicBezTo>
                <a:cubicBezTo>
                  <a:pt x="273606" y="171307"/>
                  <a:pt x="270139" y="171317"/>
                  <a:pt x="266700" y="171355"/>
                </a:cubicBezTo>
                <a:lnTo>
                  <a:pt x="266700" y="123777"/>
                </a:lnTo>
                <a:cubicBezTo>
                  <a:pt x="269319" y="123749"/>
                  <a:pt x="271939" y="123711"/>
                  <a:pt x="274558" y="123663"/>
                </a:cubicBezTo>
                <a:cubicBezTo>
                  <a:pt x="275063" y="123654"/>
                  <a:pt x="275568" y="123644"/>
                  <a:pt x="276073" y="123634"/>
                </a:cubicBezTo>
                <a:close/>
                <a:moveTo>
                  <a:pt x="493119" y="128416"/>
                </a:moveTo>
                <a:lnTo>
                  <a:pt x="492852" y="128359"/>
                </a:lnTo>
                <a:lnTo>
                  <a:pt x="489385" y="131054"/>
                </a:lnTo>
                <a:cubicBezTo>
                  <a:pt x="484356" y="134969"/>
                  <a:pt x="476631" y="138932"/>
                  <a:pt x="466725" y="142761"/>
                </a:cubicBezTo>
                <a:lnTo>
                  <a:pt x="466725" y="97450"/>
                </a:lnTo>
                <a:cubicBezTo>
                  <a:pt x="478050" y="93507"/>
                  <a:pt x="487690" y="89135"/>
                  <a:pt x="495300" y="84344"/>
                </a:cubicBezTo>
                <a:lnTo>
                  <a:pt x="495300" y="123758"/>
                </a:lnTo>
                <a:cubicBezTo>
                  <a:pt x="495300" y="125206"/>
                  <a:pt x="494538" y="126768"/>
                  <a:pt x="493119" y="128416"/>
                </a:cubicBezTo>
                <a:close/>
                <a:moveTo>
                  <a:pt x="371475" y="164325"/>
                </a:moveTo>
                <a:lnTo>
                  <a:pt x="371475" y="117272"/>
                </a:lnTo>
                <a:cubicBezTo>
                  <a:pt x="381295" y="116091"/>
                  <a:pt x="390830" y="114748"/>
                  <a:pt x="400050" y="113252"/>
                </a:cubicBezTo>
                <a:lnTo>
                  <a:pt x="400050" y="159944"/>
                </a:lnTo>
                <a:cubicBezTo>
                  <a:pt x="391020" y="161544"/>
                  <a:pt x="381514" y="163011"/>
                  <a:pt x="371475" y="164325"/>
                </a:cubicBezTo>
                <a:close/>
                <a:moveTo>
                  <a:pt x="419100" y="156277"/>
                </a:moveTo>
                <a:lnTo>
                  <a:pt x="419100" y="109861"/>
                </a:lnTo>
                <a:cubicBezTo>
                  <a:pt x="429216" y="107871"/>
                  <a:pt x="438779" y="105680"/>
                  <a:pt x="447675" y="103280"/>
                </a:cubicBezTo>
                <a:lnTo>
                  <a:pt x="447675" y="149190"/>
                </a:lnTo>
                <a:cubicBezTo>
                  <a:pt x="439141" y="151676"/>
                  <a:pt x="429530" y="154048"/>
                  <a:pt x="419100" y="156277"/>
                </a:cubicBezTo>
                <a:close/>
                <a:moveTo>
                  <a:pt x="352425" y="119329"/>
                </a:moveTo>
                <a:lnTo>
                  <a:pt x="352425" y="166573"/>
                </a:lnTo>
                <a:cubicBezTo>
                  <a:pt x="343224" y="167545"/>
                  <a:pt x="333699" y="168392"/>
                  <a:pt x="323850" y="169097"/>
                </a:cubicBezTo>
                <a:lnTo>
                  <a:pt x="323850" y="121644"/>
                </a:lnTo>
                <a:cubicBezTo>
                  <a:pt x="333508" y="121006"/>
                  <a:pt x="343052" y="120234"/>
                  <a:pt x="352425" y="119329"/>
                </a:cubicBezTo>
                <a:close/>
                <a:moveTo>
                  <a:pt x="161925" y="166592"/>
                </a:moveTo>
                <a:lnTo>
                  <a:pt x="161925" y="119329"/>
                </a:lnTo>
                <a:cubicBezTo>
                  <a:pt x="171298" y="120234"/>
                  <a:pt x="180842" y="121006"/>
                  <a:pt x="190500" y="121644"/>
                </a:cubicBezTo>
                <a:lnTo>
                  <a:pt x="190500" y="169059"/>
                </a:lnTo>
                <a:cubicBezTo>
                  <a:pt x="180804" y="168364"/>
                  <a:pt x="171240" y="167573"/>
                  <a:pt x="161925" y="166592"/>
                </a:cubicBezTo>
                <a:close/>
                <a:moveTo>
                  <a:pt x="142875" y="117272"/>
                </a:moveTo>
                <a:lnTo>
                  <a:pt x="142875" y="164335"/>
                </a:lnTo>
                <a:cubicBezTo>
                  <a:pt x="140989" y="164087"/>
                  <a:pt x="139027" y="163887"/>
                  <a:pt x="137160" y="163630"/>
                </a:cubicBezTo>
                <a:cubicBezTo>
                  <a:pt x="135941" y="163459"/>
                  <a:pt x="134779" y="163278"/>
                  <a:pt x="133579" y="163106"/>
                </a:cubicBezTo>
                <a:cubicBezTo>
                  <a:pt x="128073" y="162316"/>
                  <a:pt x="122692" y="161468"/>
                  <a:pt x="117415" y="160582"/>
                </a:cubicBezTo>
                <a:cubicBezTo>
                  <a:pt x="116357" y="160401"/>
                  <a:pt x="115338" y="160211"/>
                  <a:pt x="114300" y="160030"/>
                </a:cubicBezTo>
                <a:lnTo>
                  <a:pt x="114300" y="113262"/>
                </a:lnTo>
                <a:cubicBezTo>
                  <a:pt x="123520" y="114748"/>
                  <a:pt x="133055" y="116100"/>
                  <a:pt x="142875" y="117272"/>
                </a:cubicBezTo>
                <a:close/>
                <a:moveTo>
                  <a:pt x="245288" y="283264"/>
                </a:moveTo>
                <a:cubicBezTo>
                  <a:pt x="244002" y="283169"/>
                  <a:pt x="242707" y="283074"/>
                  <a:pt x="241430" y="282978"/>
                </a:cubicBezTo>
                <a:cubicBezTo>
                  <a:pt x="235334" y="282502"/>
                  <a:pt x="229381" y="281978"/>
                  <a:pt x="223571" y="281397"/>
                </a:cubicBezTo>
                <a:cubicBezTo>
                  <a:pt x="222323" y="281273"/>
                  <a:pt x="221075" y="281140"/>
                  <a:pt x="219837" y="281016"/>
                </a:cubicBezTo>
                <a:cubicBezTo>
                  <a:pt x="219580" y="280988"/>
                  <a:pt x="219332" y="280949"/>
                  <a:pt x="219075" y="280930"/>
                </a:cubicBezTo>
                <a:lnTo>
                  <a:pt x="219075" y="233629"/>
                </a:lnTo>
                <a:cubicBezTo>
                  <a:pt x="228448" y="234534"/>
                  <a:pt x="237992" y="235306"/>
                  <a:pt x="247650" y="235944"/>
                </a:cubicBezTo>
                <a:lnTo>
                  <a:pt x="247650" y="283416"/>
                </a:lnTo>
                <a:cubicBezTo>
                  <a:pt x="246878" y="283359"/>
                  <a:pt x="246059" y="283321"/>
                  <a:pt x="245288" y="283264"/>
                </a:cubicBezTo>
                <a:close/>
                <a:moveTo>
                  <a:pt x="182356" y="276149"/>
                </a:moveTo>
                <a:cubicBezTo>
                  <a:pt x="178584" y="275549"/>
                  <a:pt x="175041" y="274901"/>
                  <a:pt x="171450" y="274272"/>
                </a:cubicBezTo>
                <a:lnTo>
                  <a:pt x="171450" y="227562"/>
                </a:lnTo>
                <a:cubicBezTo>
                  <a:pt x="180670" y="229057"/>
                  <a:pt x="190205" y="230400"/>
                  <a:pt x="200025" y="231581"/>
                </a:cubicBezTo>
                <a:lnTo>
                  <a:pt x="200025" y="278692"/>
                </a:lnTo>
                <a:cubicBezTo>
                  <a:pt x="194196" y="277920"/>
                  <a:pt x="188490" y="277120"/>
                  <a:pt x="183013" y="276263"/>
                </a:cubicBezTo>
                <a:cubicBezTo>
                  <a:pt x="182794" y="276215"/>
                  <a:pt x="182575" y="276177"/>
                  <a:pt x="182356" y="276149"/>
                </a:cubicBezTo>
                <a:close/>
                <a:moveTo>
                  <a:pt x="152400" y="224152"/>
                </a:moveTo>
                <a:lnTo>
                  <a:pt x="152400" y="270567"/>
                </a:lnTo>
                <a:cubicBezTo>
                  <a:pt x="141875" y="268310"/>
                  <a:pt x="132331" y="265909"/>
                  <a:pt x="123825" y="263414"/>
                </a:cubicBezTo>
                <a:lnTo>
                  <a:pt x="123825" y="217570"/>
                </a:lnTo>
                <a:cubicBezTo>
                  <a:pt x="132721" y="219970"/>
                  <a:pt x="142284" y="222171"/>
                  <a:pt x="152400" y="224152"/>
                </a:cubicBezTo>
                <a:close/>
                <a:moveTo>
                  <a:pt x="104775" y="211750"/>
                </a:moveTo>
                <a:lnTo>
                  <a:pt x="104775" y="257004"/>
                </a:lnTo>
                <a:cubicBezTo>
                  <a:pt x="89802" y="251222"/>
                  <a:pt x="80143" y="245316"/>
                  <a:pt x="77000" y="240059"/>
                </a:cubicBezTo>
                <a:lnTo>
                  <a:pt x="76362" y="238992"/>
                </a:lnTo>
                <a:cubicBezTo>
                  <a:pt x="76305" y="238697"/>
                  <a:pt x="76210" y="238382"/>
                  <a:pt x="76200" y="238087"/>
                </a:cubicBezTo>
                <a:lnTo>
                  <a:pt x="76200" y="198644"/>
                </a:lnTo>
                <a:cubicBezTo>
                  <a:pt x="83810" y="203435"/>
                  <a:pt x="93450" y="207807"/>
                  <a:pt x="104775" y="211750"/>
                </a:cubicBezTo>
                <a:close/>
                <a:moveTo>
                  <a:pt x="333223" y="237935"/>
                </a:moveTo>
                <a:cubicBezTo>
                  <a:pt x="342814" y="237754"/>
                  <a:pt x="352406" y="237458"/>
                  <a:pt x="361950" y="237020"/>
                </a:cubicBezTo>
                <a:lnTo>
                  <a:pt x="361950" y="284531"/>
                </a:lnTo>
                <a:cubicBezTo>
                  <a:pt x="349434" y="285150"/>
                  <a:pt x="336709" y="285493"/>
                  <a:pt x="323850" y="285626"/>
                </a:cubicBezTo>
                <a:lnTo>
                  <a:pt x="323850" y="238077"/>
                </a:lnTo>
                <a:cubicBezTo>
                  <a:pt x="326469" y="238049"/>
                  <a:pt x="329089" y="238011"/>
                  <a:pt x="331708" y="237963"/>
                </a:cubicBezTo>
                <a:cubicBezTo>
                  <a:pt x="332213" y="237954"/>
                  <a:pt x="332718" y="237944"/>
                  <a:pt x="333223" y="237935"/>
                </a:cubicBezTo>
                <a:close/>
                <a:moveTo>
                  <a:pt x="456314" y="274482"/>
                </a:moveTo>
                <a:cubicBezTo>
                  <a:pt x="452133" y="275206"/>
                  <a:pt x="447913" y="275920"/>
                  <a:pt x="443579" y="276577"/>
                </a:cubicBezTo>
                <a:cubicBezTo>
                  <a:pt x="441093" y="276958"/>
                  <a:pt x="438550" y="277320"/>
                  <a:pt x="435997" y="277682"/>
                </a:cubicBezTo>
                <a:cubicBezTo>
                  <a:pt x="433588" y="278025"/>
                  <a:pt x="431082" y="278321"/>
                  <a:pt x="428635" y="278635"/>
                </a:cubicBezTo>
                <a:lnTo>
                  <a:pt x="428635" y="231572"/>
                </a:lnTo>
                <a:cubicBezTo>
                  <a:pt x="438455" y="230391"/>
                  <a:pt x="447989" y="229048"/>
                  <a:pt x="457210" y="227552"/>
                </a:cubicBezTo>
                <a:lnTo>
                  <a:pt x="457210" y="274320"/>
                </a:lnTo>
                <a:cubicBezTo>
                  <a:pt x="456905" y="274377"/>
                  <a:pt x="456609" y="274434"/>
                  <a:pt x="456314" y="274482"/>
                </a:cubicBezTo>
                <a:close/>
                <a:moveTo>
                  <a:pt x="391820" y="282616"/>
                </a:moveTo>
                <a:cubicBezTo>
                  <a:pt x="388268" y="282912"/>
                  <a:pt x="384600" y="283102"/>
                  <a:pt x="381000" y="283359"/>
                </a:cubicBezTo>
                <a:lnTo>
                  <a:pt x="381000" y="235944"/>
                </a:lnTo>
                <a:cubicBezTo>
                  <a:pt x="390658" y="235306"/>
                  <a:pt x="400202" y="234544"/>
                  <a:pt x="409575" y="233629"/>
                </a:cubicBezTo>
                <a:lnTo>
                  <a:pt x="409575" y="280883"/>
                </a:lnTo>
                <a:cubicBezTo>
                  <a:pt x="404041" y="281464"/>
                  <a:pt x="398516" y="282045"/>
                  <a:pt x="392830" y="282521"/>
                </a:cubicBezTo>
                <a:cubicBezTo>
                  <a:pt x="392487" y="282550"/>
                  <a:pt x="392163" y="282588"/>
                  <a:pt x="391820" y="282616"/>
                </a:cubicBezTo>
                <a:close/>
                <a:moveTo>
                  <a:pt x="500672" y="264757"/>
                </a:moveTo>
                <a:cubicBezTo>
                  <a:pt x="495929" y="266081"/>
                  <a:pt x="490909" y="267319"/>
                  <a:pt x="485785" y="268529"/>
                </a:cubicBezTo>
                <a:cubicBezTo>
                  <a:pt x="483413" y="269081"/>
                  <a:pt x="480993" y="269634"/>
                  <a:pt x="478517" y="270167"/>
                </a:cubicBezTo>
                <a:cubicBezTo>
                  <a:pt x="477784" y="270329"/>
                  <a:pt x="477002" y="270472"/>
                  <a:pt x="476260" y="270634"/>
                </a:cubicBezTo>
                <a:lnTo>
                  <a:pt x="476260" y="224161"/>
                </a:lnTo>
                <a:cubicBezTo>
                  <a:pt x="486375" y="222171"/>
                  <a:pt x="495938" y="219980"/>
                  <a:pt x="504835" y="217580"/>
                </a:cubicBezTo>
                <a:lnTo>
                  <a:pt x="504835" y="263595"/>
                </a:lnTo>
                <a:cubicBezTo>
                  <a:pt x="503463" y="263976"/>
                  <a:pt x="502082" y="264366"/>
                  <a:pt x="500672" y="264757"/>
                </a:cubicBezTo>
                <a:close/>
                <a:moveTo>
                  <a:pt x="552345" y="172069"/>
                </a:moveTo>
                <a:cubicBezTo>
                  <a:pt x="551469" y="178537"/>
                  <a:pt x="536810" y="187138"/>
                  <a:pt x="510645" y="195224"/>
                </a:cubicBezTo>
                <a:lnTo>
                  <a:pt x="510645" y="195224"/>
                </a:lnTo>
                <a:cubicBezTo>
                  <a:pt x="476945" y="205635"/>
                  <a:pt x="424215" y="215170"/>
                  <a:pt x="357388" y="218123"/>
                </a:cubicBezTo>
                <a:cubicBezTo>
                  <a:pt x="353968" y="218265"/>
                  <a:pt x="350558" y="218408"/>
                  <a:pt x="347072" y="218523"/>
                </a:cubicBezTo>
                <a:cubicBezTo>
                  <a:pt x="344224" y="218618"/>
                  <a:pt x="341366" y="218704"/>
                  <a:pt x="338461" y="218780"/>
                </a:cubicBezTo>
                <a:cubicBezTo>
                  <a:pt x="330575" y="218951"/>
                  <a:pt x="322574" y="219075"/>
                  <a:pt x="314325" y="219075"/>
                </a:cubicBezTo>
                <a:cubicBezTo>
                  <a:pt x="306076" y="219075"/>
                  <a:pt x="298075" y="218951"/>
                  <a:pt x="290189" y="218770"/>
                </a:cubicBezTo>
                <a:cubicBezTo>
                  <a:pt x="287293" y="218704"/>
                  <a:pt x="284436" y="218608"/>
                  <a:pt x="281578" y="218513"/>
                </a:cubicBezTo>
                <a:cubicBezTo>
                  <a:pt x="278082" y="218408"/>
                  <a:pt x="274672" y="218256"/>
                  <a:pt x="271262" y="218113"/>
                </a:cubicBezTo>
                <a:cubicBezTo>
                  <a:pt x="204435" y="215160"/>
                  <a:pt x="151695" y="205626"/>
                  <a:pt x="118005" y="195215"/>
                </a:cubicBezTo>
                <a:lnTo>
                  <a:pt x="118005" y="195215"/>
                </a:lnTo>
                <a:cubicBezTo>
                  <a:pt x="92050" y="187195"/>
                  <a:pt x="77419" y="178660"/>
                  <a:pt x="76333" y="172222"/>
                </a:cubicBezTo>
                <a:cubicBezTo>
                  <a:pt x="76381" y="172041"/>
                  <a:pt x="76381" y="171888"/>
                  <a:pt x="76495" y="171660"/>
                </a:cubicBezTo>
                <a:cubicBezTo>
                  <a:pt x="77143" y="171821"/>
                  <a:pt x="77867" y="171955"/>
                  <a:pt x="78524" y="172117"/>
                </a:cubicBezTo>
                <a:cubicBezTo>
                  <a:pt x="82248" y="173003"/>
                  <a:pt x="86068" y="173860"/>
                  <a:pt x="89954" y="174679"/>
                </a:cubicBezTo>
                <a:cubicBezTo>
                  <a:pt x="108880" y="178756"/>
                  <a:pt x="129854" y="182099"/>
                  <a:pt x="152200" y="184652"/>
                </a:cubicBezTo>
                <a:cubicBezTo>
                  <a:pt x="152276" y="184652"/>
                  <a:pt x="152333" y="184690"/>
                  <a:pt x="152400" y="184690"/>
                </a:cubicBezTo>
                <a:cubicBezTo>
                  <a:pt x="152419" y="184690"/>
                  <a:pt x="152438" y="184680"/>
                  <a:pt x="152448" y="184680"/>
                </a:cubicBezTo>
                <a:cubicBezTo>
                  <a:pt x="167669" y="186414"/>
                  <a:pt x="183461" y="187776"/>
                  <a:pt x="199673" y="188738"/>
                </a:cubicBezTo>
                <a:cubicBezTo>
                  <a:pt x="199796" y="188738"/>
                  <a:pt x="199901" y="188805"/>
                  <a:pt x="200025" y="188805"/>
                </a:cubicBezTo>
                <a:cubicBezTo>
                  <a:pt x="200092" y="188805"/>
                  <a:pt x="200139" y="188766"/>
                  <a:pt x="200206" y="188766"/>
                </a:cubicBezTo>
                <a:cubicBezTo>
                  <a:pt x="211874" y="189452"/>
                  <a:pt x="223695" y="189957"/>
                  <a:pt x="235658" y="190224"/>
                </a:cubicBezTo>
                <a:cubicBezTo>
                  <a:pt x="242983" y="190405"/>
                  <a:pt x="250174" y="190500"/>
                  <a:pt x="257175" y="190500"/>
                </a:cubicBezTo>
                <a:cubicBezTo>
                  <a:pt x="262176" y="190500"/>
                  <a:pt x="267300" y="190443"/>
                  <a:pt x="272472" y="190348"/>
                </a:cubicBezTo>
                <a:cubicBezTo>
                  <a:pt x="341681" y="189281"/>
                  <a:pt x="405822" y="181051"/>
                  <a:pt x="450456" y="168297"/>
                </a:cubicBezTo>
                <a:cubicBezTo>
                  <a:pt x="452514" y="167716"/>
                  <a:pt x="454524" y="167116"/>
                  <a:pt x="456505" y="166516"/>
                </a:cubicBezTo>
                <a:cubicBezTo>
                  <a:pt x="457714" y="166145"/>
                  <a:pt x="458953" y="165783"/>
                  <a:pt x="460124" y="165411"/>
                </a:cubicBezTo>
                <a:cubicBezTo>
                  <a:pt x="463572" y="164306"/>
                  <a:pt x="466877" y="163173"/>
                  <a:pt x="470068" y="161992"/>
                </a:cubicBezTo>
                <a:cubicBezTo>
                  <a:pt x="470621" y="161782"/>
                  <a:pt x="471145" y="161573"/>
                  <a:pt x="471697" y="161363"/>
                </a:cubicBezTo>
                <a:cubicBezTo>
                  <a:pt x="474393" y="160344"/>
                  <a:pt x="476983" y="159287"/>
                  <a:pt x="479460" y="158210"/>
                </a:cubicBezTo>
                <a:cubicBezTo>
                  <a:pt x="480174" y="157896"/>
                  <a:pt x="480908" y="157591"/>
                  <a:pt x="481603" y="157277"/>
                </a:cubicBezTo>
                <a:cubicBezTo>
                  <a:pt x="484241" y="156086"/>
                  <a:pt x="486794" y="154867"/>
                  <a:pt x="489156" y="153600"/>
                </a:cubicBezTo>
                <a:cubicBezTo>
                  <a:pt x="490223" y="153038"/>
                  <a:pt x="491147" y="152457"/>
                  <a:pt x="492147" y="151886"/>
                </a:cubicBezTo>
                <a:cubicBezTo>
                  <a:pt x="493290" y="151228"/>
                  <a:pt x="494433" y="150562"/>
                  <a:pt x="495491" y="149885"/>
                </a:cubicBezTo>
                <a:cubicBezTo>
                  <a:pt x="496091" y="149504"/>
                  <a:pt x="496805" y="149142"/>
                  <a:pt x="497376" y="148761"/>
                </a:cubicBezTo>
                <a:cubicBezTo>
                  <a:pt x="540020" y="158010"/>
                  <a:pt x="551259" y="168126"/>
                  <a:pt x="552345" y="172069"/>
                </a:cubicBezTo>
                <a:close/>
                <a:moveTo>
                  <a:pt x="257175" y="19050"/>
                </a:moveTo>
                <a:cubicBezTo>
                  <a:pt x="414233" y="19050"/>
                  <a:pt x="493671" y="43777"/>
                  <a:pt x="495157" y="57969"/>
                </a:cubicBezTo>
                <a:cubicBezTo>
                  <a:pt x="494005" y="64408"/>
                  <a:pt x="479384" y="72914"/>
                  <a:pt x="453495" y="80915"/>
                </a:cubicBezTo>
                <a:lnTo>
                  <a:pt x="453495" y="80915"/>
                </a:lnTo>
                <a:cubicBezTo>
                  <a:pt x="419795" y="91326"/>
                  <a:pt x="367065" y="100860"/>
                  <a:pt x="300238" y="103813"/>
                </a:cubicBezTo>
                <a:cubicBezTo>
                  <a:pt x="296818" y="103956"/>
                  <a:pt x="293408" y="104099"/>
                  <a:pt x="289922" y="104213"/>
                </a:cubicBezTo>
                <a:cubicBezTo>
                  <a:pt x="287074" y="104308"/>
                  <a:pt x="284216" y="104394"/>
                  <a:pt x="281311" y="104470"/>
                </a:cubicBezTo>
                <a:cubicBezTo>
                  <a:pt x="273425" y="104651"/>
                  <a:pt x="265424" y="104775"/>
                  <a:pt x="257175" y="104775"/>
                </a:cubicBezTo>
                <a:cubicBezTo>
                  <a:pt x="248926" y="104775"/>
                  <a:pt x="240925" y="104651"/>
                  <a:pt x="233039" y="104470"/>
                </a:cubicBezTo>
                <a:cubicBezTo>
                  <a:pt x="230143" y="104404"/>
                  <a:pt x="227286" y="104308"/>
                  <a:pt x="224428" y="104213"/>
                </a:cubicBezTo>
                <a:cubicBezTo>
                  <a:pt x="220932" y="104108"/>
                  <a:pt x="217522" y="103956"/>
                  <a:pt x="214112" y="103813"/>
                </a:cubicBezTo>
                <a:cubicBezTo>
                  <a:pt x="147285" y="100860"/>
                  <a:pt x="94545" y="91326"/>
                  <a:pt x="60855" y="80915"/>
                </a:cubicBezTo>
                <a:lnTo>
                  <a:pt x="60855" y="80915"/>
                </a:lnTo>
                <a:cubicBezTo>
                  <a:pt x="34957" y="72914"/>
                  <a:pt x="20345" y="64408"/>
                  <a:pt x="19193" y="57969"/>
                </a:cubicBezTo>
                <a:cubicBezTo>
                  <a:pt x="20679" y="43777"/>
                  <a:pt x="100117" y="19050"/>
                  <a:pt x="257175" y="19050"/>
                </a:cubicBezTo>
                <a:close/>
                <a:moveTo>
                  <a:pt x="19050" y="123787"/>
                </a:moveTo>
                <a:lnTo>
                  <a:pt x="19050" y="84344"/>
                </a:lnTo>
                <a:cubicBezTo>
                  <a:pt x="26660" y="89135"/>
                  <a:pt x="36300" y="93507"/>
                  <a:pt x="47625" y="97450"/>
                </a:cubicBezTo>
                <a:lnTo>
                  <a:pt x="47625" y="143056"/>
                </a:lnTo>
                <a:cubicBezTo>
                  <a:pt x="29099" y="136112"/>
                  <a:pt x="19069" y="129149"/>
                  <a:pt x="19050" y="123787"/>
                </a:cubicBezTo>
                <a:close/>
                <a:moveTo>
                  <a:pt x="65189" y="255603"/>
                </a:moveTo>
                <a:cubicBezTo>
                  <a:pt x="65332" y="255756"/>
                  <a:pt x="65551" y="255889"/>
                  <a:pt x="65694" y="256042"/>
                </a:cubicBezTo>
                <a:cubicBezTo>
                  <a:pt x="78734" y="269205"/>
                  <a:pt x="105737" y="279549"/>
                  <a:pt x="139351" y="287264"/>
                </a:cubicBezTo>
                <a:cubicBezTo>
                  <a:pt x="140122" y="287445"/>
                  <a:pt x="140941" y="287617"/>
                  <a:pt x="141722" y="287798"/>
                </a:cubicBezTo>
                <a:cubicBezTo>
                  <a:pt x="144189" y="288350"/>
                  <a:pt x="146695" y="288893"/>
                  <a:pt x="149228" y="289417"/>
                </a:cubicBezTo>
                <a:cubicBezTo>
                  <a:pt x="180099" y="295989"/>
                  <a:pt x="216951" y="300742"/>
                  <a:pt x="257099" y="303095"/>
                </a:cubicBezTo>
                <a:cubicBezTo>
                  <a:pt x="257127" y="303095"/>
                  <a:pt x="257146" y="303105"/>
                  <a:pt x="257165" y="303105"/>
                </a:cubicBezTo>
                <a:cubicBezTo>
                  <a:pt x="257185" y="303105"/>
                  <a:pt x="257194" y="303095"/>
                  <a:pt x="257204" y="303095"/>
                </a:cubicBezTo>
                <a:cubicBezTo>
                  <a:pt x="270100" y="303848"/>
                  <a:pt x="283293" y="304371"/>
                  <a:pt x="296761" y="304600"/>
                </a:cubicBezTo>
                <a:cubicBezTo>
                  <a:pt x="302724" y="304724"/>
                  <a:pt x="308591" y="304800"/>
                  <a:pt x="314325" y="304800"/>
                </a:cubicBezTo>
                <a:cubicBezTo>
                  <a:pt x="320897" y="304800"/>
                  <a:pt x="327641" y="304724"/>
                  <a:pt x="334499" y="304562"/>
                </a:cubicBezTo>
                <a:cubicBezTo>
                  <a:pt x="346958" y="304305"/>
                  <a:pt x="359235" y="303790"/>
                  <a:pt x="371342" y="303086"/>
                </a:cubicBezTo>
                <a:cubicBezTo>
                  <a:pt x="371389" y="303086"/>
                  <a:pt x="371427" y="303114"/>
                  <a:pt x="371475" y="303114"/>
                </a:cubicBezTo>
                <a:cubicBezTo>
                  <a:pt x="371561" y="303114"/>
                  <a:pt x="371627" y="303066"/>
                  <a:pt x="371713" y="303066"/>
                </a:cubicBezTo>
                <a:cubicBezTo>
                  <a:pt x="411966" y="300695"/>
                  <a:pt x="449732" y="295894"/>
                  <a:pt x="481670" y="288989"/>
                </a:cubicBezTo>
                <a:cubicBezTo>
                  <a:pt x="474755" y="292608"/>
                  <a:pt x="465287" y="296351"/>
                  <a:pt x="453495" y="299999"/>
                </a:cubicBezTo>
                <a:lnTo>
                  <a:pt x="453495" y="299999"/>
                </a:lnTo>
                <a:cubicBezTo>
                  <a:pt x="417919" y="310991"/>
                  <a:pt x="361102" y="321002"/>
                  <a:pt x="288893" y="323326"/>
                </a:cubicBezTo>
                <a:cubicBezTo>
                  <a:pt x="286750" y="323393"/>
                  <a:pt x="284636" y="323469"/>
                  <a:pt x="282464" y="323526"/>
                </a:cubicBezTo>
                <a:cubicBezTo>
                  <a:pt x="280130" y="323583"/>
                  <a:pt x="277759" y="323621"/>
                  <a:pt x="275387" y="323669"/>
                </a:cubicBezTo>
                <a:cubicBezTo>
                  <a:pt x="269396" y="323764"/>
                  <a:pt x="263366" y="323850"/>
                  <a:pt x="257175" y="323850"/>
                </a:cubicBezTo>
                <a:cubicBezTo>
                  <a:pt x="248926" y="323850"/>
                  <a:pt x="240925" y="323726"/>
                  <a:pt x="233039" y="323545"/>
                </a:cubicBezTo>
                <a:cubicBezTo>
                  <a:pt x="230143" y="323479"/>
                  <a:pt x="227286" y="323383"/>
                  <a:pt x="224428" y="323288"/>
                </a:cubicBezTo>
                <a:cubicBezTo>
                  <a:pt x="220932" y="323183"/>
                  <a:pt x="217522" y="323031"/>
                  <a:pt x="214112" y="322888"/>
                </a:cubicBezTo>
                <a:cubicBezTo>
                  <a:pt x="147285" y="319935"/>
                  <a:pt x="94545" y="310401"/>
                  <a:pt x="60855" y="299990"/>
                </a:cubicBezTo>
                <a:lnTo>
                  <a:pt x="60855" y="299990"/>
                </a:lnTo>
                <a:cubicBezTo>
                  <a:pt x="34661" y="291894"/>
                  <a:pt x="20003" y="283283"/>
                  <a:pt x="19155" y="276816"/>
                </a:cubicBezTo>
                <a:cubicBezTo>
                  <a:pt x="20212" y="273234"/>
                  <a:pt x="29842" y="264271"/>
                  <a:pt x="65189" y="255603"/>
                </a:cubicBezTo>
                <a:close/>
                <a:moveTo>
                  <a:pt x="19050" y="342862"/>
                </a:moveTo>
                <a:lnTo>
                  <a:pt x="19050" y="303419"/>
                </a:lnTo>
                <a:cubicBezTo>
                  <a:pt x="26660" y="308210"/>
                  <a:pt x="36300" y="312582"/>
                  <a:pt x="47625" y="316525"/>
                </a:cubicBezTo>
                <a:lnTo>
                  <a:pt x="47625" y="361950"/>
                </a:lnTo>
                <a:lnTo>
                  <a:pt x="42186" y="359835"/>
                </a:lnTo>
                <a:lnTo>
                  <a:pt x="42072" y="359950"/>
                </a:lnTo>
                <a:cubicBezTo>
                  <a:pt x="27118" y="353749"/>
                  <a:pt x="19069" y="347663"/>
                  <a:pt x="19050" y="342862"/>
                </a:cubicBezTo>
                <a:close/>
                <a:moveTo>
                  <a:pt x="47625" y="447637"/>
                </a:moveTo>
                <a:lnTo>
                  <a:pt x="47625" y="408194"/>
                </a:lnTo>
                <a:cubicBezTo>
                  <a:pt x="55235" y="412985"/>
                  <a:pt x="64875" y="417357"/>
                  <a:pt x="76200" y="421300"/>
                </a:cubicBezTo>
                <a:lnTo>
                  <a:pt x="76200" y="466906"/>
                </a:lnTo>
                <a:cubicBezTo>
                  <a:pt x="57674" y="459962"/>
                  <a:pt x="47644" y="452999"/>
                  <a:pt x="47625" y="447637"/>
                </a:cubicBezTo>
                <a:close/>
                <a:moveTo>
                  <a:pt x="495300" y="466906"/>
                </a:moveTo>
                <a:lnTo>
                  <a:pt x="495300" y="421310"/>
                </a:lnTo>
                <a:cubicBezTo>
                  <a:pt x="506625" y="417366"/>
                  <a:pt x="516265" y="412995"/>
                  <a:pt x="523875" y="408203"/>
                </a:cubicBezTo>
                <a:lnTo>
                  <a:pt x="523875" y="447618"/>
                </a:lnTo>
                <a:cubicBezTo>
                  <a:pt x="523865" y="452980"/>
                  <a:pt x="513826" y="459953"/>
                  <a:pt x="495300" y="466906"/>
                </a:cubicBezTo>
                <a:close/>
                <a:moveTo>
                  <a:pt x="523751" y="381733"/>
                </a:moveTo>
                <a:cubicBezTo>
                  <a:pt x="522713" y="388182"/>
                  <a:pt x="508083" y="396735"/>
                  <a:pt x="482070" y="404774"/>
                </a:cubicBezTo>
                <a:lnTo>
                  <a:pt x="482070" y="404774"/>
                </a:lnTo>
                <a:cubicBezTo>
                  <a:pt x="448370" y="415185"/>
                  <a:pt x="395640" y="424720"/>
                  <a:pt x="328813" y="427673"/>
                </a:cubicBezTo>
                <a:cubicBezTo>
                  <a:pt x="325393" y="427815"/>
                  <a:pt x="321983" y="427958"/>
                  <a:pt x="318497" y="428073"/>
                </a:cubicBezTo>
                <a:cubicBezTo>
                  <a:pt x="315649" y="428168"/>
                  <a:pt x="312791" y="428254"/>
                  <a:pt x="309886" y="428330"/>
                </a:cubicBezTo>
                <a:cubicBezTo>
                  <a:pt x="302000" y="428501"/>
                  <a:pt x="293999" y="428625"/>
                  <a:pt x="285750" y="428625"/>
                </a:cubicBezTo>
                <a:cubicBezTo>
                  <a:pt x="277501" y="428625"/>
                  <a:pt x="269491" y="428501"/>
                  <a:pt x="261595" y="428320"/>
                </a:cubicBezTo>
                <a:cubicBezTo>
                  <a:pt x="258728" y="428254"/>
                  <a:pt x="255899" y="428158"/>
                  <a:pt x="253070" y="428063"/>
                </a:cubicBezTo>
                <a:cubicBezTo>
                  <a:pt x="249555" y="427949"/>
                  <a:pt x="246126" y="427806"/>
                  <a:pt x="242687" y="427663"/>
                </a:cubicBezTo>
                <a:cubicBezTo>
                  <a:pt x="175860" y="424710"/>
                  <a:pt x="123130" y="415176"/>
                  <a:pt x="89430" y="404765"/>
                </a:cubicBezTo>
                <a:lnTo>
                  <a:pt x="89430" y="404765"/>
                </a:lnTo>
                <a:cubicBezTo>
                  <a:pt x="64237" y="396983"/>
                  <a:pt x="49682" y="388715"/>
                  <a:pt x="47854" y="382334"/>
                </a:cubicBezTo>
                <a:cubicBezTo>
                  <a:pt x="50692" y="383324"/>
                  <a:pt x="53635" y="384286"/>
                  <a:pt x="56655" y="385229"/>
                </a:cubicBezTo>
                <a:cubicBezTo>
                  <a:pt x="56960" y="385324"/>
                  <a:pt x="57264" y="385420"/>
                  <a:pt x="57569" y="385505"/>
                </a:cubicBezTo>
                <a:cubicBezTo>
                  <a:pt x="60141" y="386296"/>
                  <a:pt x="62770" y="387058"/>
                  <a:pt x="65465" y="387801"/>
                </a:cubicBezTo>
                <a:cubicBezTo>
                  <a:pt x="66485" y="388087"/>
                  <a:pt x="67513" y="388372"/>
                  <a:pt x="68551" y="388649"/>
                </a:cubicBezTo>
                <a:cubicBezTo>
                  <a:pt x="70075" y="389058"/>
                  <a:pt x="71638" y="389449"/>
                  <a:pt x="73200" y="389849"/>
                </a:cubicBezTo>
                <a:cubicBezTo>
                  <a:pt x="107890" y="398736"/>
                  <a:pt x="152171" y="405032"/>
                  <a:pt x="199977" y="407861"/>
                </a:cubicBezTo>
                <a:cubicBezTo>
                  <a:pt x="199996" y="407861"/>
                  <a:pt x="200006" y="407870"/>
                  <a:pt x="200025" y="407870"/>
                </a:cubicBezTo>
                <a:cubicBezTo>
                  <a:pt x="200035" y="407870"/>
                  <a:pt x="200044" y="407861"/>
                  <a:pt x="200054" y="407861"/>
                </a:cubicBezTo>
                <a:cubicBezTo>
                  <a:pt x="214817" y="408737"/>
                  <a:pt x="229895" y="409280"/>
                  <a:pt x="245135" y="409461"/>
                </a:cubicBezTo>
                <a:cubicBezTo>
                  <a:pt x="249193" y="409537"/>
                  <a:pt x="253222" y="409575"/>
                  <a:pt x="257175" y="409575"/>
                </a:cubicBezTo>
                <a:cubicBezTo>
                  <a:pt x="262423" y="409575"/>
                  <a:pt x="267795" y="409508"/>
                  <a:pt x="273234" y="409413"/>
                </a:cubicBezTo>
                <a:cubicBezTo>
                  <a:pt x="287131" y="409184"/>
                  <a:pt x="300847" y="408670"/>
                  <a:pt x="314258" y="407870"/>
                </a:cubicBezTo>
                <a:cubicBezTo>
                  <a:pt x="314287" y="407870"/>
                  <a:pt x="314306" y="407889"/>
                  <a:pt x="314335" y="407889"/>
                </a:cubicBezTo>
                <a:cubicBezTo>
                  <a:pt x="314382" y="407889"/>
                  <a:pt x="314411" y="407861"/>
                  <a:pt x="314458" y="407861"/>
                </a:cubicBezTo>
                <a:cubicBezTo>
                  <a:pt x="330794" y="406879"/>
                  <a:pt x="346605" y="405479"/>
                  <a:pt x="361798" y="403736"/>
                </a:cubicBezTo>
                <a:cubicBezTo>
                  <a:pt x="361855" y="403736"/>
                  <a:pt x="361902" y="403765"/>
                  <a:pt x="361960" y="403765"/>
                </a:cubicBezTo>
                <a:cubicBezTo>
                  <a:pt x="362169" y="403765"/>
                  <a:pt x="362341" y="403660"/>
                  <a:pt x="362550" y="403641"/>
                </a:cubicBezTo>
                <a:cubicBezTo>
                  <a:pt x="379466" y="401688"/>
                  <a:pt x="395507" y="399288"/>
                  <a:pt x="410394" y="396497"/>
                </a:cubicBezTo>
                <a:cubicBezTo>
                  <a:pt x="413461" y="395935"/>
                  <a:pt x="416481" y="395354"/>
                  <a:pt x="419472" y="394754"/>
                </a:cubicBezTo>
                <a:cubicBezTo>
                  <a:pt x="420138" y="394621"/>
                  <a:pt x="420805" y="394487"/>
                  <a:pt x="421472" y="394345"/>
                </a:cubicBezTo>
                <a:cubicBezTo>
                  <a:pt x="449599" y="388572"/>
                  <a:pt x="473945" y="381095"/>
                  <a:pt x="490652" y="371827"/>
                </a:cubicBezTo>
                <a:cubicBezTo>
                  <a:pt x="491566" y="371332"/>
                  <a:pt x="492423" y="370818"/>
                  <a:pt x="493290" y="370313"/>
                </a:cubicBezTo>
                <a:cubicBezTo>
                  <a:pt x="494348" y="369684"/>
                  <a:pt x="495357" y="369046"/>
                  <a:pt x="496338" y="368398"/>
                </a:cubicBezTo>
                <a:cubicBezTo>
                  <a:pt x="497253" y="367808"/>
                  <a:pt x="498310" y="367236"/>
                  <a:pt x="499148" y="366636"/>
                </a:cubicBezTo>
                <a:cubicBezTo>
                  <a:pt x="517950" y="373342"/>
                  <a:pt x="523132" y="379343"/>
                  <a:pt x="523751" y="381733"/>
                </a:cubicBezTo>
                <a:close/>
                <a:moveTo>
                  <a:pt x="523875" y="257356"/>
                </a:moveTo>
                <a:lnTo>
                  <a:pt x="523875" y="211760"/>
                </a:lnTo>
                <a:cubicBezTo>
                  <a:pt x="535200" y="207816"/>
                  <a:pt x="544840" y="203444"/>
                  <a:pt x="552450" y="198653"/>
                </a:cubicBezTo>
                <a:lnTo>
                  <a:pt x="552450" y="238068"/>
                </a:lnTo>
                <a:cubicBezTo>
                  <a:pt x="552441" y="243430"/>
                  <a:pt x="542401" y="250403"/>
                  <a:pt x="523875" y="257356"/>
                </a:cubicBezTo>
                <a:close/>
              </a:path>
            </a:pathLst>
          </a:custGeom>
          <a:solidFill>
            <a:schemeClr val="tx1"/>
          </a:solidFill>
          <a:ln w="15875" cap="flat">
            <a:noFill/>
            <a:prstDash val="solid"/>
            <a:miter/>
          </a:ln>
        </p:spPr>
        <p:txBody>
          <a:bodyPr rtlCol="0" anchor="ctr"/>
          <a:lstStyle/>
          <a:p>
            <a:endParaRPr lang="de-DE" sz="1400"/>
          </a:p>
        </p:txBody>
      </p:sp>
      <p:sp>
        <p:nvSpPr>
          <p:cNvPr id="54" name="Grafik 47">
            <a:extLst>
              <a:ext uri="{FF2B5EF4-FFF2-40B4-BE49-F238E27FC236}">
                <a16:creationId xmlns:a16="http://schemas.microsoft.com/office/drawing/2014/main" id="{5EB52C66-AC37-4D2A-8FBA-37C240FA5419}"/>
              </a:ext>
            </a:extLst>
          </p:cNvPr>
          <p:cNvSpPr/>
          <p:nvPr/>
        </p:nvSpPr>
        <p:spPr>
          <a:xfrm>
            <a:off x="7702830" y="2831086"/>
            <a:ext cx="743642" cy="743637"/>
          </a:xfrm>
          <a:custGeom>
            <a:avLst/>
            <a:gdLst>
              <a:gd name="connsiteX0" fmla="*/ 4181281 w 6505575"/>
              <a:gd name="connsiteY0" fmla="*/ 5207701 h 6505575"/>
              <a:gd name="connsiteX1" fmla="*/ 4001564 w 6505575"/>
              <a:gd name="connsiteY1" fmla="*/ 5641554 h 6505575"/>
              <a:gd name="connsiteX2" fmla="*/ 1016496 w 6505575"/>
              <a:gd name="connsiteY2" fmla="*/ 5641554 h 6505575"/>
              <a:gd name="connsiteX3" fmla="*/ 0 w 6505575"/>
              <a:gd name="connsiteY3" fmla="*/ 4625058 h 6505575"/>
              <a:gd name="connsiteX4" fmla="*/ 0 w 6505575"/>
              <a:gd name="connsiteY4" fmla="*/ 1880518 h 6505575"/>
              <a:gd name="connsiteX5" fmla="*/ 25958 w 6505575"/>
              <a:gd name="connsiteY5" fmla="*/ 1651959 h 6505575"/>
              <a:gd name="connsiteX6" fmla="*/ 453205 w 6505575"/>
              <a:gd name="connsiteY6" fmla="*/ 1530449 h 6505575"/>
              <a:gd name="connsiteX7" fmla="*/ 521053 w 6505575"/>
              <a:gd name="connsiteY7" fmla="*/ 1767153 h 6505575"/>
              <a:gd name="connsiteX8" fmla="*/ 508248 w 6505575"/>
              <a:gd name="connsiteY8" fmla="*/ 1880518 h 6505575"/>
              <a:gd name="connsiteX9" fmla="*/ 508248 w 6505575"/>
              <a:gd name="connsiteY9" fmla="*/ 2212417 h 6505575"/>
              <a:gd name="connsiteX10" fmla="*/ 1080722 w 6505575"/>
              <a:gd name="connsiteY10" fmla="*/ 2212417 h 6505575"/>
              <a:gd name="connsiteX11" fmla="*/ 1260395 w 6505575"/>
              <a:gd name="connsiteY11" fmla="*/ 2286862 h 6505575"/>
              <a:gd name="connsiteX12" fmla="*/ 1080722 w 6505575"/>
              <a:gd name="connsiteY12" fmla="*/ 2719127 h 6505575"/>
              <a:gd name="connsiteX13" fmla="*/ 508248 w 6505575"/>
              <a:gd name="connsiteY13" fmla="*/ 2719127 h 6505575"/>
              <a:gd name="connsiteX14" fmla="*/ 508248 w 6505575"/>
              <a:gd name="connsiteY14" fmla="*/ 4625058 h 6505575"/>
              <a:gd name="connsiteX15" fmla="*/ 1016496 w 6505575"/>
              <a:gd name="connsiteY15" fmla="*/ 5133306 h 6505575"/>
              <a:gd name="connsiteX16" fmla="*/ 4001564 w 6505575"/>
              <a:gd name="connsiteY16" fmla="*/ 5133306 h 6505575"/>
              <a:gd name="connsiteX17" fmla="*/ 4181281 w 6505575"/>
              <a:gd name="connsiteY17" fmla="*/ 5207701 h 6505575"/>
              <a:gd name="connsiteX18" fmla="*/ 5997327 w 6505575"/>
              <a:gd name="connsiteY18" fmla="*/ 3355975 h 6505575"/>
              <a:gd name="connsiteX19" fmla="*/ 5997327 w 6505575"/>
              <a:gd name="connsiteY19" fmla="*/ 2720665 h 6505575"/>
              <a:gd name="connsiteX20" fmla="*/ 3080060 w 6505575"/>
              <a:gd name="connsiteY20" fmla="*/ 2720665 h 6505575"/>
              <a:gd name="connsiteX21" fmla="*/ 5492599 w 6505575"/>
              <a:gd name="connsiteY21" fmla="*/ 5133204 h 6505575"/>
              <a:gd name="connsiteX22" fmla="*/ 5997327 w 6505575"/>
              <a:gd name="connsiteY22" fmla="*/ 4625058 h 6505575"/>
              <a:gd name="connsiteX23" fmla="*/ 6251451 w 6505575"/>
              <a:gd name="connsiteY23" fmla="*/ 4370933 h 6505575"/>
              <a:gd name="connsiteX24" fmla="*/ 6505575 w 6505575"/>
              <a:gd name="connsiteY24" fmla="*/ 4625058 h 6505575"/>
              <a:gd name="connsiteX25" fmla="*/ 5909527 w 6505575"/>
              <a:gd name="connsiteY25" fmla="*/ 5550132 h 6505575"/>
              <a:gd name="connsiteX26" fmla="*/ 6431130 w 6505575"/>
              <a:gd name="connsiteY26" fmla="*/ 6071722 h 6505575"/>
              <a:gd name="connsiteX27" fmla="*/ 6431130 w 6505575"/>
              <a:gd name="connsiteY27" fmla="*/ 6431130 h 6505575"/>
              <a:gd name="connsiteX28" fmla="*/ 6251451 w 6505575"/>
              <a:gd name="connsiteY28" fmla="*/ 6505575 h 6505575"/>
              <a:gd name="connsiteX29" fmla="*/ 6071773 w 6505575"/>
              <a:gd name="connsiteY29" fmla="*/ 6431130 h 6505575"/>
              <a:gd name="connsiteX30" fmla="*/ 74450 w 6505575"/>
              <a:gd name="connsiteY30" fmla="*/ 433797 h 6505575"/>
              <a:gd name="connsiteX31" fmla="*/ 74450 w 6505575"/>
              <a:gd name="connsiteY31" fmla="*/ 74450 h 6505575"/>
              <a:gd name="connsiteX32" fmla="*/ 433797 w 6505575"/>
              <a:gd name="connsiteY32" fmla="*/ 74450 h 6505575"/>
              <a:gd name="connsiteX33" fmla="*/ 1223419 w 6505575"/>
              <a:gd name="connsiteY33" fmla="*/ 864022 h 6505575"/>
              <a:gd name="connsiteX34" fmla="*/ 5489079 w 6505575"/>
              <a:gd name="connsiteY34" fmla="*/ 864022 h 6505575"/>
              <a:gd name="connsiteX35" fmla="*/ 6505575 w 6505575"/>
              <a:gd name="connsiteY35" fmla="*/ 1880518 h 6505575"/>
              <a:gd name="connsiteX36" fmla="*/ 6505575 w 6505575"/>
              <a:gd name="connsiteY36" fmla="*/ 3355975 h 6505575"/>
              <a:gd name="connsiteX37" fmla="*/ 6251451 w 6505575"/>
              <a:gd name="connsiteY37" fmla="*/ 3610099 h 6505575"/>
              <a:gd name="connsiteX38" fmla="*/ 5997327 w 6505575"/>
              <a:gd name="connsiteY38" fmla="*/ 3355975 h 6505575"/>
              <a:gd name="connsiteX39" fmla="*/ 5997327 w 6505575"/>
              <a:gd name="connsiteY39" fmla="*/ 2212417 h 6505575"/>
              <a:gd name="connsiteX40" fmla="*/ 5997327 w 6505575"/>
              <a:gd name="connsiteY40" fmla="*/ 1880518 h 6505575"/>
              <a:gd name="connsiteX41" fmla="*/ 5489079 w 6505575"/>
              <a:gd name="connsiteY41" fmla="*/ 1372270 h 6505575"/>
              <a:gd name="connsiteX42" fmla="*/ 1731665 w 6505575"/>
              <a:gd name="connsiteY42" fmla="*/ 1372270 h 6505575"/>
              <a:gd name="connsiteX43" fmla="*/ 2571812 w 6505575"/>
              <a:gd name="connsiteY43" fmla="*/ 2212417 h 650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505575" h="6505575">
                <a:moveTo>
                  <a:pt x="4181281" y="5207701"/>
                </a:moveTo>
                <a:cubicBezTo>
                  <a:pt x="4341353" y="5367824"/>
                  <a:pt x="4227989" y="5641554"/>
                  <a:pt x="4001564" y="5641554"/>
                </a:cubicBezTo>
                <a:lnTo>
                  <a:pt x="1016496" y="5641554"/>
                </a:lnTo>
                <a:cubicBezTo>
                  <a:pt x="455090" y="5641554"/>
                  <a:pt x="0" y="5186468"/>
                  <a:pt x="0" y="4625058"/>
                </a:cubicBezTo>
                <a:lnTo>
                  <a:pt x="0" y="1880518"/>
                </a:lnTo>
                <a:cubicBezTo>
                  <a:pt x="0" y="1801943"/>
                  <a:pt x="8984" y="1725413"/>
                  <a:pt x="25958" y="1651959"/>
                </a:cubicBezTo>
                <a:cubicBezTo>
                  <a:pt x="70728" y="1457884"/>
                  <a:pt x="312344" y="1389588"/>
                  <a:pt x="453205" y="1530449"/>
                </a:cubicBezTo>
                <a:cubicBezTo>
                  <a:pt x="515148" y="1592392"/>
                  <a:pt x="540610" y="1681780"/>
                  <a:pt x="521053" y="1767153"/>
                </a:cubicBezTo>
                <a:cubicBezTo>
                  <a:pt x="512666" y="1803633"/>
                  <a:pt x="508248" y="1841561"/>
                  <a:pt x="508248" y="1880518"/>
                </a:cubicBezTo>
                <a:lnTo>
                  <a:pt x="508248" y="2212417"/>
                </a:lnTo>
                <a:lnTo>
                  <a:pt x="1080722" y="2212417"/>
                </a:lnTo>
                <a:cubicBezTo>
                  <a:pt x="1148075" y="2212417"/>
                  <a:pt x="1212747" y="2239176"/>
                  <a:pt x="1260395" y="2286862"/>
                </a:cubicBezTo>
                <a:cubicBezTo>
                  <a:pt x="1420464" y="2446935"/>
                  <a:pt x="1307100" y="2719127"/>
                  <a:pt x="1080722" y="2719127"/>
                </a:cubicBezTo>
                <a:lnTo>
                  <a:pt x="508248" y="2719127"/>
                </a:lnTo>
                <a:lnTo>
                  <a:pt x="508248" y="4625058"/>
                </a:lnTo>
                <a:cubicBezTo>
                  <a:pt x="508248" y="4905737"/>
                  <a:pt x="735819" y="5133306"/>
                  <a:pt x="1016496" y="5133306"/>
                </a:cubicBezTo>
                <a:lnTo>
                  <a:pt x="4001564" y="5133306"/>
                </a:lnTo>
                <a:cubicBezTo>
                  <a:pt x="4068958" y="5133306"/>
                  <a:pt x="4133632" y="5160052"/>
                  <a:pt x="4181281" y="5207701"/>
                </a:cubicBezTo>
                <a:close/>
                <a:moveTo>
                  <a:pt x="5997327" y="3355975"/>
                </a:moveTo>
                <a:lnTo>
                  <a:pt x="5997327" y="2720665"/>
                </a:lnTo>
                <a:lnTo>
                  <a:pt x="3080060" y="2720665"/>
                </a:lnTo>
                <a:lnTo>
                  <a:pt x="5492599" y="5133204"/>
                </a:lnTo>
                <a:cubicBezTo>
                  <a:pt x="5771246" y="5131273"/>
                  <a:pt x="5997327" y="4904098"/>
                  <a:pt x="5997327" y="4625058"/>
                </a:cubicBezTo>
                <a:cubicBezTo>
                  <a:pt x="5997327" y="4484692"/>
                  <a:pt x="6111086" y="4370933"/>
                  <a:pt x="6251451" y="4370933"/>
                </a:cubicBezTo>
                <a:cubicBezTo>
                  <a:pt x="6391817" y="4370933"/>
                  <a:pt x="6505575" y="4484692"/>
                  <a:pt x="6505575" y="4625058"/>
                </a:cubicBezTo>
                <a:cubicBezTo>
                  <a:pt x="6505575" y="5035633"/>
                  <a:pt x="6260727" y="5389857"/>
                  <a:pt x="5909527" y="5550132"/>
                </a:cubicBezTo>
                <a:lnTo>
                  <a:pt x="6431130" y="6071722"/>
                </a:lnTo>
                <a:cubicBezTo>
                  <a:pt x="6530391" y="6170996"/>
                  <a:pt x="6530391" y="6331907"/>
                  <a:pt x="6431130" y="6431130"/>
                </a:cubicBezTo>
                <a:cubicBezTo>
                  <a:pt x="6381537" y="6480760"/>
                  <a:pt x="6316520" y="6505575"/>
                  <a:pt x="6251451" y="6505575"/>
                </a:cubicBezTo>
                <a:cubicBezTo>
                  <a:pt x="6186434" y="6505575"/>
                  <a:pt x="6121365" y="6480760"/>
                  <a:pt x="6071773" y="6431130"/>
                </a:cubicBezTo>
                <a:lnTo>
                  <a:pt x="74450" y="433797"/>
                </a:lnTo>
                <a:cubicBezTo>
                  <a:pt x="-24817" y="334580"/>
                  <a:pt x="-24817" y="173668"/>
                  <a:pt x="74450" y="74450"/>
                </a:cubicBezTo>
                <a:cubicBezTo>
                  <a:pt x="173668" y="-24817"/>
                  <a:pt x="334580" y="-24817"/>
                  <a:pt x="433797" y="74450"/>
                </a:cubicBezTo>
                <a:lnTo>
                  <a:pt x="1223419" y="864022"/>
                </a:lnTo>
                <a:lnTo>
                  <a:pt x="5489079" y="864022"/>
                </a:lnTo>
                <a:cubicBezTo>
                  <a:pt x="6049588" y="864022"/>
                  <a:pt x="6505575" y="1320009"/>
                  <a:pt x="6505575" y="1880518"/>
                </a:cubicBezTo>
                <a:lnTo>
                  <a:pt x="6505575" y="3355975"/>
                </a:lnTo>
                <a:cubicBezTo>
                  <a:pt x="6505575" y="3496340"/>
                  <a:pt x="6391817" y="3610099"/>
                  <a:pt x="6251451" y="3610099"/>
                </a:cubicBezTo>
                <a:cubicBezTo>
                  <a:pt x="6111086" y="3610099"/>
                  <a:pt x="5997327" y="3496340"/>
                  <a:pt x="5997327" y="3355975"/>
                </a:cubicBezTo>
                <a:close/>
                <a:moveTo>
                  <a:pt x="5997327" y="2212417"/>
                </a:moveTo>
                <a:lnTo>
                  <a:pt x="5997327" y="1880518"/>
                </a:lnTo>
                <a:cubicBezTo>
                  <a:pt x="5997327" y="1600232"/>
                  <a:pt x="5769314" y="1372270"/>
                  <a:pt x="5489079" y="1372270"/>
                </a:cubicBezTo>
                <a:lnTo>
                  <a:pt x="1731665" y="1372270"/>
                </a:lnTo>
                <a:lnTo>
                  <a:pt x="2571812" y="2212417"/>
                </a:lnTo>
                <a:close/>
              </a:path>
            </a:pathLst>
          </a:custGeom>
          <a:solidFill>
            <a:schemeClr val="tx1"/>
          </a:solidFill>
          <a:ln w="25400" cap="flat">
            <a:solidFill>
              <a:schemeClr val="bg1"/>
            </a:solidFill>
            <a:prstDash val="solid"/>
            <a:miter/>
          </a:ln>
        </p:spPr>
        <p:txBody>
          <a:bodyPr rtlCol="0" anchor="ctr"/>
          <a:lstStyle/>
          <a:p>
            <a:endParaRPr lang="de-DE" sz="1400"/>
          </a:p>
        </p:txBody>
      </p:sp>
      <p:grpSp>
        <p:nvGrpSpPr>
          <p:cNvPr id="30" name="Grafik 1">
            <a:extLst>
              <a:ext uri="{FF2B5EF4-FFF2-40B4-BE49-F238E27FC236}">
                <a16:creationId xmlns:a16="http://schemas.microsoft.com/office/drawing/2014/main" id="{9E5E257E-1207-4DF4-A86A-B36933B18ECE}"/>
              </a:ext>
            </a:extLst>
          </p:cNvPr>
          <p:cNvGrpSpPr/>
          <p:nvPr/>
        </p:nvGrpSpPr>
        <p:grpSpPr>
          <a:xfrm>
            <a:off x="10281025" y="2709653"/>
            <a:ext cx="685822" cy="865070"/>
            <a:chOff x="3998912" y="785812"/>
            <a:chExt cx="4191000" cy="5286375"/>
          </a:xfrm>
          <a:solidFill>
            <a:schemeClr val="tx1"/>
          </a:solidFill>
        </p:grpSpPr>
        <p:sp>
          <p:nvSpPr>
            <p:cNvPr id="31" name="Freihandform: Form 30">
              <a:extLst>
                <a:ext uri="{FF2B5EF4-FFF2-40B4-BE49-F238E27FC236}">
                  <a16:creationId xmlns:a16="http://schemas.microsoft.com/office/drawing/2014/main" id="{0CC917C3-70A2-4383-A6D1-EB7682B27527}"/>
                </a:ext>
              </a:extLst>
            </p:cNvPr>
            <p:cNvSpPr/>
            <p:nvPr/>
          </p:nvSpPr>
          <p:spPr>
            <a:xfrm>
              <a:off x="3998912" y="785812"/>
              <a:ext cx="4181475" cy="5276850"/>
            </a:xfrm>
            <a:custGeom>
              <a:avLst/>
              <a:gdLst>
                <a:gd name="connsiteX0" fmla="*/ 3643313 w 4181475"/>
                <a:gd name="connsiteY0" fmla="*/ 1766888 h 5276850"/>
                <a:gd name="connsiteX1" fmla="*/ 3862388 w 4181475"/>
                <a:gd name="connsiteY1" fmla="*/ 1548765 h 5276850"/>
                <a:gd name="connsiteX2" fmla="*/ 3990023 w 4181475"/>
                <a:gd name="connsiteY2" fmla="*/ 1676400 h 5276850"/>
                <a:gd name="connsiteX3" fmla="*/ 4117658 w 4181475"/>
                <a:gd name="connsiteY3" fmla="*/ 1548765 h 5276850"/>
                <a:gd name="connsiteX4" fmla="*/ 3734753 w 4181475"/>
                <a:gd name="connsiteY4" fmla="*/ 1165860 h 5276850"/>
                <a:gd name="connsiteX5" fmla="*/ 3607118 w 4181475"/>
                <a:gd name="connsiteY5" fmla="*/ 1293495 h 5276850"/>
                <a:gd name="connsiteX6" fmla="*/ 3734753 w 4181475"/>
                <a:gd name="connsiteY6" fmla="*/ 1421130 h 5276850"/>
                <a:gd name="connsiteX7" fmla="*/ 3515678 w 4181475"/>
                <a:gd name="connsiteY7" fmla="*/ 1639253 h 5276850"/>
                <a:gd name="connsiteX8" fmla="*/ 2495550 w 4181475"/>
                <a:gd name="connsiteY8" fmla="*/ 1128713 h 5276850"/>
                <a:gd name="connsiteX9" fmla="*/ 2732723 w 4181475"/>
                <a:gd name="connsiteY9" fmla="*/ 637223 h 5276850"/>
                <a:gd name="connsiteX10" fmla="*/ 2095500 w 4181475"/>
                <a:gd name="connsiteY10" fmla="*/ 0 h 5276850"/>
                <a:gd name="connsiteX11" fmla="*/ 1457325 w 4181475"/>
                <a:gd name="connsiteY11" fmla="*/ 637223 h 5276850"/>
                <a:gd name="connsiteX12" fmla="*/ 1694498 w 4181475"/>
                <a:gd name="connsiteY12" fmla="*/ 1128713 h 5276850"/>
                <a:gd name="connsiteX13" fmla="*/ 674370 w 4181475"/>
                <a:gd name="connsiteY13" fmla="*/ 1639253 h 5276850"/>
                <a:gd name="connsiteX14" fmla="*/ 456248 w 4181475"/>
                <a:gd name="connsiteY14" fmla="*/ 1421130 h 5276850"/>
                <a:gd name="connsiteX15" fmla="*/ 583883 w 4181475"/>
                <a:gd name="connsiteY15" fmla="*/ 1293495 h 5276850"/>
                <a:gd name="connsiteX16" fmla="*/ 456248 w 4181475"/>
                <a:gd name="connsiteY16" fmla="*/ 1165860 h 5276850"/>
                <a:gd name="connsiteX17" fmla="*/ 73343 w 4181475"/>
                <a:gd name="connsiteY17" fmla="*/ 1548765 h 5276850"/>
                <a:gd name="connsiteX18" fmla="*/ 200025 w 4181475"/>
                <a:gd name="connsiteY18" fmla="*/ 1676400 h 5276850"/>
                <a:gd name="connsiteX19" fmla="*/ 327660 w 4181475"/>
                <a:gd name="connsiteY19" fmla="*/ 1548765 h 5276850"/>
                <a:gd name="connsiteX20" fmla="*/ 545783 w 4181475"/>
                <a:gd name="connsiteY20" fmla="*/ 1766888 h 5276850"/>
                <a:gd name="connsiteX21" fmla="*/ 0 w 4181475"/>
                <a:gd name="connsiteY21" fmla="*/ 3188018 h 5276850"/>
                <a:gd name="connsiteX22" fmla="*/ 2094548 w 4181475"/>
                <a:gd name="connsiteY22" fmla="*/ 5282565 h 5276850"/>
                <a:gd name="connsiteX23" fmla="*/ 4189095 w 4181475"/>
                <a:gd name="connsiteY23" fmla="*/ 3188018 h 5276850"/>
                <a:gd name="connsiteX24" fmla="*/ 3643313 w 4181475"/>
                <a:gd name="connsiteY24" fmla="*/ 1766888 h 5276850"/>
                <a:gd name="connsiteX25" fmla="*/ 1639253 w 4181475"/>
                <a:gd name="connsiteY25" fmla="*/ 637223 h 5276850"/>
                <a:gd name="connsiteX26" fmla="*/ 2094548 w 4181475"/>
                <a:gd name="connsiteY26" fmla="*/ 181928 h 5276850"/>
                <a:gd name="connsiteX27" fmla="*/ 2549843 w 4181475"/>
                <a:gd name="connsiteY27" fmla="*/ 637223 h 5276850"/>
                <a:gd name="connsiteX28" fmla="*/ 2185035 w 4181475"/>
                <a:gd name="connsiteY28" fmla="*/ 1092518 h 5276850"/>
                <a:gd name="connsiteX29" fmla="*/ 2185035 w 4181475"/>
                <a:gd name="connsiteY29" fmla="*/ 728663 h 5276850"/>
                <a:gd name="connsiteX30" fmla="*/ 2366963 w 4181475"/>
                <a:gd name="connsiteY30" fmla="*/ 728663 h 5276850"/>
                <a:gd name="connsiteX31" fmla="*/ 2366963 w 4181475"/>
                <a:gd name="connsiteY31" fmla="*/ 546735 h 5276850"/>
                <a:gd name="connsiteX32" fmla="*/ 1820228 w 4181475"/>
                <a:gd name="connsiteY32" fmla="*/ 546735 h 5276850"/>
                <a:gd name="connsiteX33" fmla="*/ 1820228 w 4181475"/>
                <a:gd name="connsiteY33" fmla="*/ 728663 h 5276850"/>
                <a:gd name="connsiteX34" fmla="*/ 2002155 w 4181475"/>
                <a:gd name="connsiteY34" fmla="*/ 728663 h 5276850"/>
                <a:gd name="connsiteX35" fmla="*/ 2002155 w 4181475"/>
                <a:gd name="connsiteY35" fmla="*/ 1093470 h 5276850"/>
                <a:gd name="connsiteX36" fmla="*/ 1639253 w 4181475"/>
                <a:gd name="connsiteY36" fmla="*/ 637223 h 5276850"/>
                <a:gd name="connsiteX37" fmla="*/ 2094548 w 4181475"/>
                <a:gd name="connsiteY37" fmla="*/ 5100638 h 5276850"/>
                <a:gd name="connsiteX38" fmla="*/ 181928 w 4181475"/>
                <a:gd name="connsiteY38" fmla="*/ 3188018 h 5276850"/>
                <a:gd name="connsiteX39" fmla="*/ 2094548 w 4181475"/>
                <a:gd name="connsiteY39" fmla="*/ 1275398 h 5276850"/>
                <a:gd name="connsiteX40" fmla="*/ 4007168 w 4181475"/>
                <a:gd name="connsiteY40" fmla="*/ 3188018 h 5276850"/>
                <a:gd name="connsiteX41" fmla="*/ 2094548 w 4181475"/>
                <a:gd name="connsiteY41" fmla="*/ 5100638 h 527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181475" h="5276850">
                  <a:moveTo>
                    <a:pt x="3643313" y="1766888"/>
                  </a:moveTo>
                  <a:lnTo>
                    <a:pt x="3862388" y="1548765"/>
                  </a:lnTo>
                  <a:lnTo>
                    <a:pt x="3990023" y="1676400"/>
                  </a:lnTo>
                  <a:lnTo>
                    <a:pt x="4117658" y="1548765"/>
                  </a:lnTo>
                  <a:lnTo>
                    <a:pt x="3734753" y="1165860"/>
                  </a:lnTo>
                  <a:lnTo>
                    <a:pt x="3607118" y="1293495"/>
                  </a:lnTo>
                  <a:lnTo>
                    <a:pt x="3734753" y="1421130"/>
                  </a:lnTo>
                  <a:lnTo>
                    <a:pt x="3515678" y="1639253"/>
                  </a:lnTo>
                  <a:cubicBezTo>
                    <a:pt x="3242310" y="1383983"/>
                    <a:pt x="2896553" y="1202055"/>
                    <a:pt x="2495550" y="1128713"/>
                  </a:cubicBezTo>
                  <a:cubicBezTo>
                    <a:pt x="2641283" y="1019175"/>
                    <a:pt x="2732723" y="837248"/>
                    <a:pt x="2732723" y="637223"/>
                  </a:cubicBezTo>
                  <a:cubicBezTo>
                    <a:pt x="2732723" y="291465"/>
                    <a:pt x="2441258" y="0"/>
                    <a:pt x="2095500" y="0"/>
                  </a:cubicBezTo>
                  <a:cubicBezTo>
                    <a:pt x="1748790" y="0"/>
                    <a:pt x="1457325" y="291465"/>
                    <a:pt x="1457325" y="637223"/>
                  </a:cubicBezTo>
                  <a:cubicBezTo>
                    <a:pt x="1457325" y="837248"/>
                    <a:pt x="1548765" y="1020128"/>
                    <a:pt x="1694498" y="1128713"/>
                  </a:cubicBezTo>
                  <a:cubicBezTo>
                    <a:pt x="1311593" y="1202055"/>
                    <a:pt x="965835" y="1383983"/>
                    <a:pt x="674370" y="1639253"/>
                  </a:cubicBezTo>
                  <a:lnTo>
                    <a:pt x="456248" y="1421130"/>
                  </a:lnTo>
                  <a:lnTo>
                    <a:pt x="583883" y="1293495"/>
                  </a:lnTo>
                  <a:lnTo>
                    <a:pt x="456248" y="1165860"/>
                  </a:lnTo>
                  <a:lnTo>
                    <a:pt x="73343" y="1548765"/>
                  </a:lnTo>
                  <a:lnTo>
                    <a:pt x="200025" y="1676400"/>
                  </a:lnTo>
                  <a:lnTo>
                    <a:pt x="327660" y="1548765"/>
                  </a:lnTo>
                  <a:lnTo>
                    <a:pt x="545783" y="1766888"/>
                  </a:lnTo>
                  <a:cubicBezTo>
                    <a:pt x="200025" y="2131695"/>
                    <a:pt x="0" y="2641283"/>
                    <a:pt x="0" y="3188018"/>
                  </a:cubicBezTo>
                  <a:cubicBezTo>
                    <a:pt x="0" y="4353878"/>
                    <a:pt x="928688" y="5282565"/>
                    <a:pt x="2094548" y="5282565"/>
                  </a:cubicBezTo>
                  <a:cubicBezTo>
                    <a:pt x="3260408" y="5282565"/>
                    <a:pt x="4189095" y="4353878"/>
                    <a:pt x="4189095" y="3188018"/>
                  </a:cubicBezTo>
                  <a:cubicBezTo>
                    <a:pt x="4190048" y="2641283"/>
                    <a:pt x="3989070" y="2149793"/>
                    <a:pt x="3643313" y="1766888"/>
                  </a:cubicBezTo>
                  <a:close/>
                  <a:moveTo>
                    <a:pt x="1639253" y="637223"/>
                  </a:moveTo>
                  <a:cubicBezTo>
                    <a:pt x="1639253" y="381953"/>
                    <a:pt x="1839278" y="181928"/>
                    <a:pt x="2094548" y="181928"/>
                  </a:cubicBezTo>
                  <a:cubicBezTo>
                    <a:pt x="2349818" y="181928"/>
                    <a:pt x="2549843" y="381953"/>
                    <a:pt x="2549843" y="637223"/>
                  </a:cubicBezTo>
                  <a:cubicBezTo>
                    <a:pt x="2549843" y="855345"/>
                    <a:pt x="2386013" y="1038225"/>
                    <a:pt x="2185035" y="1092518"/>
                  </a:cubicBezTo>
                  <a:lnTo>
                    <a:pt x="2185035" y="728663"/>
                  </a:lnTo>
                  <a:lnTo>
                    <a:pt x="2366963" y="728663"/>
                  </a:lnTo>
                  <a:lnTo>
                    <a:pt x="2366963" y="546735"/>
                  </a:lnTo>
                  <a:lnTo>
                    <a:pt x="1820228" y="546735"/>
                  </a:lnTo>
                  <a:lnTo>
                    <a:pt x="1820228" y="728663"/>
                  </a:lnTo>
                  <a:lnTo>
                    <a:pt x="2002155" y="728663"/>
                  </a:lnTo>
                  <a:lnTo>
                    <a:pt x="2002155" y="1093470"/>
                  </a:lnTo>
                  <a:cubicBezTo>
                    <a:pt x="1803083" y="1038225"/>
                    <a:pt x="1639253" y="856298"/>
                    <a:pt x="1639253" y="637223"/>
                  </a:cubicBezTo>
                  <a:close/>
                  <a:moveTo>
                    <a:pt x="2094548" y="5100638"/>
                  </a:moveTo>
                  <a:cubicBezTo>
                    <a:pt x="1038225" y="5100638"/>
                    <a:pt x="181928" y="4244340"/>
                    <a:pt x="181928" y="3188018"/>
                  </a:cubicBezTo>
                  <a:cubicBezTo>
                    <a:pt x="181928" y="2131695"/>
                    <a:pt x="1038225" y="1275398"/>
                    <a:pt x="2094548" y="1275398"/>
                  </a:cubicBezTo>
                  <a:cubicBezTo>
                    <a:pt x="3150870" y="1275398"/>
                    <a:pt x="4007168" y="2131695"/>
                    <a:pt x="4007168" y="3188018"/>
                  </a:cubicBezTo>
                  <a:cubicBezTo>
                    <a:pt x="4007168" y="4244340"/>
                    <a:pt x="3151823" y="5100638"/>
                    <a:pt x="2094548" y="5100638"/>
                  </a:cubicBezTo>
                  <a:close/>
                </a:path>
              </a:pathLst>
            </a:custGeom>
            <a:grpFill/>
            <a:ln w="9525" cap="flat">
              <a:noFill/>
              <a:prstDash val="solid"/>
              <a:miter/>
            </a:ln>
          </p:spPr>
          <p:txBody>
            <a:bodyPr rtlCol="0" anchor="ctr"/>
            <a:lstStyle/>
            <a:p>
              <a:endParaRPr lang="de-DE"/>
            </a:p>
          </p:txBody>
        </p:sp>
        <p:sp>
          <p:nvSpPr>
            <p:cNvPr id="32" name="Freihandform: Form 31">
              <a:extLst>
                <a:ext uri="{FF2B5EF4-FFF2-40B4-BE49-F238E27FC236}">
                  <a16:creationId xmlns:a16="http://schemas.microsoft.com/office/drawing/2014/main" id="{8BA7E677-2855-4269-95A6-1AF7810AE49D}"/>
                </a:ext>
              </a:extLst>
            </p:cNvPr>
            <p:cNvSpPr/>
            <p:nvPr/>
          </p:nvSpPr>
          <p:spPr>
            <a:xfrm>
              <a:off x="4544694" y="2425065"/>
              <a:ext cx="3095625" cy="3095625"/>
            </a:xfrm>
            <a:custGeom>
              <a:avLst/>
              <a:gdLst>
                <a:gd name="connsiteX0" fmla="*/ 1548765 w 3095625"/>
                <a:gd name="connsiteY0" fmla="*/ 0 h 3095625"/>
                <a:gd name="connsiteX1" fmla="*/ 0 w 3095625"/>
                <a:gd name="connsiteY1" fmla="*/ 1548765 h 3095625"/>
                <a:gd name="connsiteX2" fmla="*/ 1548765 w 3095625"/>
                <a:gd name="connsiteY2" fmla="*/ 3097530 h 3095625"/>
                <a:gd name="connsiteX3" fmla="*/ 3097530 w 3095625"/>
                <a:gd name="connsiteY3" fmla="*/ 1548765 h 3095625"/>
                <a:gd name="connsiteX4" fmla="*/ 1548765 w 3095625"/>
                <a:gd name="connsiteY4" fmla="*/ 0 h 3095625"/>
                <a:gd name="connsiteX5" fmla="*/ 1640205 w 3095625"/>
                <a:gd name="connsiteY5" fmla="*/ 2914650 h 3095625"/>
                <a:gd name="connsiteX6" fmla="*/ 1640205 w 3095625"/>
                <a:gd name="connsiteY6" fmla="*/ 2459355 h 3095625"/>
                <a:gd name="connsiteX7" fmla="*/ 1548765 w 3095625"/>
                <a:gd name="connsiteY7" fmla="*/ 2367915 h 3095625"/>
                <a:gd name="connsiteX8" fmla="*/ 1457325 w 3095625"/>
                <a:gd name="connsiteY8" fmla="*/ 2459355 h 3095625"/>
                <a:gd name="connsiteX9" fmla="*/ 1457325 w 3095625"/>
                <a:gd name="connsiteY9" fmla="*/ 2914650 h 3095625"/>
                <a:gd name="connsiteX10" fmla="*/ 181928 w 3095625"/>
                <a:gd name="connsiteY10" fmla="*/ 1639253 h 3095625"/>
                <a:gd name="connsiteX11" fmla="*/ 637223 w 3095625"/>
                <a:gd name="connsiteY11" fmla="*/ 1639253 h 3095625"/>
                <a:gd name="connsiteX12" fmla="*/ 728663 w 3095625"/>
                <a:gd name="connsiteY12" fmla="*/ 1547813 h 3095625"/>
                <a:gd name="connsiteX13" fmla="*/ 637223 w 3095625"/>
                <a:gd name="connsiteY13" fmla="*/ 1456373 h 3095625"/>
                <a:gd name="connsiteX14" fmla="*/ 182880 w 3095625"/>
                <a:gd name="connsiteY14" fmla="*/ 1456373 h 3095625"/>
                <a:gd name="connsiteX15" fmla="*/ 1458278 w 3095625"/>
                <a:gd name="connsiteY15" fmla="*/ 180975 h 3095625"/>
                <a:gd name="connsiteX16" fmla="*/ 1458278 w 3095625"/>
                <a:gd name="connsiteY16" fmla="*/ 636270 h 3095625"/>
                <a:gd name="connsiteX17" fmla="*/ 1549718 w 3095625"/>
                <a:gd name="connsiteY17" fmla="*/ 727710 h 3095625"/>
                <a:gd name="connsiteX18" fmla="*/ 1641158 w 3095625"/>
                <a:gd name="connsiteY18" fmla="*/ 636270 h 3095625"/>
                <a:gd name="connsiteX19" fmla="*/ 1641158 w 3095625"/>
                <a:gd name="connsiteY19" fmla="*/ 180975 h 3095625"/>
                <a:gd name="connsiteX20" fmla="*/ 2916555 w 3095625"/>
                <a:gd name="connsiteY20" fmla="*/ 1456373 h 3095625"/>
                <a:gd name="connsiteX21" fmla="*/ 2461260 w 3095625"/>
                <a:gd name="connsiteY21" fmla="*/ 1456373 h 3095625"/>
                <a:gd name="connsiteX22" fmla="*/ 2369820 w 3095625"/>
                <a:gd name="connsiteY22" fmla="*/ 1547813 h 3095625"/>
                <a:gd name="connsiteX23" fmla="*/ 2461260 w 3095625"/>
                <a:gd name="connsiteY23" fmla="*/ 1639253 h 3095625"/>
                <a:gd name="connsiteX24" fmla="*/ 2916555 w 3095625"/>
                <a:gd name="connsiteY24" fmla="*/ 1639253 h 3095625"/>
                <a:gd name="connsiteX25" fmla="*/ 1640205 w 3095625"/>
                <a:gd name="connsiteY25" fmla="*/ 2914650 h 309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095625" h="3095625">
                  <a:moveTo>
                    <a:pt x="1548765" y="0"/>
                  </a:moveTo>
                  <a:cubicBezTo>
                    <a:pt x="692468" y="0"/>
                    <a:pt x="0" y="692468"/>
                    <a:pt x="0" y="1548765"/>
                  </a:cubicBezTo>
                  <a:cubicBezTo>
                    <a:pt x="0" y="2405063"/>
                    <a:pt x="692468" y="3097530"/>
                    <a:pt x="1548765" y="3097530"/>
                  </a:cubicBezTo>
                  <a:cubicBezTo>
                    <a:pt x="2405063" y="3097530"/>
                    <a:pt x="3097530" y="2405063"/>
                    <a:pt x="3097530" y="1548765"/>
                  </a:cubicBezTo>
                  <a:cubicBezTo>
                    <a:pt x="3097530" y="692468"/>
                    <a:pt x="2405063" y="0"/>
                    <a:pt x="1548765" y="0"/>
                  </a:cubicBezTo>
                  <a:close/>
                  <a:moveTo>
                    <a:pt x="1640205" y="2914650"/>
                  </a:moveTo>
                  <a:lnTo>
                    <a:pt x="1640205" y="2459355"/>
                  </a:lnTo>
                  <a:cubicBezTo>
                    <a:pt x="1640205" y="2405063"/>
                    <a:pt x="1604010" y="2367915"/>
                    <a:pt x="1548765" y="2367915"/>
                  </a:cubicBezTo>
                  <a:cubicBezTo>
                    <a:pt x="1493520" y="2367915"/>
                    <a:pt x="1457325" y="2404110"/>
                    <a:pt x="1457325" y="2459355"/>
                  </a:cubicBezTo>
                  <a:lnTo>
                    <a:pt x="1457325" y="2914650"/>
                  </a:lnTo>
                  <a:cubicBezTo>
                    <a:pt x="782955" y="2878455"/>
                    <a:pt x="237172" y="2331720"/>
                    <a:pt x="181928" y="1639253"/>
                  </a:cubicBezTo>
                  <a:lnTo>
                    <a:pt x="637223" y="1639253"/>
                  </a:lnTo>
                  <a:cubicBezTo>
                    <a:pt x="691515" y="1639253"/>
                    <a:pt x="728663" y="1603057"/>
                    <a:pt x="728663" y="1547813"/>
                  </a:cubicBezTo>
                  <a:cubicBezTo>
                    <a:pt x="728663" y="1492567"/>
                    <a:pt x="692468" y="1456373"/>
                    <a:pt x="637223" y="1456373"/>
                  </a:cubicBezTo>
                  <a:lnTo>
                    <a:pt x="182880" y="1456373"/>
                  </a:lnTo>
                  <a:cubicBezTo>
                    <a:pt x="219075" y="782002"/>
                    <a:pt x="765810" y="236220"/>
                    <a:pt x="1458278" y="180975"/>
                  </a:cubicBezTo>
                  <a:lnTo>
                    <a:pt x="1458278" y="636270"/>
                  </a:lnTo>
                  <a:cubicBezTo>
                    <a:pt x="1458278" y="690563"/>
                    <a:pt x="1494473" y="727710"/>
                    <a:pt x="1549718" y="727710"/>
                  </a:cubicBezTo>
                  <a:cubicBezTo>
                    <a:pt x="1604963" y="727710"/>
                    <a:pt x="1641158" y="691515"/>
                    <a:pt x="1641158" y="636270"/>
                  </a:cubicBezTo>
                  <a:lnTo>
                    <a:pt x="1641158" y="180975"/>
                  </a:lnTo>
                  <a:cubicBezTo>
                    <a:pt x="2315528" y="217170"/>
                    <a:pt x="2861310" y="763905"/>
                    <a:pt x="2916555" y="1456373"/>
                  </a:cubicBezTo>
                  <a:lnTo>
                    <a:pt x="2461260" y="1456373"/>
                  </a:lnTo>
                  <a:cubicBezTo>
                    <a:pt x="2406968" y="1456373"/>
                    <a:pt x="2369820" y="1492567"/>
                    <a:pt x="2369820" y="1547813"/>
                  </a:cubicBezTo>
                  <a:cubicBezTo>
                    <a:pt x="2369820" y="1603057"/>
                    <a:pt x="2406015" y="1639253"/>
                    <a:pt x="2461260" y="1639253"/>
                  </a:cubicBezTo>
                  <a:lnTo>
                    <a:pt x="2916555" y="1639253"/>
                  </a:lnTo>
                  <a:cubicBezTo>
                    <a:pt x="2860358" y="2313623"/>
                    <a:pt x="2314575" y="2860358"/>
                    <a:pt x="1640205" y="2914650"/>
                  </a:cubicBezTo>
                  <a:close/>
                </a:path>
              </a:pathLst>
            </a:custGeom>
            <a:grpFill/>
            <a:ln w="9525" cap="flat">
              <a:noFill/>
              <a:prstDash val="solid"/>
              <a:miter/>
            </a:ln>
          </p:spPr>
          <p:txBody>
            <a:bodyPr rtlCol="0" anchor="ctr"/>
            <a:lstStyle/>
            <a:p>
              <a:endParaRPr lang="de-DE"/>
            </a:p>
          </p:txBody>
        </p:sp>
        <p:sp>
          <p:nvSpPr>
            <p:cNvPr id="33" name="Freihandform: Form 32">
              <a:extLst>
                <a:ext uri="{FF2B5EF4-FFF2-40B4-BE49-F238E27FC236}">
                  <a16:creationId xmlns:a16="http://schemas.microsoft.com/office/drawing/2014/main" id="{5EA44432-4DDA-47B4-8C77-AC8E2B97FC07}"/>
                </a:ext>
              </a:extLst>
            </p:cNvPr>
            <p:cNvSpPr/>
            <p:nvPr/>
          </p:nvSpPr>
          <p:spPr>
            <a:xfrm>
              <a:off x="5611018" y="3126581"/>
              <a:ext cx="1323975" cy="1323975"/>
            </a:xfrm>
            <a:custGeom>
              <a:avLst/>
              <a:gdLst>
                <a:gd name="connsiteX0" fmla="*/ 1302544 w 1323975"/>
                <a:gd name="connsiteY0" fmla="*/ 27146 h 1323975"/>
                <a:gd name="connsiteX1" fmla="*/ 1174909 w 1323975"/>
                <a:gd name="connsiteY1" fmla="*/ 27146 h 1323975"/>
                <a:gd name="connsiteX2" fmla="*/ 610076 w 1323975"/>
                <a:gd name="connsiteY2" fmla="*/ 591979 h 1323975"/>
                <a:gd name="connsiteX3" fmla="*/ 482441 w 1323975"/>
                <a:gd name="connsiteY3" fmla="*/ 573881 h 1323975"/>
                <a:gd name="connsiteX4" fmla="*/ 209074 w 1323975"/>
                <a:gd name="connsiteY4" fmla="*/ 847249 h 1323975"/>
                <a:gd name="connsiteX5" fmla="*/ 227171 w 1323975"/>
                <a:gd name="connsiteY5" fmla="*/ 956786 h 1323975"/>
                <a:gd name="connsiteX6" fmla="*/ 27146 w 1323975"/>
                <a:gd name="connsiteY6" fmla="*/ 1175861 h 1323975"/>
                <a:gd name="connsiteX7" fmla="*/ 27146 w 1323975"/>
                <a:gd name="connsiteY7" fmla="*/ 1303496 h 1323975"/>
                <a:gd name="connsiteX8" fmla="*/ 154781 w 1323975"/>
                <a:gd name="connsiteY8" fmla="*/ 1303496 h 1323975"/>
                <a:gd name="connsiteX9" fmla="*/ 354806 w 1323975"/>
                <a:gd name="connsiteY9" fmla="*/ 1103471 h 1323975"/>
                <a:gd name="connsiteX10" fmla="*/ 464344 w 1323975"/>
                <a:gd name="connsiteY10" fmla="*/ 1121569 h 1323975"/>
                <a:gd name="connsiteX11" fmla="*/ 737711 w 1323975"/>
                <a:gd name="connsiteY11" fmla="*/ 848201 h 1323975"/>
                <a:gd name="connsiteX12" fmla="*/ 719614 w 1323975"/>
                <a:gd name="connsiteY12" fmla="*/ 738664 h 1323975"/>
                <a:gd name="connsiteX13" fmla="*/ 1284446 w 1323975"/>
                <a:gd name="connsiteY13" fmla="*/ 173831 h 1323975"/>
                <a:gd name="connsiteX14" fmla="*/ 1302544 w 1323975"/>
                <a:gd name="connsiteY14" fmla="*/ 27146 h 1323975"/>
                <a:gd name="connsiteX15" fmla="*/ 482441 w 1323975"/>
                <a:gd name="connsiteY15" fmla="*/ 938689 h 1323975"/>
                <a:gd name="connsiteX16" fmla="*/ 391001 w 1323975"/>
                <a:gd name="connsiteY16" fmla="*/ 847249 h 1323975"/>
                <a:gd name="connsiteX17" fmla="*/ 482441 w 1323975"/>
                <a:gd name="connsiteY17" fmla="*/ 755809 h 1323975"/>
                <a:gd name="connsiteX18" fmla="*/ 573881 w 1323975"/>
                <a:gd name="connsiteY18" fmla="*/ 847249 h 1323975"/>
                <a:gd name="connsiteX19" fmla="*/ 482441 w 1323975"/>
                <a:gd name="connsiteY19" fmla="*/ 938689 h 1323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23975" h="1323975">
                  <a:moveTo>
                    <a:pt x="1302544" y="27146"/>
                  </a:moveTo>
                  <a:cubicBezTo>
                    <a:pt x="1266349" y="-9049"/>
                    <a:pt x="1211104" y="-9049"/>
                    <a:pt x="1174909" y="27146"/>
                  </a:cubicBezTo>
                  <a:lnTo>
                    <a:pt x="610076" y="591979"/>
                  </a:lnTo>
                  <a:cubicBezTo>
                    <a:pt x="573881" y="591979"/>
                    <a:pt x="518636" y="573881"/>
                    <a:pt x="482441" y="573881"/>
                  </a:cubicBezTo>
                  <a:cubicBezTo>
                    <a:pt x="336709" y="573881"/>
                    <a:pt x="209074" y="701516"/>
                    <a:pt x="209074" y="847249"/>
                  </a:cubicBezTo>
                  <a:cubicBezTo>
                    <a:pt x="209074" y="883444"/>
                    <a:pt x="227171" y="938689"/>
                    <a:pt x="227171" y="956786"/>
                  </a:cubicBezTo>
                  <a:lnTo>
                    <a:pt x="27146" y="1175861"/>
                  </a:lnTo>
                  <a:cubicBezTo>
                    <a:pt x="-9049" y="1212056"/>
                    <a:pt x="-9049" y="1267301"/>
                    <a:pt x="27146" y="1303496"/>
                  </a:cubicBezTo>
                  <a:cubicBezTo>
                    <a:pt x="63341" y="1339691"/>
                    <a:pt x="118586" y="1339691"/>
                    <a:pt x="154781" y="1303496"/>
                  </a:cubicBezTo>
                  <a:lnTo>
                    <a:pt x="354806" y="1103471"/>
                  </a:lnTo>
                  <a:cubicBezTo>
                    <a:pt x="391001" y="1121569"/>
                    <a:pt x="427196" y="1121569"/>
                    <a:pt x="464344" y="1121569"/>
                  </a:cubicBezTo>
                  <a:cubicBezTo>
                    <a:pt x="610076" y="1121569"/>
                    <a:pt x="737711" y="993934"/>
                    <a:pt x="737711" y="848201"/>
                  </a:cubicBezTo>
                  <a:cubicBezTo>
                    <a:pt x="737711" y="812006"/>
                    <a:pt x="719614" y="756761"/>
                    <a:pt x="719614" y="738664"/>
                  </a:cubicBezTo>
                  <a:lnTo>
                    <a:pt x="1284446" y="173831"/>
                  </a:lnTo>
                  <a:cubicBezTo>
                    <a:pt x="1338739" y="118586"/>
                    <a:pt x="1338739" y="63341"/>
                    <a:pt x="1302544" y="27146"/>
                  </a:cubicBezTo>
                  <a:close/>
                  <a:moveTo>
                    <a:pt x="482441" y="938689"/>
                  </a:moveTo>
                  <a:cubicBezTo>
                    <a:pt x="428149" y="938689"/>
                    <a:pt x="391001" y="902494"/>
                    <a:pt x="391001" y="847249"/>
                  </a:cubicBezTo>
                  <a:cubicBezTo>
                    <a:pt x="391001" y="792004"/>
                    <a:pt x="427196" y="755809"/>
                    <a:pt x="482441" y="755809"/>
                  </a:cubicBezTo>
                  <a:cubicBezTo>
                    <a:pt x="537686" y="755809"/>
                    <a:pt x="573881" y="792004"/>
                    <a:pt x="573881" y="847249"/>
                  </a:cubicBezTo>
                  <a:cubicBezTo>
                    <a:pt x="573881" y="902494"/>
                    <a:pt x="537686" y="938689"/>
                    <a:pt x="482441" y="938689"/>
                  </a:cubicBezTo>
                  <a:close/>
                </a:path>
              </a:pathLst>
            </a:custGeom>
            <a:grpFill/>
            <a:ln w="9525" cap="flat">
              <a:noFill/>
              <a:prstDash val="solid"/>
              <a:miter/>
            </a:ln>
          </p:spPr>
          <p:txBody>
            <a:bodyPr rtlCol="0" anchor="ctr"/>
            <a:lstStyle/>
            <a:p>
              <a:endParaRPr lang="de-DE"/>
            </a:p>
          </p:txBody>
        </p:sp>
      </p:grpSp>
      <p:sp>
        <p:nvSpPr>
          <p:cNvPr id="27" name="Titel 7">
            <a:extLst>
              <a:ext uri="{FF2B5EF4-FFF2-40B4-BE49-F238E27FC236}">
                <a16:creationId xmlns:a16="http://schemas.microsoft.com/office/drawing/2014/main" id="{EA8736DC-ED4C-4582-B65C-35092D6C07A4}"/>
              </a:ext>
            </a:extLst>
          </p:cNvPr>
          <p:cNvSpPr>
            <a:spLocks noGrp="1"/>
          </p:cNvSpPr>
          <p:nvPr>
            <p:ph type="title"/>
          </p:nvPr>
        </p:nvSpPr>
        <p:spPr>
          <a:xfrm>
            <a:off x="4550866" y="424729"/>
            <a:ext cx="7186271" cy="363600"/>
          </a:xfrm>
        </p:spPr>
        <p:txBody>
          <a:bodyPr/>
          <a:lstStyle/>
          <a:p>
            <a:r>
              <a:rPr lang="de-DE" dirty="0"/>
              <a:t>Fleet management</a:t>
            </a:r>
          </a:p>
        </p:txBody>
      </p:sp>
      <p:sp>
        <p:nvSpPr>
          <p:cNvPr id="28" name="Untertitel 8">
            <a:extLst>
              <a:ext uri="{FF2B5EF4-FFF2-40B4-BE49-F238E27FC236}">
                <a16:creationId xmlns:a16="http://schemas.microsoft.com/office/drawing/2014/main" id="{B2651037-49DE-4B31-A657-075DE505EB78}"/>
              </a:ext>
            </a:extLst>
          </p:cNvPr>
          <p:cNvSpPr>
            <a:spLocks noGrp="1"/>
          </p:cNvSpPr>
          <p:nvPr>
            <p:ph type="subTitle" idx="1"/>
          </p:nvPr>
        </p:nvSpPr>
        <p:spPr>
          <a:xfrm>
            <a:off x="4550866" y="883404"/>
            <a:ext cx="7183990" cy="291600"/>
          </a:xfrm>
        </p:spPr>
        <p:txBody>
          <a:bodyPr/>
          <a:lstStyle/>
          <a:p>
            <a:r>
              <a:rPr lang="en-US" dirty="0"/>
              <a:t>Industry overview: Challenges</a:t>
            </a:r>
          </a:p>
        </p:txBody>
      </p:sp>
      <p:sp>
        <p:nvSpPr>
          <p:cNvPr id="34" name="Rechteck 13">
            <a:extLst>
              <a:ext uri="{FF2B5EF4-FFF2-40B4-BE49-F238E27FC236}">
                <a16:creationId xmlns:a16="http://schemas.microsoft.com/office/drawing/2014/main" id="{04CFC370-F619-4A79-A7F6-EFC38C55E8FC}"/>
              </a:ext>
            </a:extLst>
          </p:cNvPr>
          <p:cNvSpPr/>
          <p:nvPr/>
        </p:nvSpPr>
        <p:spPr>
          <a:xfrm>
            <a:off x="6940651" y="3741972"/>
            <a:ext cx="2268000" cy="307777"/>
          </a:xfrm>
          <a:prstGeom prst="rect">
            <a:avLst/>
          </a:prstGeom>
        </p:spPr>
        <p:txBody>
          <a:bodyPr wrap="square">
            <a:spAutoFit/>
          </a:bodyPr>
          <a:lstStyle/>
          <a:p>
            <a:pPr lvl="0" algn="ctr"/>
            <a:r>
              <a:rPr lang="en-US" sz="1400" b="1" dirty="0">
                <a:solidFill>
                  <a:srgbClr val="383C45"/>
                </a:solidFill>
              </a:rPr>
              <a:t>Assets under-utilized</a:t>
            </a:r>
          </a:p>
        </p:txBody>
      </p:sp>
      <p:sp>
        <p:nvSpPr>
          <p:cNvPr id="36" name="Rechteck 14">
            <a:extLst>
              <a:ext uri="{FF2B5EF4-FFF2-40B4-BE49-F238E27FC236}">
                <a16:creationId xmlns:a16="http://schemas.microsoft.com/office/drawing/2014/main" id="{5DD1368B-A949-4A21-A15D-63F67DC04C82}"/>
              </a:ext>
            </a:extLst>
          </p:cNvPr>
          <p:cNvSpPr/>
          <p:nvPr/>
        </p:nvSpPr>
        <p:spPr>
          <a:xfrm>
            <a:off x="9489936" y="3741972"/>
            <a:ext cx="2268000" cy="954107"/>
          </a:xfrm>
          <a:prstGeom prst="rect">
            <a:avLst/>
          </a:prstGeom>
        </p:spPr>
        <p:txBody>
          <a:bodyPr wrap="square">
            <a:spAutoFit/>
          </a:bodyPr>
          <a:lstStyle/>
          <a:p>
            <a:pPr lvl="0" algn="ctr"/>
            <a:r>
              <a:rPr lang="en-US" sz="1400" dirty="0">
                <a:solidFill>
                  <a:srgbClr val="383C45"/>
                </a:solidFill>
                <a:cs typeface="FiraGO Medium" panose="020B0603050000020004" pitchFamily="34" charset="0"/>
              </a:rPr>
              <a:t>Difficult to </a:t>
            </a:r>
            <a:r>
              <a:rPr lang="en-US" sz="1400" b="1" dirty="0">
                <a:solidFill>
                  <a:srgbClr val="383C45"/>
                </a:solidFill>
              </a:rPr>
              <a:t>estimate accurate times of arrival (ETAs) for delivery,  </a:t>
            </a:r>
            <a:r>
              <a:rPr lang="en-US" sz="1400" dirty="0">
                <a:solidFill>
                  <a:srgbClr val="383C45"/>
                </a:solidFill>
                <a:cs typeface="FiraGO Medium" panose="020B0603050000020004" pitchFamily="34" charset="0"/>
              </a:rPr>
              <a:t>leading to inefficiencies</a:t>
            </a:r>
          </a:p>
        </p:txBody>
      </p:sp>
      <p:sp>
        <p:nvSpPr>
          <p:cNvPr id="37" name="Rechteck 12">
            <a:extLst>
              <a:ext uri="{FF2B5EF4-FFF2-40B4-BE49-F238E27FC236}">
                <a16:creationId xmlns:a16="http://schemas.microsoft.com/office/drawing/2014/main" id="{1DA35521-C867-4E5A-88F8-818761DE4DC9}"/>
              </a:ext>
            </a:extLst>
          </p:cNvPr>
          <p:cNvSpPr/>
          <p:nvPr/>
        </p:nvSpPr>
        <p:spPr>
          <a:xfrm>
            <a:off x="4391367" y="3741972"/>
            <a:ext cx="2268000" cy="738664"/>
          </a:xfrm>
          <a:prstGeom prst="rect">
            <a:avLst/>
          </a:prstGeom>
        </p:spPr>
        <p:txBody>
          <a:bodyPr wrap="square" anchor="t">
            <a:spAutoFit/>
          </a:bodyPr>
          <a:lstStyle/>
          <a:p>
            <a:pPr lvl="0" algn="ctr"/>
            <a:r>
              <a:rPr lang="en-US" sz="1400" b="1" dirty="0">
                <a:solidFill>
                  <a:srgbClr val="383C45"/>
                </a:solidFill>
                <a:cs typeface="FiraGO Medium" panose="020B0603050000020004" pitchFamily="34" charset="0"/>
              </a:rPr>
              <a:t>Increasing operational costs, </a:t>
            </a:r>
            <a:r>
              <a:rPr lang="en-US" sz="1400" dirty="0">
                <a:solidFill>
                  <a:srgbClr val="383C45"/>
                </a:solidFill>
                <a:cs typeface="FiraGO Medium" panose="020B0603050000020004" pitchFamily="34" charset="0"/>
              </a:rPr>
              <a:t>including insurance </a:t>
            </a:r>
          </a:p>
        </p:txBody>
      </p:sp>
    </p:spTree>
    <p:extLst>
      <p:ext uri="{BB962C8B-B14F-4D97-AF65-F5344CB8AC3E}">
        <p14:creationId xmlns:p14="http://schemas.microsoft.com/office/powerpoint/2010/main" val="65986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9">
            <a:extLst>
              <a:ext uri="{FF2B5EF4-FFF2-40B4-BE49-F238E27FC236}">
                <a16:creationId xmlns:a16="http://schemas.microsoft.com/office/drawing/2014/main" id="{87F06BA7-BBC2-478C-828C-9FBD3E1308C6}"/>
              </a:ext>
            </a:extLst>
          </p:cNvPr>
          <p:cNvCxnSpPr>
            <a:cxnSpLocks/>
          </p:cNvCxnSpPr>
          <p:nvPr/>
        </p:nvCxnSpPr>
        <p:spPr bwMode="gray">
          <a:xfrm>
            <a:off x="4549869" y="2360808"/>
            <a:ext cx="6870903" cy="0"/>
          </a:xfrm>
          <a:prstGeom prst="line">
            <a:avLst/>
          </a:prstGeom>
          <a:noFill/>
          <a:ln w="25400" cap="flat" cmpd="sng" algn="ctr">
            <a:gradFill flip="none" rotWithShape="1">
              <a:gsLst>
                <a:gs pos="96000">
                  <a:schemeClr val="tx2"/>
                </a:gs>
                <a:gs pos="0">
                  <a:schemeClr val="accent6"/>
                </a:gs>
              </a:gsLst>
              <a:lin ang="19800000" scaled="0"/>
              <a:tileRect/>
            </a:gradFill>
            <a:prstDash val="solid"/>
            <a:miter lim="800000"/>
          </a:ln>
          <a:effectLst/>
        </p:spPr>
      </p:cxnSp>
      <p:pic>
        <p:nvPicPr>
          <p:cNvPr id="11" name="Grafik 10">
            <a:extLst>
              <a:ext uri="{FF2B5EF4-FFF2-40B4-BE49-F238E27FC236}">
                <a16:creationId xmlns:a16="http://schemas.microsoft.com/office/drawing/2014/main" id="{7785DC8F-3BB9-4C2E-9E32-9A67B455FB4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51340" r="10152"/>
          <a:stretch/>
        </p:blipFill>
        <p:spPr>
          <a:xfrm>
            <a:off x="1588" y="0"/>
            <a:ext cx="3961358" cy="6858000"/>
          </a:xfrm>
          <a:prstGeom prst="rect">
            <a:avLst/>
          </a:prstGeom>
        </p:spPr>
      </p:pic>
      <p:sp>
        <p:nvSpPr>
          <p:cNvPr id="4" name="Datumsplatzhalter 3">
            <a:extLst>
              <a:ext uri="{FF2B5EF4-FFF2-40B4-BE49-F238E27FC236}">
                <a16:creationId xmlns:a16="http://schemas.microsoft.com/office/drawing/2014/main" id="{F752F73E-B34E-4607-9544-7ADE7589A5E4}"/>
              </a:ext>
            </a:extLst>
          </p:cNvPr>
          <p:cNvSpPr>
            <a:spLocks noGrp="1"/>
          </p:cNvSpPr>
          <p:nvPr>
            <p:ph type="dt" sz="half" idx="10"/>
          </p:nvPr>
        </p:nvSpPr>
        <p:spPr/>
        <p:txBody>
          <a:bodyPr/>
          <a:lstStyle/>
          <a:p>
            <a:r>
              <a:rPr lang="en-US"/>
              <a:t>© 2019 HERE | Directions Japan 2019</a:t>
            </a:r>
          </a:p>
        </p:txBody>
      </p:sp>
      <p:sp>
        <p:nvSpPr>
          <p:cNvPr id="2" name="Footer Placeholder 1">
            <a:extLst>
              <a:ext uri="{FF2B5EF4-FFF2-40B4-BE49-F238E27FC236}">
                <a16:creationId xmlns:a16="http://schemas.microsoft.com/office/drawing/2014/main" id="{FDBC2FE8-10CE-45CB-8B79-0C626BF043BE}"/>
              </a:ext>
            </a:extLst>
          </p:cNvPr>
          <p:cNvSpPr>
            <a:spLocks noGrp="1"/>
          </p:cNvSpPr>
          <p:nvPr>
            <p:ph type="ftr" sz="quarter" idx="11"/>
          </p:nvPr>
        </p:nvSpPr>
        <p:spPr/>
        <p:txBody>
          <a:bodyPr/>
          <a:lstStyle/>
          <a:p>
            <a:endParaRPr lang="en-US"/>
          </a:p>
        </p:txBody>
      </p:sp>
      <p:sp>
        <p:nvSpPr>
          <p:cNvPr id="3" name="Slide Number Placeholder 2">
            <a:extLst>
              <a:ext uri="{FF2B5EF4-FFF2-40B4-BE49-F238E27FC236}">
                <a16:creationId xmlns:a16="http://schemas.microsoft.com/office/drawing/2014/main" id="{E9B636B3-AA9C-4A8A-BCE7-3EBD0996ABCF}"/>
              </a:ext>
            </a:extLst>
          </p:cNvPr>
          <p:cNvSpPr>
            <a:spLocks noGrp="1"/>
          </p:cNvSpPr>
          <p:nvPr>
            <p:ph type="sldNum" sz="quarter" idx="12"/>
          </p:nvPr>
        </p:nvSpPr>
        <p:spPr/>
        <p:txBody>
          <a:bodyPr/>
          <a:lstStyle/>
          <a:p>
            <a:fld id="{C01CAAA5-CA10-431C-B0CA-C8BF8493446D}" type="slidenum">
              <a:rPr lang="en-US" smtClean="0">
                <a:noFill/>
              </a:rPr>
              <a:t>9</a:t>
            </a:fld>
            <a:endParaRPr lang="en-US">
              <a:noFill/>
            </a:endParaRPr>
          </a:p>
        </p:txBody>
      </p:sp>
      <p:graphicFrame>
        <p:nvGraphicFramePr>
          <p:cNvPr id="24" name="Table 17">
            <a:extLst>
              <a:ext uri="{FF2B5EF4-FFF2-40B4-BE49-F238E27FC236}">
                <a16:creationId xmlns:a16="http://schemas.microsoft.com/office/drawing/2014/main" id="{3F40D3B8-25B9-43C2-BEAB-16645EE5288E}"/>
              </a:ext>
            </a:extLst>
          </p:cNvPr>
          <p:cNvGraphicFramePr>
            <a:graphicFrameLocks noGrp="1"/>
          </p:cNvGraphicFramePr>
          <p:nvPr/>
        </p:nvGraphicFramePr>
        <p:xfrm>
          <a:off x="4550866" y="1884362"/>
          <a:ext cx="6869906" cy="3492000"/>
        </p:xfrm>
        <a:graphic>
          <a:graphicData uri="http://schemas.openxmlformats.org/drawingml/2006/table">
            <a:tbl>
              <a:tblPr>
                <a:tableStyleId>{5C22544A-7EE6-4342-B048-85BDC9FD1C3A}</a:tableStyleId>
              </a:tblPr>
              <a:tblGrid>
                <a:gridCol w="3143249">
                  <a:extLst>
                    <a:ext uri="{9D8B030D-6E8A-4147-A177-3AD203B41FA5}">
                      <a16:colId xmlns:a16="http://schemas.microsoft.com/office/drawing/2014/main" val="3645197756"/>
                    </a:ext>
                  </a:extLst>
                </a:gridCol>
                <a:gridCol w="3726657">
                  <a:extLst>
                    <a:ext uri="{9D8B030D-6E8A-4147-A177-3AD203B41FA5}">
                      <a16:colId xmlns:a16="http://schemas.microsoft.com/office/drawing/2014/main" val="3858978672"/>
                    </a:ext>
                  </a:extLst>
                </a:gridCol>
              </a:tblGrid>
              <a:tr h="468000">
                <a:tc>
                  <a:txBody>
                    <a:bodyPr/>
                    <a:lstStyle/>
                    <a:p>
                      <a:pPr algn="l" fontAlgn="b"/>
                      <a:r>
                        <a:rPr lang="en-US" sz="1800" b="1" u="none" strike="noStrike">
                          <a:solidFill>
                            <a:schemeClr val="tx1"/>
                          </a:solidFill>
                          <a:effectLst/>
                          <a:latin typeface="+mj-lt"/>
                        </a:rPr>
                        <a:t>What the industry wants</a:t>
                      </a:r>
                    </a:p>
                  </a:txBody>
                  <a:tcPr marL="0" marR="36000" marT="18000" marB="18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800" b="1" u="none" strike="noStrike" kern="1200">
                          <a:solidFill>
                            <a:schemeClr val="tx1"/>
                          </a:solidFill>
                          <a:effectLst/>
                          <a:latin typeface="+mj-lt"/>
                          <a:ea typeface="+mn-ea"/>
                          <a:cs typeface="+mn-cs"/>
                        </a:rPr>
                        <a:t>How HERE supports industry needs</a:t>
                      </a:r>
                    </a:p>
                  </a:txBody>
                  <a:tcPr marL="0" marR="36000" marT="18000" marB="18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5288258"/>
                  </a:ext>
                </a:extLst>
              </a:tr>
              <a:tr h="900000">
                <a:tc>
                  <a:txBody>
                    <a:bodyPr/>
                    <a:lstStyle/>
                    <a:p>
                      <a:pPr lvl="0">
                        <a:buNone/>
                      </a:pPr>
                      <a:r>
                        <a:rPr lang="en-US" sz="1400" b="1">
                          <a:solidFill>
                            <a:schemeClr val="tx1"/>
                          </a:solidFill>
                          <a:latin typeface="+mj-lt"/>
                        </a:rPr>
                        <a:t>Lower operational costs </a:t>
                      </a:r>
                    </a:p>
                  </a:txBody>
                  <a:tcPr marL="0" marR="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a:solidFill>
                            <a:schemeClr val="tx1"/>
                          </a:solidFill>
                        </a:rPr>
                        <a:t>Supporting improved driver safety to lower insurance costs, isoline routing, customizable geofencing, toll cost analysis</a:t>
                      </a:r>
                    </a:p>
                  </a:txBody>
                  <a:tcPr marL="0" marR="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8346679"/>
                  </a:ext>
                </a:extLst>
              </a:tr>
              <a:tr h="612000">
                <a:tc>
                  <a:txBody>
                    <a:bodyPr/>
                    <a:lstStyle/>
                    <a:p>
                      <a:pPr marL="0" lvl="0" algn="l" defTabSz="914126" rtl="0" eaLnBrk="1" latinLnBrk="0" hangingPunct="1">
                        <a:buNone/>
                      </a:pPr>
                      <a:r>
                        <a:rPr lang="en-US" sz="1400" b="1" kern="1200">
                          <a:solidFill>
                            <a:schemeClr val="tx1"/>
                          </a:solidFill>
                          <a:latin typeface="+mj-lt"/>
                          <a:ea typeface="+mn-ea"/>
                          <a:cs typeface="+mn-cs"/>
                        </a:rPr>
                        <a:t>Optimized truck routing</a:t>
                      </a:r>
                    </a:p>
                  </a:txBody>
                  <a:tcPr marL="0" marR="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126" rtl="0" eaLnBrk="1" latinLnBrk="0" hangingPunct="1"/>
                      <a:r>
                        <a:rPr lang="en-US" sz="1400" kern="1200">
                          <a:solidFill>
                            <a:schemeClr val="tx1"/>
                          </a:solidFill>
                          <a:latin typeface="+mn-lt"/>
                          <a:ea typeface="+mn-ea"/>
                          <a:cs typeface="+mn-cs"/>
                        </a:rPr>
                        <a:t>Truck attributes</a:t>
                      </a:r>
                      <a:r>
                        <a:rPr lang="en-US" sz="1400" kern="1200">
                          <a:solidFill>
                            <a:srgbClr val="383C45"/>
                          </a:solidFill>
                          <a:latin typeface="+mn-lt"/>
                          <a:ea typeface="+mn-ea"/>
                          <a:cs typeface="+mn-cs"/>
                        </a:rPr>
                        <a:t> </a:t>
                      </a:r>
                      <a:r>
                        <a:rPr lang="en-US" sz="1400" kern="1200">
                          <a:solidFill>
                            <a:schemeClr val="tx1"/>
                          </a:solidFill>
                          <a:latin typeface="+mn-lt"/>
                          <a:ea typeface="+mn-ea"/>
                          <a:cs typeface="+mn-cs"/>
                        </a:rPr>
                        <a:t>(maximum height, weight clearance)</a:t>
                      </a:r>
                    </a:p>
                  </a:txBody>
                  <a:tcPr marL="0" marR="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6742390"/>
                  </a:ext>
                </a:extLst>
              </a:tr>
              <a:tr h="612000">
                <a:tc>
                  <a:txBody>
                    <a:bodyPr/>
                    <a:lstStyle/>
                    <a:p>
                      <a:pPr marL="0" lvl="0" algn="l" defTabSz="914126" rtl="0" eaLnBrk="1" latinLnBrk="0" hangingPunct="1">
                        <a:buNone/>
                      </a:pPr>
                      <a:r>
                        <a:rPr lang="en-US" sz="1400" b="1" kern="1200">
                          <a:solidFill>
                            <a:schemeClr val="tx1"/>
                          </a:solidFill>
                          <a:latin typeface="+mj-lt"/>
                          <a:ea typeface="+mn-ea"/>
                          <a:cs typeface="+mn-cs"/>
                        </a:rPr>
                        <a:t>Increased asset utilization</a:t>
                      </a:r>
                    </a:p>
                  </a:txBody>
                  <a:tcPr marL="0" marR="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126" rtl="0" eaLnBrk="1" latinLnBrk="0" hangingPunct="1"/>
                      <a:r>
                        <a:rPr lang="en-US" sz="1400" kern="1200">
                          <a:solidFill>
                            <a:schemeClr val="tx1"/>
                          </a:solidFill>
                          <a:latin typeface="+mn-lt"/>
                          <a:ea typeface="+mn-ea"/>
                          <a:cs typeface="+mn-cs"/>
                        </a:rPr>
                        <a:t>Real-time data (split-lane traffic, traffic safety alerts, weather)</a:t>
                      </a:r>
                    </a:p>
                  </a:txBody>
                  <a:tcPr marL="0" marR="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9231949"/>
                  </a:ext>
                </a:extLst>
              </a:tr>
              <a:tr h="900000">
                <a:tc>
                  <a:txBody>
                    <a:bodyPr/>
                    <a:lstStyle/>
                    <a:p>
                      <a:pPr marL="0" lvl="0" algn="l" defTabSz="914126" rtl="0" eaLnBrk="1" latinLnBrk="0" hangingPunct="1">
                        <a:buNone/>
                      </a:pPr>
                      <a:r>
                        <a:rPr lang="en-US" sz="1400" b="1" kern="1200">
                          <a:solidFill>
                            <a:schemeClr val="tx1"/>
                          </a:solidFill>
                          <a:latin typeface="+mj-lt"/>
                          <a:ea typeface="+mn-ea"/>
                          <a:cs typeface="+mn-cs"/>
                        </a:rPr>
                        <a:t>Enhanced driver experience</a:t>
                      </a:r>
                    </a:p>
                  </a:txBody>
                  <a:tcPr marL="0" marR="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126" rtl="0" eaLnBrk="1" latinLnBrk="0" hangingPunct="1"/>
                      <a:r>
                        <a:rPr lang="en-US" sz="1400" kern="1200">
                          <a:solidFill>
                            <a:schemeClr val="tx1"/>
                          </a:solidFill>
                          <a:latin typeface="+mn-lt"/>
                          <a:ea typeface="+mn-ea"/>
                          <a:cs typeface="+mn-cs"/>
                        </a:rPr>
                        <a:t>Mobile SDK with turn-by-turn guidance, automatic rerouting, geofencing and real-time traffic</a:t>
                      </a:r>
                    </a:p>
                  </a:txBody>
                  <a:tcPr marL="0" marR="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9532351"/>
                  </a:ext>
                </a:extLst>
              </a:tr>
            </a:tbl>
          </a:graphicData>
        </a:graphic>
      </p:graphicFrame>
      <p:sp>
        <p:nvSpPr>
          <p:cNvPr id="12" name="Rectangle 25">
            <a:extLst>
              <a:ext uri="{FF2B5EF4-FFF2-40B4-BE49-F238E27FC236}">
                <a16:creationId xmlns:a16="http://schemas.microsoft.com/office/drawing/2014/main" id="{7EC3BBF6-794B-4CF8-8A0A-F13ACA609439}"/>
              </a:ext>
            </a:extLst>
          </p:cNvPr>
          <p:cNvSpPr/>
          <p:nvPr/>
        </p:nvSpPr>
        <p:spPr bwMode="gray">
          <a:xfrm>
            <a:off x="7392884" y="1983595"/>
            <a:ext cx="304802" cy="4089389"/>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err="1">
              <a:solidFill>
                <a:schemeClr val="bg1"/>
              </a:solidFill>
            </a:endParaRPr>
          </a:p>
        </p:txBody>
      </p:sp>
      <p:sp>
        <p:nvSpPr>
          <p:cNvPr id="20" name="Titel 7">
            <a:extLst>
              <a:ext uri="{FF2B5EF4-FFF2-40B4-BE49-F238E27FC236}">
                <a16:creationId xmlns:a16="http://schemas.microsoft.com/office/drawing/2014/main" id="{179B6418-4DBA-47DC-9D00-33F425822CC3}"/>
              </a:ext>
            </a:extLst>
          </p:cNvPr>
          <p:cNvSpPr>
            <a:spLocks noGrp="1"/>
          </p:cNvSpPr>
          <p:nvPr>
            <p:ph type="title"/>
          </p:nvPr>
        </p:nvSpPr>
        <p:spPr>
          <a:xfrm>
            <a:off x="4550866" y="424729"/>
            <a:ext cx="7186271" cy="363600"/>
          </a:xfrm>
        </p:spPr>
        <p:txBody>
          <a:bodyPr/>
          <a:lstStyle/>
          <a:p>
            <a:r>
              <a:rPr lang="de-DE" dirty="0"/>
              <a:t>Fleet management</a:t>
            </a:r>
          </a:p>
        </p:txBody>
      </p:sp>
      <p:sp>
        <p:nvSpPr>
          <p:cNvPr id="21" name="Untertitel 8">
            <a:extLst>
              <a:ext uri="{FF2B5EF4-FFF2-40B4-BE49-F238E27FC236}">
                <a16:creationId xmlns:a16="http://schemas.microsoft.com/office/drawing/2014/main" id="{99C5F44C-8BCB-485C-8598-938F14867B00}"/>
              </a:ext>
            </a:extLst>
          </p:cNvPr>
          <p:cNvSpPr>
            <a:spLocks noGrp="1"/>
          </p:cNvSpPr>
          <p:nvPr>
            <p:ph type="subTitle" idx="1"/>
          </p:nvPr>
        </p:nvSpPr>
        <p:spPr>
          <a:xfrm>
            <a:off x="4550866" y="883404"/>
            <a:ext cx="7183990" cy="291600"/>
          </a:xfrm>
        </p:spPr>
        <p:txBody>
          <a:bodyPr/>
          <a:lstStyle/>
          <a:p>
            <a:r>
              <a:rPr lang="en-US" dirty="0"/>
              <a:t>Industry needs and HERE differentiators</a:t>
            </a:r>
          </a:p>
        </p:txBody>
      </p:sp>
    </p:spTree>
    <p:extLst>
      <p:ext uri="{BB962C8B-B14F-4D97-AF65-F5344CB8AC3E}">
        <p14:creationId xmlns:p14="http://schemas.microsoft.com/office/powerpoint/2010/main" val="4065885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00">
        <p159:morph option="byObject"/>
      </p:transition>
    </mc:Choice>
    <mc:Fallback xmlns="">
      <p:transition spd="med">
        <p:fade/>
      </p:transition>
    </mc:Fallback>
  </mc:AlternateContent>
</p:sld>
</file>

<file path=ppt/theme/theme1.xml><?xml version="1.0" encoding="utf-8"?>
<a:theme xmlns:a="http://schemas.openxmlformats.org/drawingml/2006/main" name="HERE Core Blue">
  <a:themeElements>
    <a:clrScheme name="HERE Core – Blue">
      <a:dk1>
        <a:srgbClr val="383C45"/>
      </a:dk1>
      <a:lt1>
        <a:srgbClr val="FFFFFF"/>
      </a:lt1>
      <a:dk2>
        <a:srgbClr val="48DAD0"/>
      </a:dk2>
      <a:lt2>
        <a:srgbClr val="CFD5E9"/>
      </a:lt2>
      <a:accent1>
        <a:srgbClr val="00AFAA"/>
      </a:accent1>
      <a:accent2>
        <a:srgbClr val="48DAD0"/>
      </a:accent2>
      <a:accent3>
        <a:srgbClr val="0F1621"/>
      </a:accent3>
      <a:accent4>
        <a:srgbClr val="9B9DA2"/>
      </a:accent4>
      <a:accent5>
        <a:srgbClr val="3F59A7"/>
      </a:accent5>
      <a:accent6>
        <a:srgbClr val="9FACD3"/>
      </a:accent6>
      <a:hlink>
        <a:srgbClr val="00AFAA"/>
      </a:hlink>
      <a:folHlink>
        <a:srgbClr val="00AFAA"/>
      </a:folHlink>
    </a:clrScheme>
    <a:fontScheme name="Custom 2">
      <a:majorFont>
        <a:latin typeface="FiraGO"/>
        <a:ea typeface=""/>
        <a:cs typeface=""/>
      </a:majorFont>
      <a:minorFont>
        <a:latin typeface="FiraG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1"/>
        </a:solidFill>
        <a:ln>
          <a:noFill/>
        </a:ln>
      </a:spPr>
      <a:bodyPr rtlCol="0" anchor="ctr"/>
      <a:lstStyle>
        <a:defPPr algn="ctr">
          <a:lnSpc>
            <a:spcPct val="120000"/>
          </a:lnSpc>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gray">
        <a:noFill/>
        <a:ln w="12700">
          <a:noFill/>
        </a:ln>
      </a:spPr>
      <a:bodyPr wrap="square" lIns="0" tIns="0" rIns="0" bIns="0" rtlCol="0">
        <a:noAutofit/>
      </a:bodyPr>
      <a:lstStyle>
        <a:defPPr algn="l">
          <a:lnSpc>
            <a:spcPct val="120000"/>
          </a:lnSpc>
          <a:defRPr sz="1600" dirty="0" smtClean="0"/>
        </a:defPPr>
      </a:lstStyle>
    </a:txDef>
  </a:objectDefaults>
  <a:extraClrSchemeLst/>
  <a:custClrLst>
    <a:custClr name="HERE Dark Aqua">
      <a:srgbClr val="00AFAA"/>
    </a:custClr>
    <a:custClr name="HERE Dark Aqua 2">
      <a:srgbClr val="00908A"/>
    </a:custClr>
    <a:custClr name="HERE Dark Gray">
      <a:srgbClr val="0F1621"/>
    </a:custClr>
    <a:custClr name="HERE Gray 100">
      <a:srgbClr val="383C45"/>
    </a:custClr>
    <a:custClr name="HERE Gray 75">
      <a:srgbClr val="6A6D74"/>
    </a:custClr>
    <a:custClr name="HERE Gray 50">
      <a:srgbClr val="9B9DA2"/>
    </a:custClr>
    <a:custClr name="HERE Gray 25">
      <a:srgbClr val="CDCED0"/>
    </a:custClr>
    <a:custClr name="White">
      <a:srgbClr val="FFFFFF"/>
    </a:custClr>
    <a:custClr name="White">
      <a:srgbClr val="FFFFFF"/>
    </a:custClr>
    <a:custClr name="White">
      <a:srgbClr val="FFFFFF"/>
    </a:custClr>
    <a:custClr name="HERE Aqua 100">
      <a:srgbClr val="48DAD0"/>
    </a:custClr>
    <a:custClr name="Red 100">
      <a:srgbClr val="C41C33"/>
    </a:custClr>
    <a:custClr name="Pink 100">
      <a:srgbClr val="C53580"/>
    </a:custClr>
    <a:custClr name="Orange 100">
      <a:srgbClr val="EC610E"/>
    </a:custClr>
    <a:custClr name="Yellow 100">
      <a:srgbClr val="FAB800"/>
    </a:custClr>
    <a:custClr name="Dark Green 100">
      <a:srgbClr val="70943C"/>
    </a:custClr>
    <a:custClr name="Light Green 100">
      <a:srgbClr val="06B87C"/>
    </a:custClr>
    <a:custClr name="Dark Blue 100">
      <a:srgbClr val="3F59A7"/>
    </a:custClr>
    <a:custClr name="Light Blue 100">
      <a:srgbClr val="52A3DB"/>
    </a:custClr>
    <a:custClr name="Purple 100">
      <a:srgbClr val="673A93"/>
    </a:custClr>
    <a:custClr name="HERE Aqua 75">
      <a:srgbClr val="76E3DC"/>
    </a:custClr>
    <a:custClr name="Red 75">
      <a:srgbClr val="D35566"/>
    </a:custClr>
    <a:custClr name="Pink 75">
      <a:srgbClr val="D468A0"/>
    </a:custClr>
    <a:custClr name="Orange 75">
      <a:srgbClr val="F1894A"/>
    </a:custClr>
    <a:custClr name="Yellow 75">
      <a:srgbClr val="FBCA40"/>
    </a:custClr>
    <a:custClr name="Dark Green 75">
      <a:srgbClr val="94AF6D"/>
    </a:custClr>
    <a:custClr name="Light Green 75">
      <a:srgbClr val="44CA9D"/>
    </a:custClr>
    <a:custClr name="Dark Blue 75">
      <a:srgbClr val="6F83BD"/>
    </a:custClr>
    <a:custClr name="Light Blue 75">
      <a:srgbClr val="7DBAE4"/>
    </a:custClr>
    <a:custClr name="Purple 75">
      <a:srgbClr val="8D6BAE"/>
    </a:custClr>
    <a:custClr name="HERE Aqua 50">
      <a:srgbClr val="A3ECE7"/>
    </a:custClr>
    <a:custClr name="Red 50">
      <a:srgbClr val="E18D99"/>
    </a:custClr>
    <a:custClr name="Pink 50">
      <a:srgbClr val="E29ABF"/>
    </a:custClr>
    <a:custClr name="Orange 50">
      <a:srgbClr val="F5B086"/>
    </a:custClr>
    <a:custClr name="Yellow 50">
      <a:srgbClr val="FCDB7F"/>
    </a:custClr>
    <a:custClr name="Dark Green 50">
      <a:srgbClr val="B7C99D"/>
    </a:custClr>
    <a:custClr name="Light Green 50">
      <a:srgbClr val="82DBBD"/>
    </a:custClr>
    <a:custClr name="Dark Blue 50">
      <a:srgbClr val="9FACD3"/>
    </a:custClr>
    <a:custClr name="Light Blue 50">
      <a:srgbClr val="A8D1ED"/>
    </a:custClr>
    <a:custClr name="Purple 50">
      <a:srgbClr val="B39CC9"/>
    </a:custClr>
    <a:custClr name="HERE Aqua 25">
      <a:srgbClr val="D1F6F3"/>
    </a:custClr>
    <a:custClr name="White">
      <a:srgbClr val="FFFFFF"/>
    </a:custClr>
    <a:custClr name="White">
      <a:srgbClr val="FFFFFF"/>
    </a:custClr>
    <a:custClr name="White">
      <a:srgbClr val="FFFFFF"/>
    </a:custClr>
    <a:custClr name="White">
      <a:srgbClr val="FFFFFF"/>
    </a:custClr>
    <a:custClr name="White">
      <a:srgbClr val="FFFFFF"/>
    </a:custClr>
    <a:custClr name="Light Green on Dark">
      <a:srgbClr val="15D081"/>
    </a:custClr>
    <a:custClr name="Dark Blue on Dark">
      <a:srgbClr val="4A86FF"/>
    </a:custClr>
    <a:custClr name="White">
      <a:srgbClr val="FFFFFF"/>
    </a:custClr>
    <a:custClr name="Purple on Dark">
      <a:srgbClr val="A566FF"/>
    </a:custClr>
  </a:custClrLst>
  <a:extLst>
    <a:ext uri="{05A4C25C-085E-4340-85A3-A5531E510DB2}">
      <thm15:themeFamily xmlns:thm15="http://schemas.microsoft.com/office/thememl/2012/main" name="HERE Core Blue" id="{6715358B-00B3-43B1-8082-A6F768EAFA53}" vid="{766A2073-E6A9-4078-80D2-60F3B128A4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145BD76EE7FCC4EBA335CC86A680C37" ma:contentTypeVersion="10" ma:contentTypeDescription="Create a new document." ma:contentTypeScope="" ma:versionID="e2b7972193bad2ff5d43752a0a805d06">
  <xsd:schema xmlns:xsd="http://www.w3.org/2001/XMLSchema" xmlns:xs="http://www.w3.org/2001/XMLSchema" xmlns:p="http://schemas.microsoft.com/office/2006/metadata/properties" xmlns:ns2="00c1e33c-4a6a-4b26-91ac-cff1453f1387" xmlns:ns3="cfe1e2ba-c3f8-4486-8fdc-5c542c677b22" targetNamespace="http://schemas.microsoft.com/office/2006/metadata/properties" ma:root="true" ma:fieldsID="39c9879160375ac5ea24fa5db4de36ed" ns2:_="" ns3:_="">
    <xsd:import namespace="00c1e33c-4a6a-4b26-91ac-cff1453f1387"/>
    <xsd:import namespace="cfe1e2ba-c3f8-4486-8fdc-5c542c677b2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c1e33c-4a6a-4b26-91ac-cff1453f138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fe1e2ba-c3f8-4486-8fdc-5c542c677b22"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285622-F011-4B21-BB8D-6ED93DAAE83E}">
  <ds:schemaRefs>
    <ds:schemaRef ds:uri="http://schemas.microsoft.com/sharepoint/v3/contenttype/forms"/>
  </ds:schemaRefs>
</ds:datastoreItem>
</file>

<file path=customXml/itemProps2.xml><?xml version="1.0" encoding="utf-8"?>
<ds:datastoreItem xmlns:ds="http://schemas.openxmlformats.org/officeDocument/2006/customXml" ds:itemID="{1AC82E20-DA78-43CD-AEBD-678D11F88E7D}">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cfe1e2ba-c3f8-4486-8fdc-5c542c677b22"/>
    <ds:schemaRef ds:uri="00c1e33c-4a6a-4b26-91ac-cff1453f1387"/>
    <ds:schemaRef ds:uri="http://www.w3.org/XML/1998/namespace"/>
    <ds:schemaRef ds:uri="http://purl.org/dc/terms/"/>
  </ds:schemaRefs>
</ds:datastoreItem>
</file>

<file path=customXml/itemProps3.xml><?xml version="1.0" encoding="utf-8"?>
<ds:datastoreItem xmlns:ds="http://schemas.openxmlformats.org/officeDocument/2006/customXml" ds:itemID="{117FA099-E318-48FB-B581-FE76AE014F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c1e33c-4a6a-4b26-91ac-cff1453f1387"/>
    <ds:schemaRef ds:uri="cfe1e2ba-c3f8-4486-8fdc-5c542c677b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HERE Core Blue</Template>
  <TotalTime>158</TotalTime>
  <Words>1437</Words>
  <Application>Microsoft Office PowerPoint</Application>
  <PresentationFormat>Widescreen</PresentationFormat>
  <Paragraphs>166</Paragraphs>
  <Slides>16</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Fira Sans Light</vt:lpstr>
      <vt:lpstr>FiraGO</vt:lpstr>
      <vt:lpstr>HERE Core Blue</vt:lpstr>
      <vt:lpstr>Solutions for the future, today</vt:lpstr>
      <vt:lpstr>Transportation &amp; Logistics</vt:lpstr>
      <vt:lpstr>Tracking</vt:lpstr>
      <vt:lpstr>Tracking</vt:lpstr>
      <vt:lpstr>Tracking</vt:lpstr>
      <vt:lpstr>Tracking</vt:lpstr>
      <vt:lpstr>Fleet management</vt:lpstr>
      <vt:lpstr>Fleet management</vt:lpstr>
      <vt:lpstr>Fleet management</vt:lpstr>
      <vt:lpstr>Fleet management</vt:lpstr>
      <vt:lpstr>Delivery on demand</vt:lpstr>
      <vt:lpstr>Delivery on demand</vt:lpstr>
      <vt:lpstr>Delivery on demand</vt:lpstr>
      <vt:lpstr>Delivery on demand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Luksza, Kasia</dc:creator>
  <cp:lastModifiedBy>Luksza, Kasia</cp:lastModifiedBy>
  <cp:revision>1</cp:revision>
  <dcterms:created xsi:type="dcterms:W3CDTF">2019-07-30T08:49:16Z</dcterms:created>
  <dcterms:modified xsi:type="dcterms:W3CDTF">2019-08-09T07:37:25Z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0x0101006145BD76EE7FCC4EBA335CC86A680C37</vt:lpwstr>
  </property>
</Properties>
</file>