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6.xml" ContentType="application/vnd.openxmlformats-officedocument.presentationml.notesSlid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6"/>
  </p:notesMasterIdLst>
  <p:sldIdLst>
    <p:sldId id="257" r:id="rId5"/>
    <p:sldId id="392" r:id="rId6"/>
    <p:sldId id="292" r:id="rId7"/>
    <p:sldId id="259" r:id="rId8"/>
    <p:sldId id="293" r:id="rId9"/>
    <p:sldId id="294" r:id="rId10"/>
    <p:sldId id="297" r:id="rId11"/>
    <p:sldId id="298" r:id="rId12"/>
    <p:sldId id="299" r:id="rId13"/>
    <p:sldId id="258"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389" r:id="rId45"/>
    <p:sldId id="300" r:id="rId46"/>
    <p:sldId id="301" r:id="rId47"/>
    <p:sldId id="302" r:id="rId48"/>
    <p:sldId id="390" r:id="rId49"/>
    <p:sldId id="303" r:id="rId50"/>
    <p:sldId id="304" r:id="rId51"/>
    <p:sldId id="305" r:id="rId52"/>
    <p:sldId id="391" r:id="rId53"/>
    <p:sldId id="306" r:id="rId54"/>
    <p:sldId id="307" r:id="rId55"/>
    <p:sldId id="308" r:id="rId56"/>
    <p:sldId id="382" r:id="rId57"/>
    <p:sldId id="383" r:id="rId58"/>
    <p:sldId id="384" r:id="rId59"/>
    <p:sldId id="385" r:id="rId60"/>
    <p:sldId id="386" r:id="rId61"/>
    <p:sldId id="387" r:id="rId62"/>
    <p:sldId id="388" r:id="rId63"/>
    <p:sldId id="290" r:id="rId64"/>
    <p:sldId id="291"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8FFDB-3D90-410B-A35B-6CA19AA97C9C}" v="126" dt="2019-08-09T07:33:25.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49" autoAdjust="0"/>
  </p:normalViewPr>
  <p:slideViewPr>
    <p:cSldViewPr snapToGrid="0" showGuides="1">
      <p:cViewPr varScale="1">
        <p:scale>
          <a:sx n="62" d="100"/>
          <a:sy n="62" d="100"/>
        </p:scale>
        <p:origin x="679" y="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sza, Kasia" userId="b3709b76-dc87-4fe1-948a-b5d259173c41" providerId="ADAL" clId="{75C8FFDB-3D90-410B-A35B-6CA19AA97C9C}"/>
    <pc:docChg chg="undo custSel addSld delSld modSld">
      <pc:chgData name="Luksza, Kasia" userId="b3709b76-dc87-4fe1-948a-b5d259173c41" providerId="ADAL" clId="{75C8FFDB-3D90-410B-A35B-6CA19AA97C9C}" dt="2019-08-09T07:33:25.250" v="507"/>
      <pc:docMkLst>
        <pc:docMk/>
      </pc:docMkLst>
      <pc:sldChg chg="add del">
        <pc:chgData name="Luksza, Kasia" userId="b3709b76-dc87-4fe1-948a-b5d259173c41" providerId="ADAL" clId="{75C8FFDB-3D90-410B-A35B-6CA19AA97C9C}" dt="2019-08-08T13:51:52.569" v="1" actId="2696"/>
        <pc:sldMkLst>
          <pc:docMk/>
          <pc:sldMk cId="2621589146" sldId="256"/>
        </pc:sldMkLst>
      </pc:sldChg>
      <pc:sldChg chg="add">
        <pc:chgData name="Luksza, Kasia" userId="b3709b76-dc87-4fe1-948a-b5d259173c41" providerId="ADAL" clId="{75C8FFDB-3D90-410B-A35B-6CA19AA97C9C}" dt="2019-08-08T13:52:10.577" v="3"/>
        <pc:sldMkLst>
          <pc:docMk/>
          <pc:sldMk cId="1537618845" sldId="257"/>
        </pc:sldMkLst>
      </pc:sldChg>
      <pc:sldChg chg="add">
        <pc:chgData name="Luksza, Kasia" userId="b3709b76-dc87-4fe1-948a-b5d259173c41" providerId="ADAL" clId="{75C8FFDB-3D90-410B-A35B-6CA19AA97C9C}" dt="2019-08-08T13:52:10.577" v="3"/>
        <pc:sldMkLst>
          <pc:docMk/>
          <pc:sldMk cId="2330175752" sldId="258"/>
        </pc:sldMkLst>
      </pc:sldChg>
      <pc:sldChg chg="modSp">
        <pc:chgData name="Luksza, Kasia" userId="b3709b76-dc87-4fe1-948a-b5d259173c41" providerId="ADAL" clId="{75C8FFDB-3D90-410B-A35B-6CA19AA97C9C}" dt="2019-08-09T06:37:12.056" v="239" actId="14100"/>
        <pc:sldMkLst>
          <pc:docMk/>
          <pc:sldMk cId="4215335133" sldId="259"/>
        </pc:sldMkLst>
        <pc:spChg chg="mod">
          <ac:chgData name="Luksza, Kasia" userId="b3709b76-dc87-4fe1-948a-b5d259173c41" providerId="ADAL" clId="{75C8FFDB-3D90-410B-A35B-6CA19AA97C9C}" dt="2019-08-09T06:37:12.056" v="239" actId="14100"/>
          <ac:spMkLst>
            <pc:docMk/>
            <pc:sldMk cId="4215335133" sldId="259"/>
            <ac:spMk id="15" creationId="{98F8B30A-8A97-49E7-BAE5-A854110C911A}"/>
          </ac:spMkLst>
        </pc:spChg>
        <pc:spChg chg="mod">
          <ac:chgData name="Luksza, Kasia" userId="b3709b76-dc87-4fe1-948a-b5d259173c41" providerId="ADAL" clId="{75C8FFDB-3D90-410B-A35B-6CA19AA97C9C}" dt="2019-08-09T06:37:01.214" v="234" actId="555"/>
          <ac:spMkLst>
            <pc:docMk/>
            <pc:sldMk cId="4215335133" sldId="259"/>
            <ac:spMk id="16" creationId="{D93191FB-0B4A-4557-B460-1A3A12435799}"/>
          </ac:spMkLst>
        </pc:spChg>
        <pc:spChg chg="mod">
          <ac:chgData name="Luksza, Kasia" userId="b3709b76-dc87-4fe1-948a-b5d259173c41" providerId="ADAL" clId="{75C8FFDB-3D90-410B-A35B-6CA19AA97C9C}" dt="2019-08-09T06:37:01.214" v="234" actId="555"/>
          <ac:spMkLst>
            <pc:docMk/>
            <pc:sldMk cId="4215335133" sldId="259"/>
            <ac:spMk id="17" creationId="{9A937341-9EE4-4E71-B1F2-2CC16B45EF93}"/>
          </ac:spMkLst>
        </pc:spChg>
      </pc:sldChg>
      <pc:sldChg chg="addSp delSp modSp add">
        <pc:chgData name="Luksza, Kasia" userId="b3709b76-dc87-4fe1-948a-b5d259173c41" providerId="ADAL" clId="{75C8FFDB-3D90-410B-A35B-6CA19AA97C9C}" dt="2019-08-09T06:40:18.351" v="245" actId="14100"/>
        <pc:sldMkLst>
          <pc:docMk/>
          <pc:sldMk cId="997604295" sldId="260"/>
        </pc:sldMkLst>
        <pc:spChg chg="add del ord">
          <ac:chgData name="Luksza, Kasia" userId="b3709b76-dc87-4fe1-948a-b5d259173c41" providerId="ADAL" clId="{75C8FFDB-3D90-410B-A35B-6CA19AA97C9C}" dt="2019-08-08T16:35:53.012" v="30" actId="478"/>
          <ac:spMkLst>
            <pc:docMk/>
            <pc:sldMk cId="997604295" sldId="260"/>
            <ac:spMk id="16" creationId="{C5DC3C72-4EBB-40CE-AC0E-91661476E2D1}"/>
          </ac:spMkLst>
        </pc:spChg>
        <pc:spChg chg="mod">
          <ac:chgData name="Luksza, Kasia" userId="b3709b76-dc87-4fe1-948a-b5d259173c41" providerId="ADAL" clId="{75C8FFDB-3D90-410B-A35B-6CA19AA97C9C}" dt="2019-08-08T16:35:50.900" v="29" actId="20577"/>
          <ac:spMkLst>
            <pc:docMk/>
            <pc:sldMk cId="997604295" sldId="260"/>
            <ac:spMk id="19" creationId="{591F1BAD-22BC-4FD2-8AEC-875150961817}"/>
          </ac:spMkLst>
        </pc:spChg>
        <pc:spChg chg="mod">
          <ac:chgData name="Luksza, Kasia" userId="b3709b76-dc87-4fe1-948a-b5d259173c41" providerId="ADAL" clId="{75C8FFDB-3D90-410B-A35B-6CA19AA97C9C}" dt="2019-08-09T06:40:18.351" v="245" actId="14100"/>
          <ac:spMkLst>
            <pc:docMk/>
            <pc:sldMk cId="997604295" sldId="260"/>
            <ac:spMk id="27" creationId="{E0EE7FDE-686F-4F5F-AC7A-11F2BFD4076B}"/>
          </ac:spMkLst>
        </pc:spChg>
        <pc:spChg chg="del">
          <ac:chgData name="Luksza, Kasia" userId="b3709b76-dc87-4fe1-948a-b5d259173c41" providerId="ADAL" clId="{75C8FFDB-3D90-410B-A35B-6CA19AA97C9C}" dt="2019-08-08T16:35:34.692" v="18" actId="478"/>
          <ac:spMkLst>
            <pc:docMk/>
            <pc:sldMk cId="997604295" sldId="260"/>
            <ac:spMk id="41" creationId="{D8B14F23-D9C9-41C3-BD13-41E840B9A179}"/>
          </ac:spMkLst>
        </pc:spChg>
        <pc:spChg chg="del">
          <ac:chgData name="Luksza, Kasia" userId="b3709b76-dc87-4fe1-948a-b5d259173c41" providerId="ADAL" clId="{75C8FFDB-3D90-410B-A35B-6CA19AA97C9C}" dt="2019-08-08T16:35:39.652" v="19" actId="478"/>
          <ac:spMkLst>
            <pc:docMk/>
            <pc:sldMk cId="997604295" sldId="260"/>
            <ac:spMk id="42" creationId="{C99DA599-7A73-499D-A95A-D530AF89A073}"/>
          </ac:spMkLst>
        </pc:spChg>
        <pc:grpChg chg="add del">
          <ac:chgData name="Luksza, Kasia" userId="b3709b76-dc87-4fe1-948a-b5d259173c41" providerId="ADAL" clId="{75C8FFDB-3D90-410B-A35B-6CA19AA97C9C}" dt="2019-08-08T16:35:53.012" v="30" actId="478"/>
          <ac:grpSpMkLst>
            <pc:docMk/>
            <pc:sldMk cId="997604295" sldId="260"/>
            <ac:grpSpMk id="17" creationId="{D98E6693-E456-450F-9CB6-C0D66AF9FBA9}"/>
          </ac:grpSpMkLst>
        </pc:grpChg>
        <pc:grpChg chg="del">
          <ac:chgData name="Luksza, Kasia" userId="b3709b76-dc87-4fe1-948a-b5d259173c41" providerId="ADAL" clId="{75C8FFDB-3D90-410B-A35B-6CA19AA97C9C}" dt="2019-08-08T16:35:34.692" v="18" actId="478"/>
          <ac:grpSpMkLst>
            <pc:docMk/>
            <pc:sldMk cId="997604295" sldId="260"/>
            <ac:grpSpMk id="18" creationId="{6D980BCF-BD40-410E-AAF6-1DA7565A52DD}"/>
          </ac:grpSpMkLst>
        </pc:grpChg>
        <pc:grpChg chg="add del mod">
          <ac:chgData name="Luksza, Kasia" userId="b3709b76-dc87-4fe1-948a-b5d259173c41" providerId="ADAL" clId="{75C8FFDB-3D90-410B-A35B-6CA19AA97C9C}" dt="2019-08-08T16:35:53.012" v="30" actId="478"/>
          <ac:grpSpMkLst>
            <pc:docMk/>
            <pc:sldMk cId="997604295" sldId="260"/>
            <ac:grpSpMk id="43" creationId="{16158E9F-1DED-4385-8E12-E339D5471A61}"/>
          </ac:grpSpMkLst>
        </pc:grpChg>
      </pc:sldChg>
      <pc:sldChg chg="add">
        <pc:chgData name="Luksza, Kasia" userId="b3709b76-dc87-4fe1-948a-b5d259173c41" providerId="ADAL" clId="{75C8FFDB-3D90-410B-A35B-6CA19AA97C9C}" dt="2019-08-08T13:52:10.577" v="3"/>
        <pc:sldMkLst>
          <pc:docMk/>
          <pc:sldMk cId="3832819501" sldId="261"/>
        </pc:sldMkLst>
      </pc:sldChg>
      <pc:sldChg chg="add">
        <pc:chgData name="Luksza, Kasia" userId="b3709b76-dc87-4fe1-948a-b5d259173c41" providerId="ADAL" clId="{75C8FFDB-3D90-410B-A35B-6CA19AA97C9C}" dt="2019-08-08T13:52:10.577" v="3"/>
        <pc:sldMkLst>
          <pc:docMk/>
          <pc:sldMk cId="3126719059" sldId="262"/>
        </pc:sldMkLst>
      </pc:sldChg>
      <pc:sldChg chg="modSp add">
        <pc:chgData name="Luksza, Kasia" userId="b3709b76-dc87-4fe1-948a-b5d259173c41" providerId="ADAL" clId="{75C8FFDB-3D90-410B-A35B-6CA19AA97C9C}" dt="2019-08-09T06:41:02.558" v="248" actId="1038"/>
        <pc:sldMkLst>
          <pc:docMk/>
          <pc:sldMk cId="3895600692" sldId="263"/>
        </pc:sldMkLst>
        <pc:spChg chg="mod">
          <ac:chgData name="Luksza, Kasia" userId="b3709b76-dc87-4fe1-948a-b5d259173c41" providerId="ADAL" clId="{75C8FFDB-3D90-410B-A35B-6CA19AA97C9C}" dt="2019-08-09T06:41:02.558" v="248" actId="1038"/>
          <ac:spMkLst>
            <pc:docMk/>
            <pc:sldMk cId="3895600692" sldId="263"/>
            <ac:spMk id="23" creationId="{46EDEF16-4545-49E0-88BB-E1C2FA2F587F}"/>
          </ac:spMkLst>
        </pc:spChg>
      </pc:sldChg>
      <pc:sldChg chg="modSp add">
        <pc:chgData name="Luksza, Kasia" userId="b3709b76-dc87-4fe1-948a-b5d259173c41" providerId="ADAL" clId="{75C8FFDB-3D90-410B-A35B-6CA19AA97C9C}" dt="2019-08-09T06:41:15.002" v="250" actId="1036"/>
        <pc:sldMkLst>
          <pc:docMk/>
          <pc:sldMk cId="4008202474" sldId="264"/>
        </pc:sldMkLst>
        <pc:spChg chg="mod">
          <ac:chgData name="Luksza, Kasia" userId="b3709b76-dc87-4fe1-948a-b5d259173c41" providerId="ADAL" clId="{75C8FFDB-3D90-410B-A35B-6CA19AA97C9C}" dt="2019-08-09T06:41:15.002" v="250" actId="1036"/>
          <ac:spMkLst>
            <pc:docMk/>
            <pc:sldMk cId="4008202474" sldId="264"/>
            <ac:spMk id="17" creationId="{2FF63728-42AC-4E48-9FDD-315D8F97A2BC}"/>
          </ac:spMkLst>
        </pc:spChg>
      </pc:sldChg>
      <pc:sldChg chg="add">
        <pc:chgData name="Luksza, Kasia" userId="b3709b76-dc87-4fe1-948a-b5d259173c41" providerId="ADAL" clId="{75C8FFDB-3D90-410B-A35B-6CA19AA97C9C}" dt="2019-08-08T13:52:10.577" v="3"/>
        <pc:sldMkLst>
          <pc:docMk/>
          <pc:sldMk cId="2735380951" sldId="265"/>
        </pc:sldMkLst>
      </pc:sldChg>
      <pc:sldChg chg="add">
        <pc:chgData name="Luksza, Kasia" userId="b3709b76-dc87-4fe1-948a-b5d259173c41" providerId="ADAL" clId="{75C8FFDB-3D90-410B-A35B-6CA19AA97C9C}" dt="2019-08-08T13:52:10.577" v="3"/>
        <pc:sldMkLst>
          <pc:docMk/>
          <pc:sldMk cId="998950133" sldId="266"/>
        </pc:sldMkLst>
      </pc:sldChg>
      <pc:sldChg chg="delSp add">
        <pc:chgData name="Luksza, Kasia" userId="b3709b76-dc87-4fe1-948a-b5d259173c41" providerId="ADAL" clId="{75C8FFDB-3D90-410B-A35B-6CA19AA97C9C}" dt="2019-08-08T16:35:56.692" v="31" actId="478"/>
        <pc:sldMkLst>
          <pc:docMk/>
          <pc:sldMk cId="1142715862" sldId="267"/>
        </pc:sldMkLst>
        <pc:grpChg chg="del">
          <ac:chgData name="Luksza, Kasia" userId="b3709b76-dc87-4fe1-948a-b5d259173c41" providerId="ADAL" clId="{75C8FFDB-3D90-410B-A35B-6CA19AA97C9C}" dt="2019-08-08T16:35:56.692" v="31" actId="478"/>
          <ac:grpSpMkLst>
            <pc:docMk/>
            <pc:sldMk cId="1142715862" sldId="267"/>
            <ac:grpSpMk id="30" creationId="{422D15BF-B476-46B5-81C5-1F8CA38D2D7F}"/>
          </ac:grpSpMkLst>
        </pc:grpChg>
      </pc:sldChg>
      <pc:sldChg chg="add">
        <pc:chgData name="Luksza, Kasia" userId="b3709b76-dc87-4fe1-948a-b5d259173c41" providerId="ADAL" clId="{75C8FFDB-3D90-410B-A35B-6CA19AA97C9C}" dt="2019-08-08T13:52:10.577" v="3"/>
        <pc:sldMkLst>
          <pc:docMk/>
          <pc:sldMk cId="2581578168" sldId="268"/>
        </pc:sldMkLst>
      </pc:sldChg>
      <pc:sldChg chg="delSp add">
        <pc:chgData name="Luksza, Kasia" userId="b3709b76-dc87-4fe1-948a-b5d259173c41" providerId="ADAL" clId="{75C8FFDB-3D90-410B-A35B-6CA19AA97C9C}" dt="2019-08-08T16:35:59.972" v="32" actId="478"/>
        <pc:sldMkLst>
          <pc:docMk/>
          <pc:sldMk cId="4279250804" sldId="269"/>
        </pc:sldMkLst>
        <pc:grpChg chg="del">
          <ac:chgData name="Luksza, Kasia" userId="b3709b76-dc87-4fe1-948a-b5d259173c41" providerId="ADAL" clId="{75C8FFDB-3D90-410B-A35B-6CA19AA97C9C}" dt="2019-08-08T16:35:59.972" v="32" actId="478"/>
          <ac:grpSpMkLst>
            <pc:docMk/>
            <pc:sldMk cId="4279250804" sldId="269"/>
            <ac:grpSpMk id="8" creationId="{13A49C5D-E088-40D8-AF04-B74C831C1F30}"/>
          </ac:grpSpMkLst>
        </pc:grpChg>
      </pc:sldChg>
      <pc:sldChg chg="delSp modSp add">
        <pc:chgData name="Luksza, Kasia" userId="b3709b76-dc87-4fe1-948a-b5d259173c41" providerId="ADAL" clId="{75C8FFDB-3D90-410B-A35B-6CA19AA97C9C}" dt="2019-08-09T06:42:21.495" v="257" actId="20577"/>
        <pc:sldMkLst>
          <pc:docMk/>
          <pc:sldMk cId="4087439614" sldId="270"/>
        </pc:sldMkLst>
        <pc:spChg chg="del">
          <ac:chgData name="Luksza, Kasia" userId="b3709b76-dc87-4fe1-948a-b5d259173c41" providerId="ADAL" clId="{75C8FFDB-3D90-410B-A35B-6CA19AA97C9C}" dt="2019-08-08T16:36:01.205" v="33" actId="478"/>
          <ac:spMkLst>
            <pc:docMk/>
            <pc:sldMk cId="4087439614" sldId="270"/>
            <ac:spMk id="8" creationId="{F9C25F73-B2F9-40C2-9E16-DCFB75026936}"/>
          </ac:spMkLst>
        </pc:spChg>
        <pc:spChg chg="mod">
          <ac:chgData name="Luksza, Kasia" userId="b3709b76-dc87-4fe1-948a-b5d259173c41" providerId="ADAL" clId="{75C8FFDB-3D90-410B-A35B-6CA19AA97C9C}" dt="2019-08-09T06:42:12.098" v="253" actId="14100"/>
          <ac:spMkLst>
            <pc:docMk/>
            <pc:sldMk cId="4087439614" sldId="270"/>
            <ac:spMk id="26" creationId="{32DC612E-2E68-4443-883D-4D6457DAB09E}"/>
          </ac:spMkLst>
        </pc:spChg>
        <pc:spChg chg="mod">
          <ac:chgData name="Luksza, Kasia" userId="b3709b76-dc87-4fe1-948a-b5d259173c41" providerId="ADAL" clId="{75C8FFDB-3D90-410B-A35B-6CA19AA97C9C}" dt="2019-08-09T06:42:21.495" v="257" actId="20577"/>
          <ac:spMkLst>
            <pc:docMk/>
            <pc:sldMk cId="4087439614" sldId="270"/>
            <ac:spMk id="28" creationId="{6A8C7E29-8C49-4A35-A08B-08A56A2CAAB9}"/>
          </ac:spMkLst>
        </pc:spChg>
        <pc:grpChg chg="del">
          <ac:chgData name="Luksza, Kasia" userId="b3709b76-dc87-4fe1-948a-b5d259173c41" providerId="ADAL" clId="{75C8FFDB-3D90-410B-A35B-6CA19AA97C9C}" dt="2019-08-08T16:36:02.615" v="34" actId="478"/>
          <ac:grpSpMkLst>
            <pc:docMk/>
            <pc:sldMk cId="4087439614" sldId="270"/>
            <ac:grpSpMk id="9" creationId="{479E9A7E-1C23-4CB1-9575-05DAE73AFB8C}"/>
          </ac:grpSpMkLst>
        </pc:grpChg>
      </pc:sldChg>
      <pc:sldChg chg="delSp add modNotes">
        <pc:chgData name="Luksza, Kasia" userId="b3709b76-dc87-4fe1-948a-b5d259173c41" providerId="ADAL" clId="{75C8FFDB-3D90-410B-A35B-6CA19AA97C9C}" dt="2019-08-09T07:33:21.764" v="505"/>
        <pc:sldMkLst>
          <pc:docMk/>
          <pc:sldMk cId="2122669926" sldId="271"/>
        </pc:sldMkLst>
        <pc:grpChg chg="del">
          <ac:chgData name="Luksza, Kasia" userId="b3709b76-dc87-4fe1-948a-b5d259173c41" providerId="ADAL" clId="{75C8FFDB-3D90-410B-A35B-6CA19AA97C9C}" dt="2019-08-08T16:36:05.349" v="35" actId="478"/>
          <ac:grpSpMkLst>
            <pc:docMk/>
            <pc:sldMk cId="2122669926" sldId="271"/>
            <ac:grpSpMk id="32" creationId="{96BDBF19-1CB5-45C5-AB6A-A0FCBA05D68A}"/>
          </ac:grpSpMkLst>
        </pc:grpChg>
      </pc:sldChg>
      <pc:sldChg chg="delSp modSp add">
        <pc:chgData name="Luksza, Kasia" userId="b3709b76-dc87-4fe1-948a-b5d259173c41" providerId="ADAL" clId="{75C8FFDB-3D90-410B-A35B-6CA19AA97C9C}" dt="2019-08-09T06:42:48.764" v="272" actId="1036"/>
        <pc:sldMkLst>
          <pc:docMk/>
          <pc:sldMk cId="3424008215" sldId="272"/>
        </pc:sldMkLst>
        <pc:spChg chg="mod">
          <ac:chgData name="Luksza, Kasia" userId="b3709b76-dc87-4fe1-948a-b5d259173c41" providerId="ADAL" clId="{75C8FFDB-3D90-410B-A35B-6CA19AA97C9C}" dt="2019-08-09T06:42:48.764" v="272" actId="1036"/>
          <ac:spMkLst>
            <pc:docMk/>
            <pc:sldMk cId="3424008215" sldId="272"/>
            <ac:spMk id="25" creationId="{A6F6F543-BFA5-482E-89FB-F8BAB4FAE387}"/>
          </ac:spMkLst>
        </pc:spChg>
        <pc:grpChg chg="del">
          <ac:chgData name="Luksza, Kasia" userId="b3709b76-dc87-4fe1-948a-b5d259173c41" providerId="ADAL" clId="{75C8FFDB-3D90-410B-A35B-6CA19AA97C9C}" dt="2019-08-08T16:36:06.581" v="36" actId="478"/>
          <ac:grpSpMkLst>
            <pc:docMk/>
            <pc:sldMk cId="3424008215" sldId="272"/>
            <ac:grpSpMk id="8" creationId="{C0A9366E-1BD3-4AAD-B8C8-5866ED4C2054}"/>
          </ac:grpSpMkLst>
        </pc:grpChg>
      </pc:sldChg>
      <pc:sldChg chg="delSp modSp add">
        <pc:chgData name="Luksza, Kasia" userId="b3709b76-dc87-4fe1-948a-b5d259173c41" providerId="ADAL" clId="{75C8FFDB-3D90-410B-A35B-6CA19AA97C9C}" dt="2019-08-09T06:42:58.463" v="289" actId="1036"/>
        <pc:sldMkLst>
          <pc:docMk/>
          <pc:sldMk cId="1280553707" sldId="273"/>
        </pc:sldMkLst>
        <pc:spChg chg="mod">
          <ac:chgData name="Luksza, Kasia" userId="b3709b76-dc87-4fe1-948a-b5d259173c41" providerId="ADAL" clId="{75C8FFDB-3D90-410B-A35B-6CA19AA97C9C}" dt="2019-08-09T06:42:58.463" v="289" actId="1036"/>
          <ac:spMkLst>
            <pc:docMk/>
            <pc:sldMk cId="1280553707" sldId="273"/>
            <ac:spMk id="26" creationId="{B80E38F8-1884-4CB0-B4EE-1167939F1750}"/>
          </ac:spMkLst>
        </pc:spChg>
        <pc:grpChg chg="del">
          <ac:chgData name="Luksza, Kasia" userId="b3709b76-dc87-4fe1-948a-b5d259173c41" providerId="ADAL" clId="{75C8FFDB-3D90-410B-A35B-6CA19AA97C9C}" dt="2019-08-08T16:36:08.245" v="37" actId="478"/>
          <ac:grpSpMkLst>
            <pc:docMk/>
            <pc:sldMk cId="1280553707" sldId="273"/>
            <ac:grpSpMk id="7" creationId="{23DF084D-2DEE-4E16-A8A3-8F8CFB770C0A}"/>
          </ac:grpSpMkLst>
        </pc:grpChg>
        <pc:graphicFrameChg chg="mod">
          <ac:chgData name="Luksza, Kasia" userId="b3709b76-dc87-4fe1-948a-b5d259173c41" providerId="ADAL" clId="{75C8FFDB-3D90-410B-A35B-6CA19AA97C9C}" dt="2019-08-09T06:42:54.036" v="274" actId="1035"/>
          <ac:graphicFrameMkLst>
            <pc:docMk/>
            <pc:sldMk cId="1280553707" sldId="273"/>
            <ac:graphicFrameMk id="25" creationId="{9B35EB91-B712-4DDB-BE9F-C16516F7ADB4}"/>
          </ac:graphicFrameMkLst>
        </pc:graphicFrameChg>
      </pc:sldChg>
      <pc:sldChg chg="delSp modSp add">
        <pc:chgData name="Luksza, Kasia" userId="b3709b76-dc87-4fe1-948a-b5d259173c41" providerId="ADAL" clId="{75C8FFDB-3D90-410B-A35B-6CA19AA97C9C}" dt="2019-08-09T06:43:28.131" v="305" actId="1036"/>
        <pc:sldMkLst>
          <pc:docMk/>
          <pc:sldMk cId="2405404547" sldId="274"/>
        </pc:sldMkLst>
        <pc:spChg chg="mod">
          <ac:chgData name="Luksza, Kasia" userId="b3709b76-dc87-4fe1-948a-b5d259173c41" providerId="ADAL" clId="{75C8FFDB-3D90-410B-A35B-6CA19AA97C9C}" dt="2019-08-09T06:43:28.131" v="305" actId="1036"/>
          <ac:spMkLst>
            <pc:docMk/>
            <pc:sldMk cId="2405404547" sldId="274"/>
            <ac:spMk id="22" creationId="{995FC8D4-120B-4BFE-831B-F73A294AE3E4}"/>
          </ac:spMkLst>
        </pc:spChg>
        <pc:grpChg chg="del">
          <ac:chgData name="Luksza, Kasia" userId="b3709b76-dc87-4fe1-948a-b5d259173c41" providerId="ADAL" clId="{75C8FFDB-3D90-410B-A35B-6CA19AA97C9C}" dt="2019-08-08T16:36:09.365" v="38" actId="478"/>
          <ac:grpSpMkLst>
            <pc:docMk/>
            <pc:sldMk cId="2405404547" sldId="274"/>
            <ac:grpSpMk id="7" creationId="{23DF084D-2DEE-4E16-A8A3-8F8CFB770C0A}"/>
          </ac:grpSpMkLst>
        </pc:grpChg>
      </pc:sldChg>
      <pc:sldChg chg="delSp add">
        <pc:chgData name="Luksza, Kasia" userId="b3709b76-dc87-4fe1-948a-b5d259173c41" providerId="ADAL" clId="{75C8FFDB-3D90-410B-A35B-6CA19AA97C9C}" dt="2019-08-08T16:36:10.644" v="39" actId="478"/>
        <pc:sldMkLst>
          <pc:docMk/>
          <pc:sldMk cId="1503261666" sldId="275"/>
        </pc:sldMkLst>
        <pc:grpChg chg="del">
          <ac:chgData name="Luksza, Kasia" userId="b3709b76-dc87-4fe1-948a-b5d259173c41" providerId="ADAL" clId="{75C8FFDB-3D90-410B-A35B-6CA19AA97C9C}" dt="2019-08-08T16:36:10.644" v="39" actId="478"/>
          <ac:grpSpMkLst>
            <pc:docMk/>
            <pc:sldMk cId="1503261666" sldId="275"/>
            <ac:grpSpMk id="7" creationId="{F113CA86-7DEC-4B6C-9DF2-E1D6797AE338}"/>
          </ac:grpSpMkLst>
        </pc:grpChg>
      </pc:sldChg>
      <pc:sldChg chg="addSp delSp modSp add">
        <pc:chgData name="Luksza, Kasia" userId="b3709b76-dc87-4fe1-948a-b5d259173c41" providerId="ADAL" clId="{75C8FFDB-3D90-410B-A35B-6CA19AA97C9C}" dt="2019-08-09T06:46:07.899" v="358" actId="207"/>
        <pc:sldMkLst>
          <pc:docMk/>
          <pc:sldMk cId="1186526514" sldId="276"/>
        </pc:sldMkLst>
        <pc:spChg chg="mod topLvl">
          <ac:chgData name="Luksza, Kasia" userId="b3709b76-dc87-4fe1-948a-b5d259173c41" providerId="ADAL" clId="{75C8FFDB-3D90-410B-A35B-6CA19AA97C9C}" dt="2019-08-09T06:45:58.832" v="354" actId="164"/>
          <ac:spMkLst>
            <pc:docMk/>
            <pc:sldMk cId="1186526514" sldId="276"/>
            <ac:spMk id="7" creationId="{F292750C-BBF5-46B5-8E6E-C1E2D602017D}"/>
          </ac:spMkLst>
        </pc:spChg>
        <pc:spChg chg="mod">
          <ac:chgData name="Luksza, Kasia" userId="b3709b76-dc87-4fe1-948a-b5d259173c41" providerId="ADAL" clId="{75C8FFDB-3D90-410B-A35B-6CA19AA97C9C}" dt="2019-08-09T06:45:17.039" v="344" actId="1035"/>
          <ac:spMkLst>
            <pc:docMk/>
            <pc:sldMk cId="1186526514" sldId="276"/>
            <ac:spMk id="8" creationId="{8B020402-CC10-4678-A524-F4080F9F6C3E}"/>
          </ac:spMkLst>
        </pc:spChg>
        <pc:spChg chg="mod topLvl">
          <ac:chgData name="Luksza, Kasia" userId="b3709b76-dc87-4fe1-948a-b5d259173c41" providerId="ADAL" clId="{75C8FFDB-3D90-410B-A35B-6CA19AA97C9C}" dt="2019-08-09T06:45:58.832" v="354" actId="164"/>
          <ac:spMkLst>
            <pc:docMk/>
            <pc:sldMk cId="1186526514" sldId="276"/>
            <ac:spMk id="9" creationId="{2EA0E758-3CEC-40E6-97E5-C352DC790496}"/>
          </ac:spMkLst>
        </pc:spChg>
        <pc:spChg chg="mod">
          <ac:chgData name="Luksza, Kasia" userId="b3709b76-dc87-4fe1-948a-b5d259173c41" providerId="ADAL" clId="{75C8FFDB-3D90-410B-A35B-6CA19AA97C9C}" dt="2019-08-09T06:45:17.039" v="344" actId="1035"/>
          <ac:spMkLst>
            <pc:docMk/>
            <pc:sldMk cId="1186526514" sldId="276"/>
            <ac:spMk id="10" creationId="{7E10FE34-A709-466C-B63F-0A63287EFD95}"/>
          </ac:spMkLst>
        </pc:spChg>
        <pc:spChg chg="mod">
          <ac:chgData name="Luksza, Kasia" userId="b3709b76-dc87-4fe1-948a-b5d259173c41" providerId="ADAL" clId="{75C8FFDB-3D90-410B-A35B-6CA19AA97C9C}" dt="2019-08-09T06:45:17.039" v="344" actId="1035"/>
          <ac:spMkLst>
            <pc:docMk/>
            <pc:sldMk cId="1186526514" sldId="276"/>
            <ac:spMk id="11" creationId="{0ED7BDCE-F596-47A1-AA41-30429545F119}"/>
          </ac:spMkLst>
        </pc:spChg>
        <pc:spChg chg="mod">
          <ac:chgData name="Luksza, Kasia" userId="b3709b76-dc87-4fe1-948a-b5d259173c41" providerId="ADAL" clId="{75C8FFDB-3D90-410B-A35B-6CA19AA97C9C}" dt="2019-08-09T06:45:17.039" v="344" actId="1035"/>
          <ac:spMkLst>
            <pc:docMk/>
            <pc:sldMk cId="1186526514" sldId="276"/>
            <ac:spMk id="12" creationId="{7BE5A9D1-3459-480D-8339-F0CD300008A5}"/>
          </ac:spMkLst>
        </pc:spChg>
        <pc:grpChg chg="mod">
          <ac:chgData name="Luksza, Kasia" userId="b3709b76-dc87-4fe1-948a-b5d259173c41" providerId="ADAL" clId="{75C8FFDB-3D90-410B-A35B-6CA19AA97C9C}" dt="2019-08-09T06:45:17.039" v="344" actId="1035"/>
          <ac:grpSpMkLst>
            <pc:docMk/>
            <pc:sldMk cId="1186526514" sldId="276"/>
            <ac:grpSpMk id="13" creationId="{CB38B7F6-BEEA-4A19-A1F0-0B0BFC8F9A76}"/>
          </ac:grpSpMkLst>
        </pc:grpChg>
        <pc:grpChg chg="mod">
          <ac:chgData name="Luksza, Kasia" userId="b3709b76-dc87-4fe1-948a-b5d259173c41" providerId="ADAL" clId="{75C8FFDB-3D90-410B-A35B-6CA19AA97C9C}" dt="2019-08-09T06:45:17.039" v="344" actId="1035"/>
          <ac:grpSpMkLst>
            <pc:docMk/>
            <pc:sldMk cId="1186526514" sldId="276"/>
            <ac:grpSpMk id="14" creationId="{B58DB382-86D7-40D3-B37D-8D1F25771D43}"/>
          </ac:grpSpMkLst>
        </pc:grpChg>
        <pc:grpChg chg="mod">
          <ac:chgData name="Luksza, Kasia" userId="b3709b76-dc87-4fe1-948a-b5d259173c41" providerId="ADAL" clId="{75C8FFDB-3D90-410B-A35B-6CA19AA97C9C}" dt="2019-08-09T06:45:17.039" v="344" actId="1035"/>
          <ac:grpSpMkLst>
            <pc:docMk/>
            <pc:sldMk cId="1186526514" sldId="276"/>
            <ac:grpSpMk id="15" creationId="{EE5675A1-8296-46A8-BE6F-FAE27FCC2579}"/>
          </ac:grpSpMkLst>
        </pc:grpChg>
        <pc:grpChg chg="mod">
          <ac:chgData name="Luksza, Kasia" userId="b3709b76-dc87-4fe1-948a-b5d259173c41" providerId="ADAL" clId="{75C8FFDB-3D90-410B-A35B-6CA19AA97C9C}" dt="2019-08-09T06:45:17.039" v="344" actId="1035"/>
          <ac:grpSpMkLst>
            <pc:docMk/>
            <pc:sldMk cId="1186526514" sldId="276"/>
            <ac:grpSpMk id="16" creationId="{A690A570-81B6-46F9-A3B0-D5305C608760}"/>
          </ac:grpSpMkLst>
        </pc:grpChg>
        <pc:grpChg chg="mod">
          <ac:chgData name="Luksza, Kasia" userId="b3709b76-dc87-4fe1-948a-b5d259173c41" providerId="ADAL" clId="{75C8FFDB-3D90-410B-A35B-6CA19AA97C9C}" dt="2019-08-09T06:45:17.039" v="344" actId="1035"/>
          <ac:grpSpMkLst>
            <pc:docMk/>
            <pc:sldMk cId="1186526514" sldId="276"/>
            <ac:grpSpMk id="17" creationId="{7DA4A658-EA15-48D9-B4AA-120FA6D19897}"/>
          </ac:grpSpMkLst>
        </pc:grpChg>
        <pc:grpChg chg="mod">
          <ac:chgData name="Luksza, Kasia" userId="b3709b76-dc87-4fe1-948a-b5d259173c41" providerId="ADAL" clId="{75C8FFDB-3D90-410B-A35B-6CA19AA97C9C}" dt="2019-08-09T06:45:17.039" v="344" actId="1035"/>
          <ac:grpSpMkLst>
            <pc:docMk/>
            <pc:sldMk cId="1186526514" sldId="276"/>
            <ac:grpSpMk id="18" creationId="{608B4E0E-5023-4A85-9307-963EE89114AC}"/>
          </ac:grpSpMkLst>
        </pc:grpChg>
        <pc:grpChg chg="mod">
          <ac:chgData name="Luksza, Kasia" userId="b3709b76-dc87-4fe1-948a-b5d259173c41" providerId="ADAL" clId="{75C8FFDB-3D90-410B-A35B-6CA19AA97C9C}" dt="2019-08-09T06:45:17.039" v="344" actId="1035"/>
          <ac:grpSpMkLst>
            <pc:docMk/>
            <pc:sldMk cId="1186526514" sldId="276"/>
            <ac:grpSpMk id="19" creationId="{69E98D92-63A2-4DC5-BBA4-5C23B835C683}"/>
          </ac:grpSpMkLst>
        </pc:grpChg>
        <pc:grpChg chg="mod">
          <ac:chgData name="Luksza, Kasia" userId="b3709b76-dc87-4fe1-948a-b5d259173c41" providerId="ADAL" clId="{75C8FFDB-3D90-410B-A35B-6CA19AA97C9C}" dt="2019-08-09T06:45:17.039" v="344" actId="1035"/>
          <ac:grpSpMkLst>
            <pc:docMk/>
            <pc:sldMk cId="1186526514" sldId="276"/>
            <ac:grpSpMk id="20" creationId="{4662EA90-C90C-4E1B-97B3-680EFE70B396}"/>
          </ac:grpSpMkLst>
        </pc:grpChg>
        <pc:grpChg chg="mod">
          <ac:chgData name="Luksza, Kasia" userId="b3709b76-dc87-4fe1-948a-b5d259173c41" providerId="ADAL" clId="{75C8FFDB-3D90-410B-A35B-6CA19AA97C9C}" dt="2019-08-09T06:45:17.039" v="344" actId="1035"/>
          <ac:grpSpMkLst>
            <pc:docMk/>
            <pc:sldMk cId="1186526514" sldId="276"/>
            <ac:grpSpMk id="21" creationId="{3F828A11-8628-4DE5-A99A-73D7D343AFA7}"/>
          </ac:grpSpMkLst>
        </pc:grpChg>
        <pc:grpChg chg="mod">
          <ac:chgData name="Luksza, Kasia" userId="b3709b76-dc87-4fe1-948a-b5d259173c41" providerId="ADAL" clId="{75C8FFDB-3D90-410B-A35B-6CA19AA97C9C}" dt="2019-08-09T06:45:17.039" v="344" actId="1035"/>
          <ac:grpSpMkLst>
            <pc:docMk/>
            <pc:sldMk cId="1186526514" sldId="276"/>
            <ac:grpSpMk id="32" creationId="{3DA9AE43-FF32-4C29-9A10-E3C69C0D36BA}"/>
          </ac:grpSpMkLst>
        </pc:grpChg>
        <pc:grpChg chg="mod">
          <ac:chgData name="Luksza, Kasia" userId="b3709b76-dc87-4fe1-948a-b5d259173c41" providerId="ADAL" clId="{75C8FFDB-3D90-410B-A35B-6CA19AA97C9C}" dt="2019-08-09T06:45:17.039" v="344" actId="1035"/>
          <ac:grpSpMkLst>
            <pc:docMk/>
            <pc:sldMk cId="1186526514" sldId="276"/>
            <ac:grpSpMk id="33" creationId="{1A9771DE-BE2E-47CC-BA0A-F27C76443BF8}"/>
          </ac:grpSpMkLst>
        </pc:grpChg>
        <pc:grpChg chg="mod">
          <ac:chgData name="Luksza, Kasia" userId="b3709b76-dc87-4fe1-948a-b5d259173c41" providerId="ADAL" clId="{75C8FFDB-3D90-410B-A35B-6CA19AA97C9C}" dt="2019-08-09T06:45:17.039" v="344" actId="1035"/>
          <ac:grpSpMkLst>
            <pc:docMk/>
            <pc:sldMk cId="1186526514" sldId="276"/>
            <ac:grpSpMk id="38" creationId="{EEACA1BC-8877-4B19-A41B-C4957CAAE92E}"/>
          </ac:grpSpMkLst>
        </pc:grpChg>
        <pc:grpChg chg="mod">
          <ac:chgData name="Luksza, Kasia" userId="b3709b76-dc87-4fe1-948a-b5d259173c41" providerId="ADAL" clId="{75C8FFDB-3D90-410B-A35B-6CA19AA97C9C}" dt="2019-08-09T06:45:17.039" v="344" actId="1035"/>
          <ac:grpSpMkLst>
            <pc:docMk/>
            <pc:sldMk cId="1186526514" sldId="276"/>
            <ac:grpSpMk id="39" creationId="{2D81B779-BBA1-48B2-AC29-80DFF046B649}"/>
          </ac:grpSpMkLst>
        </pc:grpChg>
        <pc:grpChg chg="mod">
          <ac:chgData name="Luksza, Kasia" userId="b3709b76-dc87-4fe1-948a-b5d259173c41" providerId="ADAL" clId="{75C8FFDB-3D90-410B-A35B-6CA19AA97C9C}" dt="2019-08-09T06:45:17.039" v="344" actId="1035"/>
          <ac:grpSpMkLst>
            <pc:docMk/>
            <pc:sldMk cId="1186526514" sldId="276"/>
            <ac:grpSpMk id="40" creationId="{0F6E06F2-0E15-4591-BD49-357AB182B673}"/>
          </ac:grpSpMkLst>
        </pc:grpChg>
        <pc:grpChg chg="mod">
          <ac:chgData name="Luksza, Kasia" userId="b3709b76-dc87-4fe1-948a-b5d259173c41" providerId="ADAL" clId="{75C8FFDB-3D90-410B-A35B-6CA19AA97C9C}" dt="2019-08-09T06:45:17.039" v="344" actId="1035"/>
          <ac:grpSpMkLst>
            <pc:docMk/>
            <pc:sldMk cId="1186526514" sldId="276"/>
            <ac:grpSpMk id="41" creationId="{54AA463C-5EE9-4CF9-953C-1D4E93563DC2}"/>
          </ac:grpSpMkLst>
        </pc:grpChg>
        <pc:grpChg chg="mod">
          <ac:chgData name="Luksza, Kasia" userId="b3709b76-dc87-4fe1-948a-b5d259173c41" providerId="ADAL" clId="{75C8FFDB-3D90-410B-A35B-6CA19AA97C9C}" dt="2019-08-09T06:45:17.039" v="344" actId="1035"/>
          <ac:grpSpMkLst>
            <pc:docMk/>
            <pc:sldMk cId="1186526514" sldId="276"/>
            <ac:grpSpMk id="46" creationId="{7999DE71-510A-43A3-B407-20ECDA06AFA5}"/>
          </ac:grpSpMkLst>
        </pc:grpChg>
        <pc:grpChg chg="mod">
          <ac:chgData name="Luksza, Kasia" userId="b3709b76-dc87-4fe1-948a-b5d259173c41" providerId="ADAL" clId="{75C8FFDB-3D90-410B-A35B-6CA19AA97C9C}" dt="2019-08-09T06:45:17.039" v="344" actId="1035"/>
          <ac:grpSpMkLst>
            <pc:docMk/>
            <pc:sldMk cId="1186526514" sldId="276"/>
            <ac:grpSpMk id="47" creationId="{45A80052-F4AD-4942-96F9-D0BFF93D353E}"/>
          </ac:grpSpMkLst>
        </pc:grpChg>
        <pc:grpChg chg="mod">
          <ac:chgData name="Luksza, Kasia" userId="b3709b76-dc87-4fe1-948a-b5d259173c41" providerId="ADAL" clId="{75C8FFDB-3D90-410B-A35B-6CA19AA97C9C}" dt="2019-08-09T06:45:17.039" v="344" actId="1035"/>
          <ac:grpSpMkLst>
            <pc:docMk/>
            <pc:sldMk cId="1186526514" sldId="276"/>
            <ac:grpSpMk id="52" creationId="{C6B98268-CF3C-4442-8AF1-593D7D73087F}"/>
          </ac:grpSpMkLst>
        </pc:grpChg>
        <pc:grpChg chg="mod">
          <ac:chgData name="Luksza, Kasia" userId="b3709b76-dc87-4fe1-948a-b5d259173c41" providerId="ADAL" clId="{75C8FFDB-3D90-410B-A35B-6CA19AA97C9C}" dt="2019-08-09T06:45:17.039" v="344" actId="1035"/>
          <ac:grpSpMkLst>
            <pc:docMk/>
            <pc:sldMk cId="1186526514" sldId="276"/>
            <ac:grpSpMk id="53" creationId="{7DA58893-1216-427D-8B0E-B4FDFDC40381}"/>
          </ac:grpSpMkLst>
        </pc:grpChg>
        <pc:grpChg chg="mod">
          <ac:chgData name="Luksza, Kasia" userId="b3709b76-dc87-4fe1-948a-b5d259173c41" providerId="ADAL" clId="{75C8FFDB-3D90-410B-A35B-6CA19AA97C9C}" dt="2019-08-09T06:45:17.039" v="344" actId="1035"/>
          <ac:grpSpMkLst>
            <pc:docMk/>
            <pc:sldMk cId="1186526514" sldId="276"/>
            <ac:grpSpMk id="54" creationId="{F9154A21-2CC2-4846-83F1-265935731D85}"/>
          </ac:grpSpMkLst>
        </pc:grpChg>
        <pc:grpChg chg="mod">
          <ac:chgData name="Luksza, Kasia" userId="b3709b76-dc87-4fe1-948a-b5d259173c41" providerId="ADAL" clId="{75C8FFDB-3D90-410B-A35B-6CA19AA97C9C}" dt="2019-08-09T06:45:17.039" v="344" actId="1035"/>
          <ac:grpSpMkLst>
            <pc:docMk/>
            <pc:sldMk cId="1186526514" sldId="276"/>
            <ac:grpSpMk id="56" creationId="{656F45B0-748B-43D9-BC09-86B7D4DE3F05}"/>
          </ac:grpSpMkLst>
        </pc:grpChg>
        <pc:grpChg chg="mod">
          <ac:chgData name="Luksza, Kasia" userId="b3709b76-dc87-4fe1-948a-b5d259173c41" providerId="ADAL" clId="{75C8FFDB-3D90-410B-A35B-6CA19AA97C9C}" dt="2019-08-09T06:45:17.039" v="344" actId="1035"/>
          <ac:grpSpMkLst>
            <pc:docMk/>
            <pc:sldMk cId="1186526514" sldId="276"/>
            <ac:grpSpMk id="59" creationId="{3DFA6691-89F5-45AC-B14E-9EA1503ABD21}"/>
          </ac:grpSpMkLst>
        </pc:grpChg>
        <pc:grpChg chg="mod">
          <ac:chgData name="Luksza, Kasia" userId="b3709b76-dc87-4fe1-948a-b5d259173c41" providerId="ADAL" clId="{75C8FFDB-3D90-410B-A35B-6CA19AA97C9C}" dt="2019-08-09T06:45:17.039" v="344" actId="1035"/>
          <ac:grpSpMkLst>
            <pc:docMk/>
            <pc:sldMk cId="1186526514" sldId="276"/>
            <ac:grpSpMk id="60" creationId="{FBCBF82B-5CD4-4390-8929-0FB21389F663}"/>
          </ac:grpSpMkLst>
        </pc:grpChg>
        <pc:grpChg chg="mod">
          <ac:chgData name="Luksza, Kasia" userId="b3709b76-dc87-4fe1-948a-b5d259173c41" providerId="ADAL" clId="{75C8FFDB-3D90-410B-A35B-6CA19AA97C9C}" dt="2019-08-09T06:45:17.039" v="344" actId="1035"/>
          <ac:grpSpMkLst>
            <pc:docMk/>
            <pc:sldMk cId="1186526514" sldId="276"/>
            <ac:grpSpMk id="61" creationId="{3EF37017-7D1D-4A59-9835-F533A5B1C6F8}"/>
          </ac:grpSpMkLst>
        </pc:grpChg>
        <pc:grpChg chg="mod">
          <ac:chgData name="Luksza, Kasia" userId="b3709b76-dc87-4fe1-948a-b5d259173c41" providerId="ADAL" clId="{75C8FFDB-3D90-410B-A35B-6CA19AA97C9C}" dt="2019-08-09T06:45:17.039" v="344" actId="1035"/>
          <ac:grpSpMkLst>
            <pc:docMk/>
            <pc:sldMk cId="1186526514" sldId="276"/>
            <ac:grpSpMk id="62" creationId="{EDA8EC34-7609-4B09-99B9-6196B1BC1A8B}"/>
          </ac:grpSpMkLst>
        </pc:grpChg>
        <pc:grpChg chg="mod">
          <ac:chgData name="Luksza, Kasia" userId="b3709b76-dc87-4fe1-948a-b5d259173c41" providerId="ADAL" clId="{75C8FFDB-3D90-410B-A35B-6CA19AA97C9C}" dt="2019-08-09T06:45:17.039" v="344" actId="1035"/>
          <ac:grpSpMkLst>
            <pc:docMk/>
            <pc:sldMk cId="1186526514" sldId="276"/>
            <ac:grpSpMk id="63" creationId="{90D6C59D-8FED-48A3-917D-31D2BF0C6104}"/>
          </ac:grpSpMkLst>
        </pc:grpChg>
        <pc:grpChg chg="mod">
          <ac:chgData name="Luksza, Kasia" userId="b3709b76-dc87-4fe1-948a-b5d259173c41" providerId="ADAL" clId="{75C8FFDB-3D90-410B-A35B-6CA19AA97C9C}" dt="2019-08-09T06:45:17.039" v="344" actId="1035"/>
          <ac:grpSpMkLst>
            <pc:docMk/>
            <pc:sldMk cId="1186526514" sldId="276"/>
            <ac:grpSpMk id="64" creationId="{270A6DAC-4E49-488C-81F8-8E0EBE54B3B2}"/>
          </ac:grpSpMkLst>
        </pc:grpChg>
        <pc:grpChg chg="mod">
          <ac:chgData name="Luksza, Kasia" userId="b3709b76-dc87-4fe1-948a-b5d259173c41" providerId="ADAL" clId="{75C8FFDB-3D90-410B-A35B-6CA19AA97C9C}" dt="2019-08-09T06:45:17.039" v="344" actId="1035"/>
          <ac:grpSpMkLst>
            <pc:docMk/>
            <pc:sldMk cId="1186526514" sldId="276"/>
            <ac:grpSpMk id="81" creationId="{C9E32E8F-2F17-4622-B888-469328369AA1}"/>
          </ac:grpSpMkLst>
        </pc:grpChg>
        <pc:grpChg chg="mod">
          <ac:chgData name="Luksza, Kasia" userId="b3709b76-dc87-4fe1-948a-b5d259173c41" providerId="ADAL" clId="{75C8FFDB-3D90-410B-A35B-6CA19AA97C9C}" dt="2019-08-09T06:45:17.039" v="344" actId="1035"/>
          <ac:grpSpMkLst>
            <pc:docMk/>
            <pc:sldMk cId="1186526514" sldId="276"/>
            <ac:grpSpMk id="82" creationId="{EC4A1A3B-3932-4D85-BBEA-A7E95A3D605C}"/>
          </ac:grpSpMkLst>
        </pc:grpChg>
        <pc:grpChg chg="mod">
          <ac:chgData name="Luksza, Kasia" userId="b3709b76-dc87-4fe1-948a-b5d259173c41" providerId="ADAL" clId="{75C8FFDB-3D90-410B-A35B-6CA19AA97C9C}" dt="2019-08-09T06:45:17.039" v="344" actId="1035"/>
          <ac:grpSpMkLst>
            <pc:docMk/>
            <pc:sldMk cId="1186526514" sldId="276"/>
            <ac:grpSpMk id="87" creationId="{19D76F4A-2BF1-49F5-8830-9D68E4149A98}"/>
          </ac:grpSpMkLst>
        </pc:grpChg>
        <pc:grpChg chg="mod">
          <ac:chgData name="Luksza, Kasia" userId="b3709b76-dc87-4fe1-948a-b5d259173c41" providerId="ADAL" clId="{75C8FFDB-3D90-410B-A35B-6CA19AA97C9C}" dt="2019-08-09T06:45:17.039" v="344" actId="1035"/>
          <ac:grpSpMkLst>
            <pc:docMk/>
            <pc:sldMk cId="1186526514" sldId="276"/>
            <ac:grpSpMk id="88" creationId="{5055D947-4EA0-4A1C-AB7D-9EB1C0A6B978}"/>
          </ac:grpSpMkLst>
        </pc:grpChg>
        <pc:grpChg chg="mod">
          <ac:chgData name="Luksza, Kasia" userId="b3709b76-dc87-4fe1-948a-b5d259173c41" providerId="ADAL" clId="{75C8FFDB-3D90-410B-A35B-6CA19AA97C9C}" dt="2019-08-09T06:45:17.039" v="344" actId="1035"/>
          <ac:grpSpMkLst>
            <pc:docMk/>
            <pc:sldMk cId="1186526514" sldId="276"/>
            <ac:grpSpMk id="89" creationId="{877BC41F-9A17-41A2-8E9B-466EC041645D}"/>
          </ac:grpSpMkLst>
        </pc:grpChg>
        <pc:grpChg chg="mod">
          <ac:chgData name="Luksza, Kasia" userId="b3709b76-dc87-4fe1-948a-b5d259173c41" providerId="ADAL" clId="{75C8FFDB-3D90-410B-A35B-6CA19AA97C9C}" dt="2019-08-09T06:45:17.039" v="344" actId="1035"/>
          <ac:grpSpMkLst>
            <pc:docMk/>
            <pc:sldMk cId="1186526514" sldId="276"/>
            <ac:grpSpMk id="90" creationId="{BBA44A15-C223-4AB4-A833-095CBF8EEF36}"/>
          </ac:grpSpMkLst>
        </pc:grpChg>
        <pc:grpChg chg="mod">
          <ac:chgData name="Luksza, Kasia" userId="b3709b76-dc87-4fe1-948a-b5d259173c41" providerId="ADAL" clId="{75C8FFDB-3D90-410B-A35B-6CA19AA97C9C}" dt="2019-08-09T06:45:17.039" v="344" actId="1035"/>
          <ac:grpSpMkLst>
            <pc:docMk/>
            <pc:sldMk cId="1186526514" sldId="276"/>
            <ac:grpSpMk id="95" creationId="{ED09EA61-45CF-47E0-AC46-FEF42C597BD0}"/>
          </ac:grpSpMkLst>
        </pc:grpChg>
        <pc:grpChg chg="mod">
          <ac:chgData name="Luksza, Kasia" userId="b3709b76-dc87-4fe1-948a-b5d259173c41" providerId="ADAL" clId="{75C8FFDB-3D90-410B-A35B-6CA19AA97C9C}" dt="2019-08-09T06:45:17.039" v="344" actId="1035"/>
          <ac:grpSpMkLst>
            <pc:docMk/>
            <pc:sldMk cId="1186526514" sldId="276"/>
            <ac:grpSpMk id="96" creationId="{CA38B6E6-88FD-45E1-93E0-83F97BDB09B9}"/>
          </ac:grpSpMkLst>
        </pc:grpChg>
        <pc:grpChg chg="del">
          <ac:chgData name="Luksza, Kasia" userId="b3709b76-dc87-4fe1-948a-b5d259173c41" providerId="ADAL" clId="{75C8FFDB-3D90-410B-A35B-6CA19AA97C9C}" dt="2019-08-09T06:44:35.730" v="311" actId="165"/>
          <ac:grpSpMkLst>
            <pc:docMk/>
            <pc:sldMk cId="1186526514" sldId="276"/>
            <ac:grpSpMk id="101" creationId="{382CFEF8-BE52-4790-93FF-F2645B4908AD}"/>
          </ac:grpSpMkLst>
        </pc:grpChg>
        <pc:grpChg chg="add mod">
          <ac:chgData name="Luksza, Kasia" userId="b3709b76-dc87-4fe1-948a-b5d259173c41" providerId="ADAL" clId="{75C8FFDB-3D90-410B-A35B-6CA19AA97C9C}" dt="2019-08-09T06:46:07.899" v="358" actId="207"/>
          <ac:grpSpMkLst>
            <pc:docMk/>
            <pc:sldMk cId="1186526514" sldId="276"/>
            <ac:grpSpMk id="102" creationId="{13C74D2F-060C-4D51-AD19-A831C8C9EF44}"/>
          </ac:grpSpMkLst>
        </pc:grpChg>
      </pc:sldChg>
      <pc:sldChg chg="addSp delSp modSp add">
        <pc:chgData name="Luksza, Kasia" userId="b3709b76-dc87-4fe1-948a-b5d259173c41" providerId="ADAL" clId="{75C8FFDB-3D90-410B-A35B-6CA19AA97C9C}" dt="2019-08-09T06:45:52.342" v="351" actId="207"/>
        <pc:sldMkLst>
          <pc:docMk/>
          <pc:sldMk cId="1983486129" sldId="277"/>
        </pc:sldMkLst>
        <pc:spChg chg="mod topLvl">
          <ac:chgData name="Luksza, Kasia" userId="b3709b76-dc87-4fe1-948a-b5d259173c41" providerId="ADAL" clId="{75C8FFDB-3D90-410B-A35B-6CA19AA97C9C}" dt="2019-08-09T06:45:24.970" v="345" actId="164"/>
          <ac:spMkLst>
            <pc:docMk/>
            <pc:sldMk cId="1983486129" sldId="277"/>
            <ac:spMk id="59" creationId="{E6413A01-6C91-42CC-B76B-109AD6AED158}"/>
          </ac:spMkLst>
        </pc:spChg>
        <pc:spChg chg="mod">
          <ac:chgData name="Luksza, Kasia" userId="b3709b76-dc87-4fe1-948a-b5d259173c41" providerId="ADAL" clId="{75C8FFDB-3D90-410B-A35B-6CA19AA97C9C}" dt="2019-08-09T06:45:08.454" v="343" actId="1076"/>
          <ac:spMkLst>
            <pc:docMk/>
            <pc:sldMk cId="1983486129" sldId="277"/>
            <ac:spMk id="62" creationId="{97B43DE8-7097-4C7C-8AED-288B240F0CE7}"/>
          </ac:spMkLst>
        </pc:spChg>
        <pc:spChg chg="mod">
          <ac:chgData name="Luksza, Kasia" userId="b3709b76-dc87-4fe1-948a-b5d259173c41" providerId="ADAL" clId="{75C8FFDB-3D90-410B-A35B-6CA19AA97C9C}" dt="2019-08-09T06:45:08.454" v="343" actId="1076"/>
          <ac:spMkLst>
            <pc:docMk/>
            <pc:sldMk cId="1983486129" sldId="277"/>
            <ac:spMk id="87" creationId="{7F5ED3CE-5757-460F-A13C-2D1B0D1B82B9}"/>
          </ac:spMkLst>
        </pc:spChg>
        <pc:spChg chg="mod topLvl">
          <ac:chgData name="Luksza, Kasia" userId="b3709b76-dc87-4fe1-948a-b5d259173c41" providerId="ADAL" clId="{75C8FFDB-3D90-410B-A35B-6CA19AA97C9C}" dt="2019-08-09T06:45:24.970" v="345" actId="164"/>
          <ac:spMkLst>
            <pc:docMk/>
            <pc:sldMk cId="1983486129" sldId="277"/>
            <ac:spMk id="89" creationId="{3D3936EA-EC17-4EB3-A516-41DCF5BE087C}"/>
          </ac:spMkLst>
        </pc:spChg>
        <pc:spChg chg="mod">
          <ac:chgData name="Luksza, Kasia" userId="b3709b76-dc87-4fe1-948a-b5d259173c41" providerId="ADAL" clId="{75C8FFDB-3D90-410B-A35B-6CA19AA97C9C}" dt="2019-08-09T06:45:01.893" v="342" actId="1038"/>
          <ac:spMkLst>
            <pc:docMk/>
            <pc:sldMk cId="1983486129" sldId="277"/>
            <ac:spMk id="93" creationId="{5FBABDF6-DD9E-42E8-AEF2-2BE77A1B03B6}"/>
          </ac:spMkLst>
        </pc:spChg>
        <pc:spChg chg="mod">
          <ac:chgData name="Luksza, Kasia" userId="b3709b76-dc87-4fe1-948a-b5d259173c41" providerId="ADAL" clId="{75C8FFDB-3D90-410B-A35B-6CA19AA97C9C}" dt="2019-08-09T06:45:01.893" v="342" actId="1038"/>
          <ac:spMkLst>
            <pc:docMk/>
            <pc:sldMk cId="1983486129" sldId="277"/>
            <ac:spMk id="96" creationId="{D55D0A5C-BF09-4DCB-95B4-0012ED46173D}"/>
          </ac:spMkLst>
        </pc:spChg>
        <pc:grpChg chg="add mod">
          <ac:chgData name="Luksza, Kasia" userId="b3709b76-dc87-4fe1-948a-b5d259173c41" providerId="ADAL" clId="{75C8FFDB-3D90-410B-A35B-6CA19AA97C9C}" dt="2019-08-09T06:45:52.342" v="351" actId="207"/>
          <ac:grpSpMkLst>
            <pc:docMk/>
            <pc:sldMk cId="1983486129" sldId="277"/>
            <ac:grpSpMk id="7" creationId="{7A6617AE-1A66-4331-9198-C276FEE1E744}"/>
          </ac:grpSpMkLst>
        </pc:grpChg>
        <pc:grpChg chg="del">
          <ac:chgData name="Luksza, Kasia" userId="b3709b76-dc87-4fe1-948a-b5d259173c41" providerId="ADAL" clId="{75C8FFDB-3D90-410B-A35B-6CA19AA97C9C}" dt="2019-08-08T16:36:12.901" v="40" actId="478"/>
          <ac:grpSpMkLst>
            <pc:docMk/>
            <pc:sldMk cId="1983486129" sldId="277"/>
            <ac:grpSpMk id="7" creationId="{89E60CC5-C183-4A1C-BCB9-F22B09FAF9FF}"/>
          </ac:grpSpMkLst>
        </pc:grpChg>
        <pc:grpChg chg="mod">
          <ac:chgData name="Luksza, Kasia" userId="b3709b76-dc87-4fe1-948a-b5d259173c41" providerId="ADAL" clId="{75C8FFDB-3D90-410B-A35B-6CA19AA97C9C}" dt="2019-08-09T06:45:08.454" v="343" actId="1076"/>
          <ac:grpSpMkLst>
            <pc:docMk/>
            <pc:sldMk cId="1983486129" sldId="277"/>
            <ac:grpSpMk id="60" creationId="{44DD2054-6763-4358-94CB-D5142028162A}"/>
          </ac:grpSpMkLst>
        </pc:grpChg>
        <pc:grpChg chg="mod">
          <ac:chgData name="Luksza, Kasia" userId="b3709b76-dc87-4fe1-948a-b5d259173c41" providerId="ADAL" clId="{75C8FFDB-3D90-410B-A35B-6CA19AA97C9C}" dt="2019-08-09T06:45:08.454" v="343" actId="1076"/>
          <ac:grpSpMkLst>
            <pc:docMk/>
            <pc:sldMk cId="1983486129" sldId="277"/>
            <ac:grpSpMk id="61" creationId="{02EB4014-7A98-403A-B651-2F3CE2085D6E}"/>
          </ac:grpSpMkLst>
        </pc:grpChg>
        <pc:grpChg chg="mod">
          <ac:chgData name="Luksza, Kasia" userId="b3709b76-dc87-4fe1-948a-b5d259173c41" providerId="ADAL" clId="{75C8FFDB-3D90-410B-A35B-6CA19AA97C9C}" dt="2019-08-09T06:45:08.454" v="343" actId="1076"/>
          <ac:grpSpMkLst>
            <pc:docMk/>
            <pc:sldMk cId="1983486129" sldId="277"/>
            <ac:grpSpMk id="63" creationId="{DACDD325-7C3F-406C-8887-99EABBEF46C8}"/>
          </ac:grpSpMkLst>
        </pc:grpChg>
        <pc:grpChg chg="mod">
          <ac:chgData name="Luksza, Kasia" userId="b3709b76-dc87-4fe1-948a-b5d259173c41" providerId="ADAL" clId="{75C8FFDB-3D90-410B-A35B-6CA19AA97C9C}" dt="2019-08-09T06:45:08.454" v="343" actId="1076"/>
          <ac:grpSpMkLst>
            <pc:docMk/>
            <pc:sldMk cId="1983486129" sldId="277"/>
            <ac:grpSpMk id="64" creationId="{01B8C164-B340-4E10-9EF1-A12FB2B57528}"/>
          </ac:grpSpMkLst>
        </pc:grpChg>
        <pc:grpChg chg="mod">
          <ac:chgData name="Luksza, Kasia" userId="b3709b76-dc87-4fe1-948a-b5d259173c41" providerId="ADAL" clId="{75C8FFDB-3D90-410B-A35B-6CA19AA97C9C}" dt="2019-08-09T06:45:08.454" v="343" actId="1076"/>
          <ac:grpSpMkLst>
            <pc:docMk/>
            <pc:sldMk cId="1983486129" sldId="277"/>
            <ac:grpSpMk id="65" creationId="{184FBF52-AF25-4A5D-95DC-6D61B8EE03FA}"/>
          </ac:grpSpMkLst>
        </pc:grpChg>
        <pc:grpChg chg="mod">
          <ac:chgData name="Luksza, Kasia" userId="b3709b76-dc87-4fe1-948a-b5d259173c41" providerId="ADAL" clId="{75C8FFDB-3D90-410B-A35B-6CA19AA97C9C}" dt="2019-08-09T06:45:08.454" v="343" actId="1076"/>
          <ac:grpSpMkLst>
            <pc:docMk/>
            <pc:sldMk cId="1983486129" sldId="277"/>
            <ac:grpSpMk id="68" creationId="{6EE019C2-74F9-4488-A673-CBFFCF049F39}"/>
          </ac:grpSpMkLst>
        </pc:grpChg>
        <pc:grpChg chg="mod">
          <ac:chgData name="Luksza, Kasia" userId="b3709b76-dc87-4fe1-948a-b5d259173c41" providerId="ADAL" clId="{75C8FFDB-3D90-410B-A35B-6CA19AA97C9C}" dt="2019-08-09T06:45:08.454" v="343" actId="1076"/>
          <ac:grpSpMkLst>
            <pc:docMk/>
            <pc:sldMk cId="1983486129" sldId="277"/>
            <ac:grpSpMk id="69" creationId="{C38C5A9C-AB0B-4341-A0C2-F3256C21C71D}"/>
          </ac:grpSpMkLst>
        </pc:grpChg>
        <pc:grpChg chg="mod">
          <ac:chgData name="Luksza, Kasia" userId="b3709b76-dc87-4fe1-948a-b5d259173c41" providerId="ADAL" clId="{75C8FFDB-3D90-410B-A35B-6CA19AA97C9C}" dt="2019-08-09T06:45:08.454" v="343" actId="1076"/>
          <ac:grpSpMkLst>
            <pc:docMk/>
            <pc:sldMk cId="1983486129" sldId="277"/>
            <ac:grpSpMk id="74" creationId="{00485AD2-F91B-422D-B53C-37A62F5E64C0}"/>
          </ac:grpSpMkLst>
        </pc:grpChg>
        <pc:grpChg chg="mod">
          <ac:chgData name="Luksza, Kasia" userId="b3709b76-dc87-4fe1-948a-b5d259173c41" providerId="ADAL" clId="{75C8FFDB-3D90-410B-A35B-6CA19AA97C9C}" dt="2019-08-09T06:45:08.454" v="343" actId="1076"/>
          <ac:grpSpMkLst>
            <pc:docMk/>
            <pc:sldMk cId="1983486129" sldId="277"/>
            <ac:grpSpMk id="75" creationId="{B3E3E76D-A795-4A52-965F-F2C8030279A0}"/>
          </ac:grpSpMkLst>
        </pc:grpChg>
        <pc:grpChg chg="mod">
          <ac:chgData name="Luksza, Kasia" userId="b3709b76-dc87-4fe1-948a-b5d259173c41" providerId="ADAL" clId="{75C8FFDB-3D90-410B-A35B-6CA19AA97C9C}" dt="2019-08-09T06:45:08.454" v="343" actId="1076"/>
          <ac:grpSpMkLst>
            <pc:docMk/>
            <pc:sldMk cId="1983486129" sldId="277"/>
            <ac:grpSpMk id="82" creationId="{F7A99C83-400C-4CF2-BE53-E6FA722FC44A}"/>
          </ac:grpSpMkLst>
        </pc:grpChg>
        <pc:grpChg chg="mod">
          <ac:chgData name="Luksza, Kasia" userId="b3709b76-dc87-4fe1-948a-b5d259173c41" providerId="ADAL" clId="{75C8FFDB-3D90-410B-A35B-6CA19AA97C9C}" dt="2019-08-09T06:45:01.893" v="342" actId="1038"/>
          <ac:grpSpMkLst>
            <pc:docMk/>
            <pc:sldMk cId="1983486129" sldId="277"/>
            <ac:grpSpMk id="90" creationId="{D483DAC9-D8A3-4241-B1C0-9E9487F50441}"/>
          </ac:grpSpMkLst>
        </pc:grpChg>
        <pc:grpChg chg="mod">
          <ac:chgData name="Luksza, Kasia" userId="b3709b76-dc87-4fe1-948a-b5d259173c41" providerId="ADAL" clId="{75C8FFDB-3D90-410B-A35B-6CA19AA97C9C}" dt="2019-08-09T06:45:01.893" v="342" actId="1038"/>
          <ac:grpSpMkLst>
            <pc:docMk/>
            <pc:sldMk cId="1983486129" sldId="277"/>
            <ac:grpSpMk id="91" creationId="{22AA1CD1-4073-46F1-B893-938B5B88F339}"/>
          </ac:grpSpMkLst>
        </pc:grpChg>
        <pc:grpChg chg="mod">
          <ac:chgData name="Luksza, Kasia" userId="b3709b76-dc87-4fe1-948a-b5d259173c41" providerId="ADAL" clId="{75C8FFDB-3D90-410B-A35B-6CA19AA97C9C}" dt="2019-08-09T06:45:01.893" v="342" actId="1038"/>
          <ac:grpSpMkLst>
            <pc:docMk/>
            <pc:sldMk cId="1983486129" sldId="277"/>
            <ac:grpSpMk id="92" creationId="{09765DFB-5ABE-417A-839A-2A4069042779}"/>
          </ac:grpSpMkLst>
        </pc:grpChg>
        <pc:grpChg chg="mod">
          <ac:chgData name="Luksza, Kasia" userId="b3709b76-dc87-4fe1-948a-b5d259173c41" providerId="ADAL" clId="{75C8FFDB-3D90-410B-A35B-6CA19AA97C9C}" dt="2019-08-09T06:45:01.893" v="342" actId="1038"/>
          <ac:grpSpMkLst>
            <pc:docMk/>
            <pc:sldMk cId="1983486129" sldId="277"/>
            <ac:grpSpMk id="94" creationId="{1A8447F0-17BA-47A9-A2D1-727497EAA9FC}"/>
          </ac:grpSpMkLst>
        </pc:grpChg>
        <pc:grpChg chg="mod">
          <ac:chgData name="Luksza, Kasia" userId="b3709b76-dc87-4fe1-948a-b5d259173c41" providerId="ADAL" clId="{75C8FFDB-3D90-410B-A35B-6CA19AA97C9C}" dt="2019-08-09T06:45:01.893" v="342" actId="1038"/>
          <ac:grpSpMkLst>
            <pc:docMk/>
            <pc:sldMk cId="1983486129" sldId="277"/>
            <ac:grpSpMk id="95" creationId="{9C46DEAF-8FD6-4DC5-B043-3713CD62891C}"/>
          </ac:grpSpMkLst>
        </pc:grpChg>
        <pc:grpChg chg="mod">
          <ac:chgData name="Luksza, Kasia" userId="b3709b76-dc87-4fe1-948a-b5d259173c41" providerId="ADAL" clId="{75C8FFDB-3D90-410B-A35B-6CA19AA97C9C}" dt="2019-08-09T06:45:01.893" v="342" actId="1038"/>
          <ac:grpSpMkLst>
            <pc:docMk/>
            <pc:sldMk cId="1983486129" sldId="277"/>
            <ac:grpSpMk id="97" creationId="{64DBAC9F-C998-46A3-8246-9CF3CC4D4DA1}"/>
          </ac:grpSpMkLst>
        </pc:grpChg>
        <pc:grpChg chg="mod">
          <ac:chgData name="Luksza, Kasia" userId="b3709b76-dc87-4fe1-948a-b5d259173c41" providerId="ADAL" clId="{75C8FFDB-3D90-410B-A35B-6CA19AA97C9C}" dt="2019-08-09T06:45:01.893" v="342" actId="1038"/>
          <ac:grpSpMkLst>
            <pc:docMk/>
            <pc:sldMk cId="1983486129" sldId="277"/>
            <ac:grpSpMk id="98" creationId="{DEBF5404-8868-4294-BB87-C93FF073F526}"/>
          </ac:grpSpMkLst>
        </pc:grpChg>
        <pc:grpChg chg="mod">
          <ac:chgData name="Luksza, Kasia" userId="b3709b76-dc87-4fe1-948a-b5d259173c41" providerId="ADAL" clId="{75C8FFDB-3D90-410B-A35B-6CA19AA97C9C}" dt="2019-08-09T06:45:01.893" v="342" actId="1038"/>
          <ac:grpSpMkLst>
            <pc:docMk/>
            <pc:sldMk cId="1983486129" sldId="277"/>
            <ac:grpSpMk id="99" creationId="{5724C07F-AF04-4D7D-ABA7-192C7B93E739}"/>
          </ac:grpSpMkLst>
        </pc:grpChg>
        <pc:grpChg chg="mod">
          <ac:chgData name="Luksza, Kasia" userId="b3709b76-dc87-4fe1-948a-b5d259173c41" providerId="ADAL" clId="{75C8FFDB-3D90-410B-A35B-6CA19AA97C9C}" dt="2019-08-09T06:45:01.893" v="342" actId="1038"/>
          <ac:grpSpMkLst>
            <pc:docMk/>
            <pc:sldMk cId="1983486129" sldId="277"/>
            <ac:grpSpMk id="100" creationId="{1249801B-A335-4024-A91F-25CD703AA999}"/>
          </ac:grpSpMkLst>
        </pc:grpChg>
        <pc:grpChg chg="mod">
          <ac:chgData name="Luksza, Kasia" userId="b3709b76-dc87-4fe1-948a-b5d259173c41" providerId="ADAL" clId="{75C8FFDB-3D90-410B-A35B-6CA19AA97C9C}" dt="2019-08-09T06:45:01.893" v="342" actId="1038"/>
          <ac:grpSpMkLst>
            <pc:docMk/>
            <pc:sldMk cId="1983486129" sldId="277"/>
            <ac:grpSpMk id="114" creationId="{DCD7D8F8-1D1E-4726-8B46-3F36FF0FFB1A}"/>
          </ac:grpSpMkLst>
        </pc:grpChg>
        <pc:grpChg chg="mod">
          <ac:chgData name="Luksza, Kasia" userId="b3709b76-dc87-4fe1-948a-b5d259173c41" providerId="ADAL" clId="{75C8FFDB-3D90-410B-A35B-6CA19AA97C9C}" dt="2019-08-09T06:45:01.893" v="342" actId="1038"/>
          <ac:grpSpMkLst>
            <pc:docMk/>
            <pc:sldMk cId="1983486129" sldId="277"/>
            <ac:grpSpMk id="115" creationId="{46DF5A19-0F67-41CD-ABCB-C2E8BA3C6F1C}"/>
          </ac:grpSpMkLst>
        </pc:grpChg>
        <pc:grpChg chg="mod">
          <ac:chgData name="Luksza, Kasia" userId="b3709b76-dc87-4fe1-948a-b5d259173c41" providerId="ADAL" clId="{75C8FFDB-3D90-410B-A35B-6CA19AA97C9C}" dt="2019-08-09T06:45:01.893" v="342" actId="1038"/>
          <ac:grpSpMkLst>
            <pc:docMk/>
            <pc:sldMk cId="1983486129" sldId="277"/>
            <ac:grpSpMk id="120" creationId="{1CC5F8CA-5294-452B-8940-29F094A05AFC}"/>
          </ac:grpSpMkLst>
        </pc:grpChg>
        <pc:grpChg chg="mod">
          <ac:chgData name="Luksza, Kasia" userId="b3709b76-dc87-4fe1-948a-b5d259173c41" providerId="ADAL" clId="{75C8FFDB-3D90-410B-A35B-6CA19AA97C9C}" dt="2019-08-09T06:45:01.893" v="342" actId="1038"/>
          <ac:grpSpMkLst>
            <pc:docMk/>
            <pc:sldMk cId="1983486129" sldId="277"/>
            <ac:grpSpMk id="121" creationId="{C0DD1A11-1FE3-4E15-8ABD-26C86619DDA7}"/>
          </ac:grpSpMkLst>
        </pc:grpChg>
        <pc:grpChg chg="mod">
          <ac:chgData name="Luksza, Kasia" userId="b3709b76-dc87-4fe1-948a-b5d259173c41" providerId="ADAL" clId="{75C8FFDB-3D90-410B-A35B-6CA19AA97C9C}" dt="2019-08-09T06:45:01.893" v="342" actId="1038"/>
          <ac:grpSpMkLst>
            <pc:docMk/>
            <pc:sldMk cId="1983486129" sldId="277"/>
            <ac:grpSpMk id="126" creationId="{90FB1BAB-F314-42FA-8607-E5B2AACE0603}"/>
          </ac:grpSpMkLst>
        </pc:grpChg>
        <pc:grpChg chg="mod">
          <ac:chgData name="Luksza, Kasia" userId="b3709b76-dc87-4fe1-948a-b5d259173c41" providerId="ADAL" clId="{75C8FFDB-3D90-410B-A35B-6CA19AA97C9C}" dt="2019-08-09T06:45:01.893" v="342" actId="1038"/>
          <ac:grpSpMkLst>
            <pc:docMk/>
            <pc:sldMk cId="1983486129" sldId="277"/>
            <ac:grpSpMk id="131" creationId="{4A200C5F-BC77-4343-B725-57386102325A}"/>
          </ac:grpSpMkLst>
        </pc:grpChg>
        <pc:grpChg chg="mod">
          <ac:chgData name="Luksza, Kasia" userId="b3709b76-dc87-4fe1-948a-b5d259173c41" providerId="ADAL" clId="{75C8FFDB-3D90-410B-A35B-6CA19AA97C9C}" dt="2019-08-09T06:45:01.893" v="342" actId="1038"/>
          <ac:grpSpMkLst>
            <pc:docMk/>
            <pc:sldMk cId="1983486129" sldId="277"/>
            <ac:grpSpMk id="136" creationId="{E31CD4E8-99EE-4067-801B-14AE579D79B3}"/>
          </ac:grpSpMkLst>
        </pc:grpChg>
        <pc:grpChg chg="del mod">
          <ac:chgData name="Luksza, Kasia" userId="b3709b76-dc87-4fe1-948a-b5d259173c41" providerId="ADAL" clId="{75C8FFDB-3D90-410B-A35B-6CA19AA97C9C}" dt="2019-08-09T06:44:31.480" v="310" actId="165"/>
          <ac:grpSpMkLst>
            <pc:docMk/>
            <pc:sldMk cId="1983486129" sldId="277"/>
            <ac:grpSpMk id="141" creationId="{4498D9B5-59EF-47DA-8AEA-38C10CFABD79}"/>
          </ac:grpSpMkLst>
        </pc:grpChg>
      </pc:sldChg>
      <pc:sldChg chg="delSp add">
        <pc:chgData name="Luksza, Kasia" userId="b3709b76-dc87-4fe1-948a-b5d259173c41" providerId="ADAL" clId="{75C8FFDB-3D90-410B-A35B-6CA19AA97C9C}" dt="2019-08-08T16:36:14.469" v="41" actId="478"/>
        <pc:sldMkLst>
          <pc:docMk/>
          <pc:sldMk cId="3329532996" sldId="278"/>
        </pc:sldMkLst>
        <pc:grpChg chg="del">
          <ac:chgData name="Luksza, Kasia" userId="b3709b76-dc87-4fe1-948a-b5d259173c41" providerId="ADAL" clId="{75C8FFDB-3D90-410B-A35B-6CA19AA97C9C}" dt="2019-08-08T16:36:14.469" v="41" actId="478"/>
          <ac:grpSpMkLst>
            <pc:docMk/>
            <pc:sldMk cId="3329532996" sldId="278"/>
            <ac:grpSpMk id="7" creationId="{4DB2A59E-CB96-4AB6-BDFA-ED460582EB1D}"/>
          </ac:grpSpMkLst>
        </pc:grpChg>
      </pc:sldChg>
      <pc:sldChg chg="modSp add">
        <pc:chgData name="Luksza, Kasia" userId="b3709b76-dc87-4fe1-948a-b5d259173c41" providerId="ADAL" clId="{75C8FFDB-3D90-410B-A35B-6CA19AA97C9C}" dt="2019-08-09T06:46:54.806" v="360" actId="20577"/>
        <pc:sldMkLst>
          <pc:docMk/>
          <pc:sldMk cId="1906203477" sldId="279"/>
        </pc:sldMkLst>
        <pc:spChg chg="mod">
          <ac:chgData name="Luksza, Kasia" userId="b3709b76-dc87-4fe1-948a-b5d259173c41" providerId="ADAL" clId="{75C8FFDB-3D90-410B-A35B-6CA19AA97C9C}" dt="2019-08-09T06:46:54.806" v="360" actId="20577"/>
          <ac:spMkLst>
            <pc:docMk/>
            <pc:sldMk cId="1906203477" sldId="279"/>
            <ac:spMk id="12" creationId="{B27B2C6E-2CF7-4403-8A82-35C1E94C6FC9}"/>
          </ac:spMkLst>
        </pc:spChg>
      </pc:sldChg>
      <pc:sldChg chg="delSp modSp add">
        <pc:chgData name="Luksza, Kasia" userId="b3709b76-dc87-4fe1-948a-b5d259173c41" providerId="ADAL" clId="{75C8FFDB-3D90-410B-A35B-6CA19AA97C9C}" dt="2019-08-09T06:47:15.566" v="365" actId="20577"/>
        <pc:sldMkLst>
          <pc:docMk/>
          <pc:sldMk cId="3819901365" sldId="280"/>
        </pc:sldMkLst>
        <pc:spChg chg="mod">
          <ac:chgData name="Luksza, Kasia" userId="b3709b76-dc87-4fe1-948a-b5d259173c41" providerId="ADAL" clId="{75C8FFDB-3D90-410B-A35B-6CA19AA97C9C}" dt="2019-08-09T06:47:15.566" v="365" actId="20577"/>
          <ac:spMkLst>
            <pc:docMk/>
            <pc:sldMk cId="3819901365" sldId="280"/>
            <ac:spMk id="12" creationId="{AE1DF49C-78DD-4292-8702-C2F68B8856BC}"/>
          </ac:spMkLst>
        </pc:spChg>
        <pc:grpChg chg="del">
          <ac:chgData name="Luksza, Kasia" userId="b3709b76-dc87-4fe1-948a-b5d259173c41" providerId="ADAL" clId="{75C8FFDB-3D90-410B-A35B-6CA19AA97C9C}" dt="2019-08-08T16:36:17.589" v="42" actId="478"/>
          <ac:grpSpMkLst>
            <pc:docMk/>
            <pc:sldMk cId="3819901365" sldId="280"/>
            <ac:grpSpMk id="57" creationId="{5626BAA5-6880-4A5F-A9B8-84582CCC990D}"/>
          </ac:grpSpMkLst>
        </pc:grpChg>
        <pc:grpChg chg="mod">
          <ac:chgData name="Luksza, Kasia" userId="b3709b76-dc87-4fe1-948a-b5d259173c41" providerId="ADAL" clId="{75C8FFDB-3D90-410B-A35B-6CA19AA97C9C}" dt="2019-08-09T06:47:13.509" v="364" actId="1076"/>
          <ac:grpSpMkLst>
            <pc:docMk/>
            <pc:sldMk cId="3819901365" sldId="280"/>
            <ac:grpSpMk id="116" creationId="{E2A8F862-0A9E-4A85-A5DE-D74B59E0A728}"/>
          </ac:grpSpMkLst>
        </pc:grpChg>
      </pc:sldChg>
      <pc:sldChg chg="addSp delSp modSp add">
        <pc:chgData name="Luksza, Kasia" userId="b3709b76-dc87-4fe1-948a-b5d259173c41" providerId="ADAL" clId="{75C8FFDB-3D90-410B-A35B-6CA19AA97C9C}" dt="2019-08-09T06:49:45.648" v="379" actId="165"/>
        <pc:sldMkLst>
          <pc:docMk/>
          <pc:sldMk cId="2931620280" sldId="281"/>
        </pc:sldMkLst>
        <pc:spChg chg="mod topLvl">
          <ac:chgData name="Luksza, Kasia" userId="b3709b76-dc87-4fe1-948a-b5d259173c41" providerId="ADAL" clId="{75C8FFDB-3D90-410B-A35B-6CA19AA97C9C}" dt="2019-08-09T06:49:45.648" v="379" actId="165"/>
          <ac:spMkLst>
            <pc:docMk/>
            <pc:sldMk cId="2931620280" sldId="281"/>
            <ac:spMk id="58" creationId="{73481668-E070-4E72-AB1A-EF99B62511B9}"/>
          </ac:spMkLst>
        </pc:spChg>
        <pc:spChg chg="mod topLvl">
          <ac:chgData name="Luksza, Kasia" userId="b3709b76-dc87-4fe1-948a-b5d259173c41" providerId="ADAL" clId="{75C8FFDB-3D90-410B-A35B-6CA19AA97C9C}" dt="2019-08-09T06:49:45.648" v="379" actId="165"/>
          <ac:spMkLst>
            <pc:docMk/>
            <pc:sldMk cId="2931620280" sldId="281"/>
            <ac:spMk id="65" creationId="{9834F89D-09B2-4E30-96E3-DB2137821645}"/>
          </ac:spMkLst>
        </pc:spChg>
        <pc:spChg chg="mod topLvl">
          <ac:chgData name="Luksza, Kasia" userId="b3709b76-dc87-4fe1-948a-b5d259173c41" providerId="ADAL" clId="{75C8FFDB-3D90-410B-A35B-6CA19AA97C9C}" dt="2019-08-09T06:49:45.648" v="379" actId="165"/>
          <ac:spMkLst>
            <pc:docMk/>
            <pc:sldMk cId="2931620280" sldId="281"/>
            <ac:spMk id="66" creationId="{2C8C7266-E879-4759-9560-96196DBAA0E2}"/>
          </ac:spMkLst>
        </pc:spChg>
        <pc:spChg chg="mod topLvl">
          <ac:chgData name="Luksza, Kasia" userId="b3709b76-dc87-4fe1-948a-b5d259173c41" providerId="ADAL" clId="{75C8FFDB-3D90-410B-A35B-6CA19AA97C9C}" dt="2019-08-09T06:49:45.648" v="379" actId="165"/>
          <ac:spMkLst>
            <pc:docMk/>
            <pc:sldMk cId="2931620280" sldId="281"/>
            <ac:spMk id="67" creationId="{3859408D-CB95-4C26-AD96-8396AE7BB646}"/>
          </ac:spMkLst>
        </pc:spChg>
        <pc:spChg chg="mod topLvl">
          <ac:chgData name="Luksza, Kasia" userId="b3709b76-dc87-4fe1-948a-b5d259173c41" providerId="ADAL" clId="{75C8FFDB-3D90-410B-A35B-6CA19AA97C9C}" dt="2019-08-09T06:49:45.648" v="379" actId="165"/>
          <ac:spMkLst>
            <pc:docMk/>
            <pc:sldMk cId="2931620280" sldId="281"/>
            <ac:spMk id="68" creationId="{CF251885-0830-47BD-AE36-1E5419B4785D}"/>
          </ac:spMkLst>
        </pc:spChg>
        <pc:spChg chg="mod topLvl">
          <ac:chgData name="Luksza, Kasia" userId="b3709b76-dc87-4fe1-948a-b5d259173c41" providerId="ADAL" clId="{75C8FFDB-3D90-410B-A35B-6CA19AA97C9C}" dt="2019-08-09T06:49:45.648" v="379" actId="165"/>
          <ac:spMkLst>
            <pc:docMk/>
            <pc:sldMk cId="2931620280" sldId="281"/>
            <ac:spMk id="91" creationId="{3565E695-9D4D-46A3-A5A3-BB9B11DFFAE9}"/>
          </ac:spMkLst>
        </pc:spChg>
        <pc:spChg chg="mod topLvl">
          <ac:chgData name="Luksza, Kasia" userId="b3709b76-dc87-4fe1-948a-b5d259173c41" providerId="ADAL" clId="{75C8FFDB-3D90-410B-A35B-6CA19AA97C9C}" dt="2019-08-09T06:49:45.648" v="379" actId="165"/>
          <ac:spMkLst>
            <pc:docMk/>
            <pc:sldMk cId="2931620280" sldId="281"/>
            <ac:spMk id="92" creationId="{9D85AAAB-FC57-45BE-87B5-AA867509A04B}"/>
          </ac:spMkLst>
        </pc:spChg>
        <pc:spChg chg="mod topLvl">
          <ac:chgData name="Luksza, Kasia" userId="b3709b76-dc87-4fe1-948a-b5d259173c41" providerId="ADAL" clId="{75C8FFDB-3D90-410B-A35B-6CA19AA97C9C}" dt="2019-08-09T06:49:45.648" v="379" actId="165"/>
          <ac:spMkLst>
            <pc:docMk/>
            <pc:sldMk cId="2931620280" sldId="281"/>
            <ac:spMk id="93" creationId="{6A476ED8-7005-4A8B-8090-96A64ADC61D8}"/>
          </ac:spMkLst>
        </pc:spChg>
        <pc:spChg chg="mod topLvl">
          <ac:chgData name="Luksza, Kasia" userId="b3709b76-dc87-4fe1-948a-b5d259173c41" providerId="ADAL" clId="{75C8FFDB-3D90-410B-A35B-6CA19AA97C9C}" dt="2019-08-09T06:49:45.648" v="379" actId="165"/>
          <ac:spMkLst>
            <pc:docMk/>
            <pc:sldMk cId="2931620280" sldId="281"/>
            <ac:spMk id="94" creationId="{1ADF89B8-98D5-4BB7-ABB7-94B1B762C764}"/>
          </ac:spMkLst>
        </pc:spChg>
        <pc:grpChg chg="add del mod">
          <ac:chgData name="Luksza, Kasia" userId="b3709b76-dc87-4fe1-948a-b5d259173c41" providerId="ADAL" clId="{75C8FFDB-3D90-410B-A35B-6CA19AA97C9C}" dt="2019-08-09T06:49:45.648" v="379" actId="165"/>
          <ac:grpSpMkLst>
            <pc:docMk/>
            <pc:sldMk cId="2931620280" sldId="281"/>
            <ac:grpSpMk id="7" creationId="{896259E4-6083-4F7A-9A7A-5C9FC573A391}"/>
          </ac:grpSpMkLst>
        </pc:grpChg>
        <pc:grpChg chg="del">
          <ac:chgData name="Luksza, Kasia" userId="b3709b76-dc87-4fe1-948a-b5d259173c41" providerId="ADAL" clId="{75C8FFDB-3D90-410B-A35B-6CA19AA97C9C}" dt="2019-08-08T16:36:19.686" v="43" actId="478"/>
          <ac:grpSpMkLst>
            <pc:docMk/>
            <pc:sldMk cId="2931620280" sldId="281"/>
            <ac:grpSpMk id="7" creationId="{E16C9E18-8A86-4FBF-A58E-5516B9DAA94B}"/>
          </ac:grpSpMkLst>
        </pc:grpChg>
        <pc:grpChg chg="mod topLvl">
          <ac:chgData name="Luksza, Kasia" userId="b3709b76-dc87-4fe1-948a-b5d259173c41" providerId="ADAL" clId="{75C8FFDB-3D90-410B-A35B-6CA19AA97C9C}" dt="2019-08-09T06:49:45.648" v="379" actId="165"/>
          <ac:grpSpMkLst>
            <pc:docMk/>
            <pc:sldMk cId="2931620280" sldId="281"/>
            <ac:grpSpMk id="59" creationId="{ACAFF12C-00EC-4282-8D2A-C45E5EE15EAD}"/>
          </ac:grpSpMkLst>
        </pc:grpChg>
        <pc:grpChg chg="mod topLvl">
          <ac:chgData name="Luksza, Kasia" userId="b3709b76-dc87-4fe1-948a-b5d259173c41" providerId="ADAL" clId="{75C8FFDB-3D90-410B-A35B-6CA19AA97C9C}" dt="2019-08-09T06:49:45.648" v="379" actId="165"/>
          <ac:grpSpMkLst>
            <pc:docMk/>
            <pc:sldMk cId="2931620280" sldId="281"/>
            <ac:grpSpMk id="69" creationId="{9B92DD5C-3E02-495E-B57C-8BFBF295A789}"/>
          </ac:grpSpMkLst>
        </pc:grpChg>
        <pc:grpChg chg="mod topLvl">
          <ac:chgData name="Luksza, Kasia" userId="b3709b76-dc87-4fe1-948a-b5d259173c41" providerId="ADAL" clId="{75C8FFDB-3D90-410B-A35B-6CA19AA97C9C}" dt="2019-08-09T06:49:45.648" v="379" actId="165"/>
          <ac:grpSpMkLst>
            <pc:docMk/>
            <pc:sldMk cId="2931620280" sldId="281"/>
            <ac:grpSpMk id="72" creationId="{83D383A8-4025-45C5-8586-A42D4D8AAB4C}"/>
          </ac:grpSpMkLst>
        </pc:grpChg>
        <pc:grpChg chg="mod topLvl">
          <ac:chgData name="Luksza, Kasia" userId="b3709b76-dc87-4fe1-948a-b5d259173c41" providerId="ADAL" clId="{75C8FFDB-3D90-410B-A35B-6CA19AA97C9C}" dt="2019-08-09T06:49:45.648" v="379" actId="165"/>
          <ac:grpSpMkLst>
            <pc:docMk/>
            <pc:sldMk cId="2931620280" sldId="281"/>
            <ac:grpSpMk id="79" creationId="{294DD867-D7A7-4A20-B7BF-71B75B45D424}"/>
          </ac:grpSpMkLst>
        </pc:grpChg>
        <pc:grpChg chg="mod topLvl">
          <ac:chgData name="Luksza, Kasia" userId="b3709b76-dc87-4fe1-948a-b5d259173c41" providerId="ADAL" clId="{75C8FFDB-3D90-410B-A35B-6CA19AA97C9C}" dt="2019-08-09T06:49:45.648" v="379" actId="165"/>
          <ac:grpSpMkLst>
            <pc:docMk/>
            <pc:sldMk cId="2931620280" sldId="281"/>
            <ac:grpSpMk id="84" creationId="{ED0EAFEA-C21D-4E89-9197-3117503BE278}"/>
          </ac:grpSpMkLst>
        </pc:grpChg>
        <pc:picChg chg="mod topLvl">
          <ac:chgData name="Luksza, Kasia" userId="b3709b76-dc87-4fe1-948a-b5d259173c41" providerId="ADAL" clId="{75C8FFDB-3D90-410B-A35B-6CA19AA97C9C}" dt="2019-08-09T06:49:45.648" v="379" actId="165"/>
          <ac:picMkLst>
            <pc:docMk/>
            <pc:sldMk cId="2931620280" sldId="281"/>
            <ac:picMk id="90" creationId="{27402894-71F0-4D75-9103-4317D403C9E0}"/>
          </ac:picMkLst>
        </pc:picChg>
      </pc:sldChg>
      <pc:sldChg chg="add">
        <pc:chgData name="Luksza, Kasia" userId="b3709b76-dc87-4fe1-948a-b5d259173c41" providerId="ADAL" clId="{75C8FFDB-3D90-410B-A35B-6CA19AA97C9C}" dt="2019-08-08T13:52:10.577" v="3"/>
        <pc:sldMkLst>
          <pc:docMk/>
          <pc:sldMk cId="2913185192" sldId="282"/>
        </pc:sldMkLst>
      </pc:sldChg>
      <pc:sldChg chg="add">
        <pc:chgData name="Luksza, Kasia" userId="b3709b76-dc87-4fe1-948a-b5d259173c41" providerId="ADAL" clId="{75C8FFDB-3D90-410B-A35B-6CA19AA97C9C}" dt="2019-08-08T13:52:10.577" v="3"/>
        <pc:sldMkLst>
          <pc:docMk/>
          <pc:sldMk cId="2326902011" sldId="283"/>
        </pc:sldMkLst>
      </pc:sldChg>
      <pc:sldChg chg="add">
        <pc:chgData name="Luksza, Kasia" userId="b3709b76-dc87-4fe1-948a-b5d259173c41" providerId="ADAL" clId="{75C8FFDB-3D90-410B-A35B-6CA19AA97C9C}" dt="2019-08-08T13:52:10.577" v="3"/>
        <pc:sldMkLst>
          <pc:docMk/>
          <pc:sldMk cId="1314961154" sldId="284"/>
        </pc:sldMkLst>
      </pc:sldChg>
      <pc:sldChg chg="modSp add">
        <pc:chgData name="Luksza, Kasia" userId="b3709b76-dc87-4fe1-948a-b5d259173c41" providerId="ADAL" clId="{75C8FFDB-3D90-410B-A35B-6CA19AA97C9C}" dt="2019-08-09T07:27:10.836" v="404" actId="1036"/>
        <pc:sldMkLst>
          <pc:docMk/>
          <pc:sldMk cId="669774111" sldId="285"/>
        </pc:sldMkLst>
        <pc:spChg chg="mod">
          <ac:chgData name="Luksza, Kasia" userId="b3709b76-dc87-4fe1-948a-b5d259173c41" providerId="ADAL" clId="{75C8FFDB-3D90-410B-A35B-6CA19AA97C9C}" dt="2019-08-09T06:49:42.517" v="376" actId="2085"/>
          <ac:spMkLst>
            <pc:docMk/>
            <pc:sldMk cId="669774111" sldId="285"/>
            <ac:spMk id="10" creationId="{794DA0C6-03ED-4AD9-B2BE-7656276E9CCD}"/>
          </ac:spMkLst>
        </pc:spChg>
        <pc:spChg chg="mod">
          <ac:chgData name="Luksza, Kasia" userId="b3709b76-dc87-4fe1-948a-b5d259173c41" providerId="ADAL" clId="{75C8FFDB-3D90-410B-A35B-6CA19AA97C9C}" dt="2019-08-09T06:49:41.973" v="375" actId="2085"/>
          <ac:spMkLst>
            <pc:docMk/>
            <pc:sldMk cId="669774111" sldId="285"/>
            <ac:spMk id="16" creationId="{704D2054-CC92-4644-8267-CC9249E989B3}"/>
          </ac:spMkLst>
        </pc:spChg>
        <pc:spChg chg="mod">
          <ac:chgData name="Luksza, Kasia" userId="b3709b76-dc87-4fe1-948a-b5d259173c41" providerId="ADAL" clId="{75C8FFDB-3D90-410B-A35B-6CA19AA97C9C}" dt="2019-08-09T06:49:43.049" v="377" actId="2085"/>
          <ac:spMkLst>
            <pc:docMk/>
            <pc:sldMk cId="669774111" sldId="285"/>
            <ac:spMk id="18" creationId="{100935F3-A7F7-440D-96D8-3032E6AA6E91}"/>
          </ac:spMkLst>
        </pc:spChg>
        <pc:spChg chg="mod">
          <ac:chgData name="Luksza, Kasia" userId="b3709b76-dc87-4fe1-948a-b5d259173c41" providerId="ADAL" clId="{75C8FFDB-3D90-410B-A35B-6CA19AA97C9C}" dt="2019-08-09T07:27:10.836" v="404" actId="1036"/>
          <ac:spMkLst>
            <pc:docMk/>
            <pc:sldMk cId="669774111" sldId="285"/>
            <ac:spMk id="20" creationId="{56231DBA-F51F-4843-AC73-672F800CCF1E}"/>
          </ac:spMkLst>
        </pc:spChg>
      </pc:sldChg>
      <pc:sldChg chg="modSp add">
        <pc:chgData name="Luksza, Kasia" userId="b3709b76-dc87-4fe1-948a-b5d259173c41" providerId="ADAL" clId="{75C8FFDB-3D90-410B-A35B-6CA19AA97C9C}" dt="2019-08-09T07:33:21.764" v="505"/>
        <pc:sldMkLst>
          <pc:docMk/>
          <pc:sldMk cId="2759395896" sldId="286"/>
        </pc:sldMkLst>
        <pc:spChg chg="mod">
          <ac:chgData name="Luksza, Kasia" userId="b3709b76-dc87-4fe1-948a-b5d259173c41" providerId="ADAL" clId="{75C8FFDB-3D90-410B-A35B-6CA19AA97C9C}" dt="2019-08-09T07:33:21.764" v="505"/>
          <ac:spMkLst>
            <pc:docMk/>
            <pc:sldMk cId="2759395896" sldId="286"/>
            <ac:spMk id="28" creationId="{D130136E-5C82-4271-8552-D2F338EB316B}"/>
          </ac:spMkLst>
        </pc:spChg>
      </pc:sldChg>
      <pc:sldChg chg="add">
        <pc:chgData name="Luksza, Kasia" userId="b3709b76-dc87-4fe1-948a-b5d259173c41" providerId="ADAL" clId="{75C8FFDB-3D90-410B-A35B-6CA19AA97C9C}" dt="2019-08-08T13:52:10.577" v="3"/>
        <pc:sldMkLst>
          <pc:docMk/>
          <pc:sldMk cId="3635764920" sldId="287"/>
        </pc:sldMkLst>
      </pc:sldChg>
      <pc:sldChg chg="addSp modSp add">
        <pc:chgData name="Luksza, Kasia" userId="b3709b76-dc87-4fe1-948a-b5d259173c41" providerId="ADAL" clId="{75C8FFDB-3D90-410B-A35B-6CA19AA97C9C}" dt="2019-08-09T07:33:25.250" v="507"/>
        <pc:sldMkLst>
          <pc:docMk/>
          <pc:sldMk cId="2382098472" sldId="288"/>
        </pc:sldMkLst>
        <pc:spChg chg="mod">
          <ac:chgData name="Luksza, Kasia" userId="b3709b76-dc87-4fe1-948a-b5d259173c41" providerId="ADAL" clId="{75C8FFDB-3D90-410B-A35B-6CA19AA97C9C}" dt="2019-08-09T07:27:58.947" v="408" actId="164"/>
          <ac:spMkLst>
            <pc:docMk/>
            <pc:sldMk cId="2382098472" sldId="288"/>
            <ac:spMk id="7" creationId="{1C47EA41-DCC8-4487-874D-994FD82ADB9F}"/>
          </ac:spMkLst>
        </pc:spChg>
        <pc:spChg chg="mod">
          <ac:chgData name="Luksza, Kasia" userId="b3709b76-dc87-4fe1-948a-b5d259173c41" providerId="ADAL" clId="{75C8FFDB-3D90-410B-A35B-6CA19AA97C9C}" dt="2019-08-09T07:28:26.314" v="422" actId="1076"/>
          <ac:spMkLst>
            <pc:docMk/>
            <pc:sldMk cId="2382098472" sldId="288"/>
            <ac:spMk id="8" creationId="{4804FD83-4D98-4448-8B08-9696C5D9AD89}"/>
          </ac:spMkLst>
        </pc:spChg>
        <pc:spChg chg="mod">
          <ac:chgData name="Luksza, Kasia" userId="b3709b76-dc87-4fe1-948a-b5d259173c41" providerId="ADAL" clId="{75C8FFDB-3D90-410B-A35B-6CA19AA97C9C}" dt="2019-08-09T07:27:58.947" v="408" actId="164"/>
          <ac:spMkLst>
            <pc:docMk/>
            <pc:sldMk cId="2382098472" sldId="288"/>
            <ac:spMk id="11" creationId="{0CEFE4B1-3283-4733-B310-6989C5D77D64}"/>
          </ac:spMkLst>
        </pc:spChg>
        <pc:spChg chg="mod">
          <ac:chgData name="Luksza, Kasia" userId="b3709b76-dc87-4fe1-948a-b5d259173c41" providerId="ADAL" clId="{75C8FFDB-3D90-410B-A35B-6CA19AA97C9C}" dt="2019-08-09T07:27:58.947" v="408" actId="164"/>
          <ac:spMkLst>
            <pc:docMk/>
            <pc:sldMk cId="2382098472" sldId="288"/>
            <ac:spMk id="12" creationId="{D1AC5440-53CA-4D8A-89EE-FC11542F8197}"/>
          </ac:spMkLst>
        </pc:spChg>
        <pc:spChg chg="mod">
          <ac:chgData name="Luksza, Kasia" userId="b3709b76-dc87-4fe1-948a-b5d259173c41" providerId="ADAL" clId="{75C8FFDB-3D90-410B-A35B-6CA19AA97C9C}" dt="2019-08-09T07:27:58.947" v="408" actId="164"/>
          <ac:spMkLst>
            <pc:docMk/>
            <pc:sldMk cId="2382098472" sldId="288"/>
            <ac:spMk id="13" creationId="{3C747776-AE36-4E4F-890A-FF1E2CA4A7EC}"/>
          </ac:spMkLst>
        </pc:spChg>
        <pc:spChg chg="mod">
          <ac:chgData name="Luksza, Kasia" userId="b3709b76-dc87-4fe1-948a-b5d259173c41" providerId="ADAL" clId="{75C8FFDB-3D90-410B-A35B-6CA19AA97C9C}" dt="2019-08-09T07:27:58.947" v="408" actId="164"/>
          <ac:spMkLst>
            <pc:docMk/>
            <pc:sldMk cId="2382098472" sldId="288"/>
            <ac:spMk id="14" creationId="{A2FAD2E2-547A-400B-9203-26B425BBB1CB}"/>
          </ac:spMkLst>
        </pc:spChg>
        <pc:spChg chg="mod">
          <ac:chgData name="Luksza, Kasia" userId="b3709b76-dc87-4fe1-948a-b5d259173c41" providerId="ADAL" clId="{75C8FFDB-3D90-410B-A35B-6CA19AA97C9C}" dt="2019-08-09T07:27:58.947" v="408" actId="164"/>
          <ac:spMkLst>
            <pc:docMk/>
            <pc:sldMk cId="2382098472" sldId="288"/>
            <ac:spMk id="15" creationId="{2A055079-079B-4BB6-8E76-327875C2480E}"/>
          </ac:spMkLst>
        </pc:spChg>
        <pc:spChg chg="mod">
          <ac:chgData name="Luksza, Kasia" userId="b3709b76-dc87-4fe1-948a-b5d259173c41" providerId="ADAL" clId="{75C8FFDB-3D90-410B-A35B-6CA19AA97C9C}" dt="2019-08-09T07:33:25.250" v="507"/>
          <ac:spMkLst>
            <pc:docMk/>
            <pc:sldMk cId="2382098472" sldId="288"/>
            <ac:spMk id="16" creationId="{3EE0CA7C-E05E-48BE-9F7A-9EF3D6F4FA41}"/>
          </ac:spMkLst>
        </pc:spChg>
        <pc:spChg chg="mod">
          <ac:chgData name="Luksza, Kasia" userId="b3709b76-dc87-4fe1-948a-b5d259173c41" providerId="ADAL" clId="{75C8FFDB-3D90-410B-A35B-6CA19AA97C9C}" dt="2019-08-09T07:27:58.947" v="408" actId="164"/>
          <ac:spMkLst>
            <pc:docMk/>
            <pc:sldMk cId="2382098472" sldId="288"/>
            <ac:spMk id="17" creationId="{760DAC7C-9E99-453B-8066-A18C27DD0C8A}"/>
          </ac:spMkLst>
        </pc:spChg>
        <pc:spChg chg="mod">
          <ac:chgData name="Luksza, Kasia" userId="b3709b76-dc87-4fe1-948a-b5d259173c41" providerId="ADAL" clId="{75C8FFDB-3D90-410B-A35B-6CA19AA97C9C}" dt="2019-08-09T07:27:58.947" v="408" actId="164"/>
          <ac:spMkLst>
            <pc:docMk/>
            <pc:sldMk cId="2382098472" sldId="288"/>
            <ac:spMk id="18" creationId="{252F6F5B-DB1F-4443-86C3-7EAEDF39854C}"/>
          </ac:spMkLst>
        </pc:spChg>
        <pc:spChg chg="mod">
          <ac:chgData name="Luksza, Kasia" userId="b3709b76-dc87-4fe1-948a-b5d259173c41" providerId="ADAL" clId="{75C8FFDB-3D90-410B-A35B-6CA19AA97C9C}" dt="2019-08-09T07:27:58.947" v="408" actId="164"/>
          <ac:spMkLst>
            <pc:docMk/>
            <pc:sldMk cId="2382098472" sldId="288"/>
            <ac:spMk id="19" creationId="{DDE825AB-D1CD-4031-A9A8-E30999913D37}"/>
          </ac:spMkLst>
        </pc:spChg>
        <pc:spChg chg="mod">
          <ac:chgData name="Luksza, Kasia" userId="b3709b76-dc87-4fe1-948a-b5d259173c41" providerId="ADAL" clId="{75C8FFDB-3D90-410B-A35B-6CA19AA97C9C}" dt="2019-08-09T07:27:58.947" v="408" actId="164"/>
          <ac:spMkLst>
            <pc:docMk/>
            <pc:sldMk cId="2382098472" sldId="288"/>
            <ac:spMk id="79" creationId="{8D19658D-5191-4523-BBC0-2631A9D616F0}"/>
          </ac:spMkLst>
        </pc:spChg>
        <pc:spChg chg="mod">
          <ac:chgData name="Luksza, Kasia" userId="b3709b76-dc87-4fe1-948a-b5d259173c41" providerId="ADAL" clId="{75C8FFDB-3D90-410B-A35B-6CA19AA97C9C}" dt="2019-08-09T07:27:58.947" v="408" actId="164"/>
          <ac:spMkLst>
            <pc:docMk/>
            <pc:sldMk cId="2382098472" sldId="288"/>
            <ac:spMk id="91" creationId="{D3A9A539-2694-49CD-804A-96AE8C48EA5C}"/>
          </ac:spMkLst>
        </pc:spChg>
        <pc:spChg chg="mod">
          <ac:chgData name="Luksza, Kasia" userId="b3709b76-dc87-4fe1-948a-b5d259173c41" providerId="ADAL" clId="{75C8FFDB-3D90-410B-A35B-6CA19AA97C9C}" dt="2019-08-09T07:27:58.947" v="408" actId="164"/>
          <ac:spMkLst>
            <pc:docMk/>
            <pc:sldMk cId="2382098472" sldId="288"/>
            <ac:spMk id="92" creationId="{E9BAFACA-075E-4029-8410-81F379B62488}"/>
          </ac:spMkLst>
        </pc:spChg>
        <pc:spChg chg="mod">
          <ac:chgData name="Luksza, Kasia" userId="b3709b76-dc87-4fe1-948a-b5d259173c41" providerId="ADAL" clId="{75C8FFDB-3D90-410B-A35B-6CA19AA97C9C}" dt="2019-08-09T07:27:58.947" v="408" actId="164"/>
          <ac:spMkLst>
            <pc:docMk/>
            <pc:sldMk cId="2382098472" sldId="288"/>
            <ac:spMk id="93" creationId="{4B4D79C4-6302-41F3-BD9C-5A5DB9E20A55}"/>
          </ac:spMkLst>
        </pc:spChg>
        <pc:grpChg chg="mod">
          <ac:chgData name="Luksza, Kasia" userId="b3709b76-dc87-4fe1-948a-b5d259173c41" providerId="ADAL" clId="{75C8FFDB-3D90-410B-A35B-6CA19AA97C9C}" dt="2019-08-09T07:28:30.378" v="423" actId="1076"/>
          <ac:grpSpMkLst>
            <pc:docMk/>
            <pc:sldMk cId="2382098472" sldId="288"/>
            <ac:grpSpMk id="20" creationId="{BA6FA29C-1F8A-42D5-9283-0AAF05CC369E}"/>
          </ac:grpSpMkLst>
        </pc:grpChg>
        <pc:grpChg chg="mod">
          <ac:chgData name="Luksza, Kasia" userId="b3709b76-dc87-4fe1-948a-b5d259173c41" providerId="ADAL" clId="{75C8FFDB-3D90-410B-A35B-6CA19AA97C9C}" dt="2019-08-09T07:28:30.378" v="423" actId="1076"/>
          <ac:grpSpMkLst>
            <pc:docMk/>
            <pc:sldMk cId="2382098472" sldId="288"/>
            <ac:grpSpMk id="21" creationId="{07E71928-6C8A-470F-9ADB-C9B25394BE8F}"/>
          </ac:grpSpMkLst>
        </pc:grpChg>
        <pc:grpChg chg="mod">
          <ac:chgData name="Luksza, Kasia" userId="b3709b76-dc87-4fe1-948a-b5d259173c41" providerId="ADAL" clId="{75C8FFDB-3D90-410B-A35B-6CA19AA97C9C}" dt="2019-08-09T07:28:30.378" v="423" actId="1076"/>
          <ac:grpSpMkLst>
            <pc:docMk/>
            <pc:sldMk cId="2382098472" sldId="288"/>
            <ac:grpSpMk id="22" creationId="{C7DC3166-3DE6-4676-8D08-18356847604A}"/>
          </ac:grpSpMkLst>
        </pc:grpChg>
        <pc:grpChg chg="mod">
          <ac:chgData name="Luksza, Kasia" userId="b3709b76-dc87-4fe1-948a-b5d259173c41" providerId="ADAL" clId="{75C8FFDB-3D90-410B-A35B-6CA19AA97C9C}" dt="2019-08-09T07:28:32.923" v="424" actId="1076"/>
          <ac:grpSpMkLst>
            <pc:docMk/>
            <pc:sldMk cId="2382098472" sldId="288"/>
            <ac:grpSpMk id="27" creationId="{CDEF406F-E0D2-4AF1-ADD0-E09ADD857BC0}"/>
          </ac:grpSpMkLst>
        </pc:grpChg>
        <pc:grpChg chg="mod">
          <ac:chgData name="Luksza, Kasia" userId="b3709b76-dc87-4fe1-948a-b5d259173c41" providerId="ADAL" clId="{75C8FFDB-3D90-410B-A35B-6CA19AA97C9C}" dt="2019-08-09T07:28:11.830" v="413" actId="1076"/>
          <ac:grpSpMkLst>
            <pc:docMk/>
            <pc:sldMk cId="2382098472" sldId="288"/>
            <ac:grpSpMk id="30" creationId="{4E6C3118-16DF-43EE-8E0C-F34063905949}"/>
          </ac:grpSpMkLst>
        </pc:grpChg>
        <pc:grpChg chg="mod">
          <ac:chgData name="Luksza, Kasia" userId="b3709b76-dc87-4fe1-948a-b5d259173c41" providerId="ADAL" clId="{75C8FFDB-3D90-410B-A35B-6CA19AA97C9C}" dt="2019-08-09T07:28:11.830" v="413" actId="1076"/>
          <ac:grpSpMkLst>
            <pc:docMk/>
            <pc:sldMk cId="2382098472" sldId="288"/>
            <ac:grpSpMk id="31" creationId="{BED01CA2-833F-4AB6-8F56-2277E2F5736E}"/>
          </ac:grpSpMkLst>
        </pc:grpChg>
        <pc:grpChg chg="mod">
          <ac:chgData name="Luksza, Kasia" userId="b3709b76-dc87-4fe1-948a-b5d259173c41" providerId="ADAL" clId="{75C8FFDB-3D90-410B-A35B-6CA19AA97C9C}" dt="2019-08-09T07:28:11.830" v="413" actId="1076"/>
          <ac:grpSpMkLst>
            <pc:docMk/>
            <pc:sldMk cId="2382098472" sldId="288"/>
            <ac:grpSpMk id="32" creationId="{835DEA8F-FF7A-4606-8935-7856E81F19C4}"/>
          </ac:grpSpMkLst>
        </pc:grpChg>
        <pc:grpChg chg="mod">
          <ac:chgData name="Luksza, Kasia" userId="b3709b76-dc87-4fe1-948a-b5d259173c41" providerId="ADAL" clId="{75C8FFDB-3D90-410B-A35B-6CA19AA97C9C}" dt="2019-08-09T07:28:11.830" v="413" actId="1076"/>
          <ac:grpSpMkLst>
            <pc:docMk/>
            <pc:sldMk cId="2382098472" sldId="288"/>
            <ac:grpSpMk id="34" creationId="{A61D4517-D2A3-4494-A8A8-BED89D5A1301}"/>
          </ac:grpSpMkLst>
        </pc:grpChg>
        <pc:grpChg chg="mod">
          <ac:chgData name="Luksza, Kasia" userId="b3709b76-dc87-4fe1-948a-b5d259173c41" providerId="ADAL" clId="{75C8FFDB-3D90-410B-A35B-6CA19AA97C9C}" dt="2019-08-09T07:28:11.830" v="413" actId="1076"/>
          <ac:grpSpMkLst>
            <pc:docMk/>
            <pc:sldMk cId="2382098472" sldId="288"/>
            <ac:grpSpMk id="37" creationId="{C02FBFE5-A82F-4312-9DDC-ECE310C6733D}"/>
          </ac:grpSpMkLst>
        </pc:grpChg>
        <pc:grpChg chg="mod">
          <ac:chgData name="Luksza, Kasia" userId="b3709b76-dc87-4fe1-948a-b5d259173c41" providerId="ADAL" clId="{75C8FFDB-3D90-410B-A35B-6CA19AA97C9C}" dt="2019-08-09T07:28:11.830" v="413" actId="1076"/>
          <ac:grpSpMkLst>
            <pc:docMk/>
            <pc:sldMk cId="2382098472" sldId="288"/>
            <ac:grpSpMk id="38" creationId="{CB9D6872-6A21-4FEA-9B33-F619273A7B95}"/>
          </ac:grpSpMkLst>
        </pc:grpChg>
        <pc:grpChg chg="mod">
          <ac:chgData name="Luksza, Kasia" userId="b3709b76-dc87-4fe1-948a-b5d259173c41" providerId="ADAL" clId="{75C8FFDB-3D90-410B-A35B-6CA19AA97C9C}" dt="2019-08-09T07:28:11.830" v="413" actId="1076"/>
          <ac:grpSpMkLst>
            <pc:docMk/>
            <pc:sldMk cId="2382098472" sldId="288"/>
            <ac:grpSpMk id="39" creationId="{AC6EDE59-26FB-45BD-8E97-46B432EC0954}"/>
          </ac:grpSpMkLst>
        </pc:grpChg>
        <pc:grpChg chg="mod">
          <ac:chgData name="Luksza, Kasia" userId="b3709b76-dc87-4fe1-948a-b5d259173c41" providerId="ADAL" clId="{75C8FFDB-3D90-410B-A35B-6CA19AA97C9C}" dt="2019-08-09T07:28:11.830" v="413" actId="1076"/>
          <ac:grpSpMkLst>
            <pc:docMk/>
            <pc:sldMk cId="2382098472" sldId="288"/>
            <ac:grpSpMk id="40" creationId="{9FDC6A9C-D001-4CDF-86FA-8707097585A8}"/>
          </ac:grpSpMkLst>
        </pc:grpChg>
        <pc:grpChg chg="mod">
          <ac:chgData name="Luksza, Kasia" userId="b3709b76-dc87-4fe1-948a-b5d259173c41" providerId="ADAL" clId="{75C8FFDB-3D90-410B-A35B-6CA19AA97C9C}" dt="2019-08-09T07:28:11.830" v="413" actId="1076"/>
          <ac:grpSpMkLst>
            <pc:docMk/>
            <pc:sldMk cId="2382098472" sldId="288"/>
            <ac:grpSpMk id="41" creationId="{11CB5CF1-C7E3-4F97-B76C-EAD3B5ABEE36}"/>
          </ac:grpSpMkLst>
        </pc:grpChg>
        <pc:grpChg chg="mod">
          <ac:chgData name="Luksza, Kasia" userId="b3709b76-dc87-4fe1-948a-b5d259173c41" providerId="ADAL" clId="{75C8FFDB-3D90-410B-A35B-6CA19AA97C9C}" dt="2019-08-09T07:28:11.830" v="413" actId="1076"/>
          <ac:grpSpMkLst>
            <pc:docMk/>
            <pc:sldMk cId="2382098472" sldId="288"/>
            <ac:grpSpMk id="42" creationId="{C138ED33-904E-44F2-9AB3-363325CF7167}"/>
          </ac:grpSpMkLst>
        </pc:grpChg>
        <pc:grpChg chg="mod">
          <ac:chgData name="Luksza, Kasia" userId="b3709b76-dc87-4fe1-948a-b5d259173c41" providerId="ADAL" clId="{75C8FFDB-3D90-410B-A35B-6CA19AA97C9C}" dt="2019-08-09T07:28:11.830" v="413" actId="1076"/>
          <ac:grpSpMkLst>
            <pc:docMk/>
            <pc:sldMk cId="2382098472" sldId="288"/>
            <ac:grpSpMk id="59" creationId="{B50C3DF4-AD10-4689-9E13-B2E90179E7B4}"/>
          </ac:grpSpMkLst>
        </pc:grpChg>
        <pc:grpChg chg="mod">
          <ac:chgData name="Luksza, Kasia" userId="b3709b76-dc87-4fe1-948a-b5d259173c41" providerId="ADAL" clId="{75C8FFDB-3D90-410B-A35B-6CA19AA97C9C}" dt="2019-08-09T07:28:11.830" v="413" actId="1076"/>
          <ac:grpSpMkLst>
            <pc:docMk/>
            <pc:sldMk cId="2382098472" sldId="288"/>
            <ac:grpSpMk id="60" creationId="{D26D06CC-E95E-4813-AB1A-EA100A2E92C9}"/>
          </ac:grpSpMkLst>
        </pc:grpChg>
        <pc:grpChg chg="mod">
          <ac:chgData name="Luksza, Kasia" userId="b3709b76-dc87-4fe1-948a-b5d259173c41" providerId="ADAL" clId="{75C8FFDB-3D90-410B-A35B-6CA19AA97C9C}" dt="2019-08-09T07:28:11.830" v="413" actId="1076"/>
          <ac:grpSpMkLst>
            <pc:docMk/>
            <pc:sldMk cId="2382098472" sldId="288"/>
            <ac:grpSpMk id="65" creationId="{60DB3B41-5DBF-4CE5-B25C-7A934C784300}"/>
          </ac:grpSpMkLst>
        </pc:grpChg>
        <pc:grpChg chg="mod">
          <ac:chgData name="Luksza, Kasia" userId="b3709b76-dc87-4fe1-948a-b5d259173c41" providerId="ADAL" clId="{75C8FFDB-3D90-410B-A35B-6CA19AA97C9C}" dt="2019-08-09T07:28:11.830" v="413" actId="1076"/>
          <ac:grpSpMkLst>
            <pc:docMk/>
            <pc:sldMk cId="2382098472" sldId="288"/>
            <ac:grpSpMk id="66" creationId="{575B40CE-941A-40DE-89B0-5FD9EE7FBE19}"/>
          </ac:grpSpMkLst>
        </pc:grpChg>
        <pc:grpChg chg="mod">
          <ac:chgData name="Luksza, Kasia" userId="b3709b76-dc87-4fe1-948a-b5d259173c41" providerId="ADAL" clId="{75C8FFDB-3D90-410B-A35B-6CA19AA97C9C}" dt="2019-08-09T07:28:11.830" v="413" actId="1076"/>
          <ac:grpSpMkLst>
            <pc:docMk/>
            <pc:sldMk cId="2382098472" sldId="288"/>
            <ac:grpSpMk id="67" creationId="{F628EE91-A2B4-48FA-99CD-78F0A0FE1E14}"/>
          </ac:grpSpMkLst>
        </pc:grpChg>
        <pc:grpChg chg="mod">
          <ac:chgData name="Luksza, Kasia" userId="b3709b76-dc87-4fe1-948a-b5d259173c41" providerId="ADAL" clId="{75C8FFDB-3D90-410B-A35B-6CA19AA97C9C}" dt="2019-08-09T07:28:11.830" v="413" actId="1076"/>
          <ac:grpSpMkLst>
            <pc:docMk/>
            <pc:sldMk cId="2382098472" sldId="288"/>
            <ac:grpSpMk id="68" creationId="{FD579E48-5E7F-486A-9F60-E220F6B58062}"/>
          </ac:grpSpMkLst>
        </pc:grpChg>
        <pc:grpChg chg="mod">
          <ac:chgData name="Luksza, Kasia" userId="b3709b76-dc87-4fe1-948a-b5d259173c41" providerId="ADAL" clId="{75C8FFDB-3D90-410B-A35B-6CA19AA97C9C}" dt="2019-08-09T07:28:11.830" v="413" actId="1076"/>
          <ac:grpSpMkLst>
            <pc:docMk/>
            <pc:sldMk cId="2382098472" sldId="288"/>
            <ac:grpSpMk id="73" creationId="{75DCF5A3-3D79-4B19-9271-2CC00B4B1692}"/>
          </ac:grpSpMkLst>
        </pc:grpChg>
        <pc:grpChg chg="mod">
          <ac:chgData name="Luksza, Kasia" userId="b3709b76-dc87-4fe1-948a-b5d259173c41" providerId="ADAL" clId="{75C8FFDB-3D90-410B-A35B-6CA19AA97C9C}" dt="2019-08-09T07:28:11.830" v="413" actId="1076"/>
          <ac:grpSpMkLst>
            <pc:docMk/>
            <pc:sldMk cId="2382098472" sldId="288"/>
            <ac:grpSpMk id="74" creationId="{0FA76453-6C80-4881-8206-E45095A7B06B}"/>
          </ac:grpSpMkLst>
        </pc:grpChg>
        <pc:grpChg chg="mod">
          <ac:chgData name="Luksza, Kasia" userId="b3709b76-dc87-4fe1-948a-b5d259173c41" providerId="ADAL" clId="{75C8FFDB-3D90-410B-A35B-6CA19AA97C9C}" dt="2019-08-09T07:28:38.658" v="426" actId="1076"/>
          <ac:grpSpMkLst>
            <pc:docMk/>
            <pc:sldMk cId="2382098472" sldId="288"/>
            <ac:grpSpMk id="80" creationId="{27D64D33-0A28-4D08-83F5-A164C418589C}"/>
          </ac:grpSpMkLst>
        </pc:grpChg>
        <pc:grpChg chg="mod">
          <ac:chgData name="Luksza, Kasia" userId="b3709b76-dc87-4fe1-948a-b5d259173c41" providerId="ADAL" clId="{75C8FFDB-3D90-410B-A35B-6CA19AA97C9C}" dt="2019-08-09T07:28:38.658" v="426" actId="1076"/>
          <ac:grpSpMkLst>
            <pc:docMk/>
            <pc:sldMk cId="2382098472" sldId="288"/>
            <ac:grpSpMk id="81" creationId="{11105F50-FCF3-4B2E-BB65-BB4DAB2A83F6}"/>
          </ac:grpSpMkLst>
        </pc:grpChg>
        <pc:grpChg chg="mod">
          <ac:chgData name="Luksza, Kasia" userId="b3709b76-dc87-4fe1-948a-b5d259173c41" providerId="ADAL" clId="{75C8FFDB-3D90-410B-A35B-6CA19AA97C9C}" dt="2019-08-09T07:28:38.658" v="426" actId="1076"/>
          <ac:grpSpMkLst>
            <pc:docMk/>
            <pc:sldMk cId="2382098472" sldId="288"/>
            <ac:grpSpMk id="82" creationId="{D7E36DB8-1F79-44C9-8E6E-61F79B528077}"/>
          </ac:grpSpMkLst>
        </pc:grpChg>
        <pc:grpChg chg="mod">
          <ac:chgData name="Luksza, Kasia" userId="b3709b76-dc87-4fe1-948a-b5d259173c41" providerId="ADAL" clId="{75C8FFDB-3D90-410B-A35B-6CA19AA97C9C}" dt="2019-08-09T07:28:38.658" v="426" actId="1076"/>
          <ac:grpSpMkLst>
            <pc:docMk/>
            <pc:sldMk cId="2382098472" sldId="288"/>
            <ac:grpSpMk id="83" creationId="{8A6C47D8-525A-4847-8E01-CCFBECF876E9}"/>
          </ac:grpSpMkLst>
        </pc:grpChg>
        <pc:grpChg chg="mod">
          <ac:chgData name="Luksza, Kasia" userId="b3709b76-dc87-4fe1-948a-b5d259173c41" providerId="ADAL" clId="{75C8FFDB-3D90-410B-A35B-6CA19AA97C9C}" dt="2019-08-09T07:28:38.658" v="426" actId="1076"/>
          <ac:grpSpMkLst>
            <pc:docMk/>
            <pc:sldMk cId="2382098472" sldId="288"/>
            <ac:grpSpMk id="84" creationId="{C9F37321-211F-4942-A65D-1C2F619A9A52}"/>
          </ac:grpSpMkLst>
        </pc:grpChg>
        <pc:grpChg chg="add mod ord">
          <ac:chgData name="Luksza, Kasia" userId="b3709b76-dc87-4fe1-948a-b5d259173c41" providerId="ADAL" clId="{75C8FFDB-3D90-410B-A35B-6CA19AA97C9C}" dt="2019-08-09T07:28:20.619" v="421" actId="1076"/>
          <ac:grpSpMkLst>
            <pc:docMk/>
            <pc:sldMk cId="2382098472" sldId="288"/>
            <ac:grpSpMk id="94" creationId="{F2BCF369-7636-43AA-86AB-CEA61B051C74}"/>
          </ac:grpSpMkLst>
        </pc:grpChg>
        <pc:cxnChg chg="mod">
          <ac:chgData name="Luksza, Kasia" userId="b3709b76-dc87-4fe1-948a-b5d259173c41" providerId="ADAL" clId="{75C8FFDB-3D90-410B-A35B-6CA19AA97C9C}" dt="2019-08-09T07:27:58.947" v="408" actId="164"/>
          <ac:cxnSpMkLst>
            <pc:docMk/>
            <pc:sldMk cId="2382098472" sldId="288"/>
            <ac:cxnSpMk id="9" creationId="{4169F253-EB73-4702-AAEA-DDF475A5B99C}"/>
          </ac:cxnSpMkLst>
        </pc:cxnChg>
        <pc:cxnChg chg="mod">
          <ac:chgData name="Luksza, Kasia" userId="b3709b76-dc87-4fe1-948a-b5d259173c41" providerId="ADAL" clId="{75C8FFDB-3D90-410B-A35B-6CA19AA97C9C}" dt="2019-08-09T07:27:58.947" v="408" actId="164"/>
          <ac:cxnSpMkLst>
            <pc:docMk/>
            <pc:sldMk cId="2382098472" sldId="288"/>
            <ac:cxnSpMk id="10" creationId="{641CFD69-9AA8-4F60-94CF-73D489BC6441}"/>
          </ac:cxnSpMkLst>
        </pc:cxnChg>
      </pc:sldChg>
      <pc:sldChg chg="add">
        <pc:chgData name="Luksza, Kasia" userId="b3709b76-dc87-4fe1-948a-b5d259173c41" providerId="ADAL" clId="{75C8FFDB-3D90-410B-A35B-6CA19AA97C9C}" dt="2019-08-08T13:52:10.577" v="3"/>
        <pc:sldMkLst>
          <pc:docMk/>
          <pc:sldMk cId="1089814970" sldId="289"/>
        </pc:sldMkLst>
      </pc:sldChg>
      <pc:sldChg chg="add">
        <pc:chgData name="Luksza, Kasia" userId="b3709b76-dc87-4fe1-948a-b5d259173c41" providerId="ADAL" clId="{75C8FFDB-3D90-410B-A35B-6CA19AA97C9C}" dt="2019-08-08T13:52:10.577" v="3"/>
        <pc:sldMkLst>
          <pc:docMk/>
          <pc:sldMk cId="612163927" sldId="290"/>
        </pc:sldMkLst>
      </pc:sldChg>
      <pc:sldChg chg="add">
        <pc:chgData name="Luksza, Kasia" userId="b3709b76-dc87-4fe1-948a-b5d259173c41" providerId="ADAL" clId="{75C8FFDB-3D90-410B-A35B-6CA19AA97C9C}" dt="2019-08-08T13:52:10.577" v="3"/>
        <pc:sldMkLst>
          <pc:docMk/>
          <pc:sldMk cId="4082028923" sldId="291"/>
        </pc:sldMkLst>
      </pc:sldChg>
      <pc:sldChg chg="modSp">
        <pc:chgData name="Luksza, Kasia" userId="b3709b76-dc87-4fe1-948a-b5d259173c41" providerId="ADAL" clId="{75C8FFDB-3D90-410B-A35B-6CA19AA97C9C}" dt="2019-08-09T06:36:50.590" v="231" actId="14100"/>
        <pc:sldMkLst>
          <pc:docMk/>
          <pc:sldMk cId="2841336280" sldId="292"/>
        </pc:sldMkLst>
        <pc:spChg chg="mod">
          <ac:chgData name="Luksza, Kasia" userId="b3709b76-dc87-4fe1-948a-b5d259173c41" providerId="ADAL" clId="{75C8FFDB-3D90-410B-A35B-6CA19AA97C9C}" dt="2019-08-09T06:36:50.590" v="231" actId="14100"/>
          <ac:spMkLst>
            <pc:docMk/>
            <pc:sldMk cId="2841336280" sldId="292"/>
            <ac:spMk id="19" creationId="{1E40BE50-163C-4498-9EA8-DA3EB1D285C6}"/>
          </ac:spMkLst>
        </pc:spChg>
      </pc:sldChg>
      <pc:sldChg chg="modNotesTx">
        <pc:chgData name="Luksza, Kasia" userId="b3709b76-dc87-4fe1-948a-b5d259173c41" providerId="ADAL" clId="{75C8FFDB-3D90-410B-A35B-6CA19AA97C9C}" dt="2019-08-09T06:38:16.903" v="241" actId="20577"/>
        <pc:sldMkLst>
          <pc:docMk/>
          <pc:sldMk cId="2819907686" sldId="294"/>
        </pc:sldMkLst>
      </pc:sldChg>
      <pc:sldChg chg="del">
        <pc:chgData name="Luksza, Kasia" userId="b3709b76-dc87-4fe1-948a-b5d259173c41" providerId="ADAL" clId="{75C8FFDB-3D90-410B-A35B-6CA19AA97C9C}" dt="2019-08-09T06:38:40.026" v="242" actId="2696"/>
        <pc:sldMkLst>
          <pc:docMk/>
          <pc:sldMk cId="272427183" sldId="295"/>
        </pc:sldMkLst>
      </pc:sldChg>
      <pc:sldChg chg="del">
        <pc:chgData name="Luksza, Kasia" userId="b3709b76-dc87-4fe1-948a-b5d259173c41" providerId="ADAL" clId="{75C8FFDB-3D90-410B-A35B-6CA19AA97C9C}" dt="2019-08-09T06:38:41.037" v="243" actId="2696"/>
        <pc:sldMkLst>
          <pc:docMk/>
          <pc:sldMk cId="3038079983" sldId="296"/>
        </pc:sldMkLst>
      </pc:sldChg>
      <pc:sldChg chg="delSp modSp modNotes modNotesTx">
        <pc:chgData name="Luksza, Kasia" userId="b3709b76-dc87-4fe1-948a-b5d259173c41" providerId="ADAL" clId="{75C8FFDB-3D90-410B-A35B-6CA19AA97C9C}" dt="2019-08-09T07:33:21.764" v="505"/>
        <pc:sldMkLst>
          <pc:docMk/>
          <pc:sldMk cId="2747456640" sldId="300"/>
        </pc:sldMkLst>
        <pc:spChg chg="del">
          <ac:chgData name="Luksza, Kasia" userId="b3709b76-dc87-4fe1-948a-b5d259173c41" providerId="ADAL" clId="{75C8FFDB-3D90-410B-A35B-6CA19AA97C9C}" dt="2019-08-08T16:36:52.953" v="51" actId="478"/>
          <ac:spMkLst>
            <pc:docMk/>
            <pc:sldMk cId="2747456640" sldId="300"/>
            <ac:spMk id="13" creationId="{15D73B11-18FE-4C4E-983A-B2F3489753D2}"/>
          </ac:spMkLst>
        </pc:spChg>
        <pc:spChg chg="mod">
          <ac:chgData name="Luksza, Kasia" userId="b3709b76-dc87-4fe1-948a-b5d259173c41" providerId="ADAL" clId="{75C8FFDB-3D90-410B-A35B-6CA19AA97C9C}" dt="2019-08-08T16:36:33.047" v="45"/>
          <ac:spMkLst>
            <pc:docMk/>
            <pc:sldMk cId="2747456640" sldId="300"/>
            <ac:spMk id="16" creationId="{C5586BBC-3838-47CE-9F8B-B156F330E35E}"/>
          </ac:spMkLst>
        </pc:spChg>
        <pc:grpChg chg="del">
          <ac:chgData name="Luksza, Kasia" userId="b3709b76-dc87-4fe1-948a-b5d259173c41" providerId="ADAL" clId="{75C8FFDB-3D90-410B-A35B-6CA19AA97C9C}" dt="2019-08-08T16:36:52.953" v="51" actId="478"/>
          <ac:grpSpMkLst>
            <pc:docMk/>
            <pc:sldMk cId="2747456640" sldId="300"/>
            <ac:grpSpMk id="14" creationId="{6F6E22A9-8B6D-433D-AEF1-6289EDF0B779}"/>
          </ac:grpSpMkLst>
        </pc:grpChg>
        <pc:picChg chg="mod">
          <ac:chgData name="Luksza, Kasia" userId="b3709b76-dc87-4fe1-948a-b5d259173c41" providerId="ADAL" clId="{75C8FFDB-3D90-410B-A35B-6CA19AA97C9C}" dt="2019-08-09T07:29:20.940" v="429" actId="14100"/>
          <ac:picMkLst>
            <pc:docMk/>
            <pc:sldMk cId="2747456640" sldId="300"/>
            <ac:picMk id="7" creationId="{C6C6C8CE-64F9-4C5C-B1EE-DD5121D59DF0}"/>
          </ac:picMkLst>
        </pc:picChg>
        <pc:picChg chg="mod">
          <ac:chgData name="Luksza, Kasia" userId="b3709b76-dc87-4fe1-948a-b5d259173c41" providerId="ADAL" clId="{75C8FFDB-3D90-410B-A35B-6CA19AA97C9C}" dt="2019-08-09T07:29:16.642" v="428" actId="14100"/>
          <ac:picMkLst>
            <pc:docMk/>
            <pc:sldMk cId="2747456640" sldId="300"/>
            <ac:picMk id="11" creationId="{9A146719-1DE2-41CD-8146-A75934D01096}"/>
          </ac:picMkLst>
        </pc:picChg>
      </pc:sldChg>
      <pc:sldChg chg="delSp modSp">
        <pc:chgData name="Luksza, Kasia" userId="b3709b76-dc87-4fe1-948a-b5d259173c41" providerId="ADAL" clId="{75C8FFDB-3D90-410B-A35B-6CA19AA97C9C}" dt="2019-08-09T07:29:37.697" v="435" actId="14100"/>
        <pc:sldMkLst>
          <pc:docMk/>
          <pc:sldMk cId="1379816998" sldId="301"/>
        </pc:sldMkLst>
        <pc:spChg chg="del">
          <ac:chgData name="Luksza, Kasia" userId="b3709b76-dc87-4fe1-948a-b5d259173c41" providerId="ADAL" clId="{75C8FFDB-3D90-410B-A35B-6CA19AA97C9C}" dt="2019-08-08T16:36:54.325" v="52" actId="478"/>
          <ac:spMkLst>
            <pc:docMk/>
            <pc:sldMk cId="1379816998" sldId="301"/>
            <ac:spMk id="19" creationId="{B3936CB6-1F2D-4950-B226-46E74B36BEE4}"/>
          </ac:spMkLst>
        </pc:spChg>
        <pc:grpChg chg="del">
          <ac:chgData name="Luksza, Kasia" userId="b3709b76-dc87-4fe1-948a-b5d259173c41" providerId="ADAL" clId="{75C8FFDB-3D90-410B-A35B-6CA19AA97C9C}" dt="2019-08-08T16:36:54.325" v="52" actId="478"/>
          <ac:grpSpMkLst>
            <pc:docMk/>
            <pc:sldMk cId="1379816998" sldId="301"/>
            <ac:grpSpMk id="20" creationId="{1D87DA24-2186-46EB-BE37-10E5E495448C}"/>
          </ac:grpSpMkLst>
        </pc:grpChg>
        <pc:picChg chg="mod">
          <ac:chgData name="Luksza, Kasia" userId="b3709b76-dc87-4fe1-948a-b5d259173c41" providerId="ADAL" clId="{75C8FFDB-3D90-410B-A35B-6CA19AA97C9C}" dt="2019-08-09T07:29:33.218" v="434" actId="14100"/>
          <ac:picMkLst>
            <pc:docMk/>
            <pc:sldMk cId="1379816998" sldId="301"/>
            <ac:picMk id="15" creationId="{1F1F9EBE-22E0-4208-952A-453DF5618EBF}"/>
          </ac:picMkLst>
        </pc:picChg>
        <pc:picChg chg="mod">
          <ac:chgData name="Luksza, Kasia" userId="b3709b76-dc87-4fe1-948a-b5d259173c41" providerId="ADAL" clId="{75C8FFDB-3D90-410B-A35B-6CA19AA97C9C}" dt="2019-08-09T07:29:37.697" v="435" actId="14100"/>
          <ac:picMkLst>
            <pc:docMk/>
            <pc:sldMk cId="1379816998" sldId="301"/>
            <ac:picMk id="16" creationId="{B0A2D592-92FA-4049-9F6C-E199E5F399FD}"/>
          </ac:picMkLst>
        </pc:picChg>
      </pc:sldChg>
      <pc:sldChg chg="delSp">
        <pc:chgData name="Luksza, Kasia" userId="b3709b76-dc87-4fe1-948a-b5d259173c41" providerId="ADAL" clId="{75C8FFDB-3D90-410B-A35B-6CA19AA97C9C}" dt="2019-08-08T16:36:55.606" v="53" actId="478"/>
        <pc:sldMkLst>
          <pc:docMk/>
          <pc:sldMk cId="538340283" sldId="302"/>
        </pc:sldMkLst>
        <pc:grpChg chg="del">
          <ac:chgData name="Luksza, Kasia" userId="b3709b76-dc87-4fe1-948a-b5d259173c41" providerId="ADAL" clId="{75C8FFDB-3D90-410B-A35B-6CA19AA97C9C}" dt="2019-08-08T16:36:55.606" v="53" actId="478"/>
          <ac:grpSpMkLst>
            <pc:docMk/>
            <pc:sldMk cId="538340283" sldId="302"/>
            <ac:grpSpMk id="10" creationId="{45C6B10A-478B-48A3-9FFD-46C405674B27}"/>
          </ac:grpSpMkLst>
        </pc:grpChg>
      </pc:sldChg>
      <pc:sldChg chg="addSp delSp modSp">
        <pc:chgData name="Luksza, Kasia" userId="b3709b76-dc87-4fe1-948a-b5d259173c41" providerId="ADAL" clId="{75C8FFDB-3D90-410B-A35B-6CA19AA97C9C}" dt="2019-08-09T07:30:10.070" v="440" actId="14100"/>
        <pc:sldMkLst>
          <pc:docMk/>
          <pc:sldMk cId="3438344259" sldId="303"/>
        </pc:sldMkLst>
        <pc:grpChg chg="add mod">
          <ac:chgData name="Luksza, Kasia" userId="b3709b76-dc87-4fe1-948a-b5d259173c41" providerId="ADAL" clId="{75C8FFDB-3D90-410B-A35B-6CA19AA97C9C}" dt="2019-08-09T07:30:10.070" v="440" actId="14100"/>
          <ac:grpSpMkLst>
            <pc:docMk/>
            <pc:sldMk cId="3438344259" sldId="303"/>
            <ac:grpSpMk id="7" creationId="{5B104ABB-574A-4F94-AC75-1C6B26C4BC68}"/>
          </ac:grpSpMkLst>
        </pc:grpChg>
        <pc:grpChg chg="del">
          <ac:chgData name="Luksza, Kasia" userId="b3709b76-dc87-4fe1-948a-b5d259173c41" providerId="ADAL" clId="{75C8FFDB-3D90-410B-A35B-6CA19AA97C9C}" dt="2019-08-08T16:37:26.310" v="94" actId="478"/>
          <ac:grpSpMkLst>
            <pc:docMk/>
            <pc:sldMk cId="3438344259" sldId="303"/>
            <ac:grpSpMk id="7" creationId="{66FE39E5-CA43-4294-9196-1ED1EB52FA19}"/>
          </ac:grpSpMkLst>
        </pc:grpChg>
        <pc:picChg chg="mod">
          <ac:chgData name="Luksza, Kasia" userId="b3709b76-dc87-4fe1-948a-b5d259173c41" providerId="ADAL" clId="{75C8FFDB-3D90-410B-A35B-6CA19AA97C9C}" dt="2019-08-09T07:30:05.007" v="439" actId="164"/>
          <ac:picMkLst>
            <pc:docMk/>
            <pc:sldMk cId="3438344259" sldId="303"/>
            <ac:picMk id="25" creationId="{87F0A22E-4F7E-45D3-AC65-5D2FF3078133}"/>
          </ac:picMkLst>
        </pc:picChg>
        <pc:picChg chg="mod">
          <ac:chgData name="Luksza, Kasia" userId="b3709b76-dc87-4fe1-948a-b5d259173c41" providerId="ADAL" clId="{75C8FFDB-3D90-410B-A35B-6CA19AA97C9C}" dt="2019-08-09T07:29:55.756" v="436" actId="14100"/>
          <ac:picMkLst>
            <pc:docMk/>
            <pc:sldMk cId="3438344259" sldId="303"/>
            <ac:picMk id="26" creationId="{2839A824-9764-42CF-B026-51F98BDB4580}"/>
          </ac:picMkLst>
        </pc:picChg>
        <pc:picChg chg="mod">
          <ac:chgData name="Luksza, Kasia" userId="b3709b76-dc87-4fe1-948a-b5d259173c41" providerId="ADAL" clId="{75C8FFDB-3D90-410B-A35B-6CA19AA97C9C}" dt="2019-08-09T07:30:05.007" v="439" actId="164"/>
          <ac:picMkLst>
            <pc:docMk/>
            <pc:sldMk cId="3438344259" sldId="303"/>
            <ac:picMk id="30" creationId="{B8A041DA-4FFF-4942-8C36-383E61AF8C34}"/>
          </ac:picMkLst>
        </pc:picChg>
      </pc:sldChg>
      <pc:sldChg chg="addSp delSp modSp modAnim">
        <pc:chgData name="Luksza, Kasia" userId="b3709b76-dc87-4fe1-948a-b5d259173c41" providerId="ADAL" clId="{75C8FFDB-3D90-410B-A35B-6CA19AA97C9C}" dt="2019-08-09T07:30:47.398" v="449" actId="478"/>
        <pc:sldMkLst>
          <pc:docMk/>
          <pc:sldMk cId="4241689734" sldId="304"/>
        </pc:sldMkLst>
        <pc:grpChg chg="add mod">
          <ac:chgData name="Luksza, Kasia" userId="b3709b76-dc87-4fe1-948a-b5d259173c41" providerId="ADAL" clId="{75C8FFDB-3D90-410B-A35B-6CA19AA97C9C}" dt="2019-08-09T07:30:19.922" v="444" actId="164"/>
          <ac:grpSpMkLst>
            <pc:docMk/>
            <pc:sldMk cId="4241689734" sldId="304"/>
            <ac:grpSpMk id="14" creationId="{954397FD-59D9-4D3D-9B43-07A8380CA00B}"/>
          </ac:grpSpMkLst>
        </pc:grpChg>
        <pc:grpChg chg="del">
          <ac:chgData name="Luksza, Kasia" userId="b3709b76-dc87-4fe1-948a-b5d259173c41" providerId="ADAL" clId="{75C8FFDB-3D90-410B-A35B-6CA19AA97C9C}" dt="2019-08-08T16:37:27.893" v="95" actId="478"/>
          <ac:grpSpMkLst>
            <pc:docMk/>
            <pc:sldMk cId="4241689734" sldId="304"/>
            <ac:grpSpMk id="14" creationId="{CD39B0C5-929F-4987-A27B-88E7E93B5C6C}"/>
          </ac:grpSpMkLst>
        </pc:grpChg>
        <pc:grpChg chg="add mod">
          <ac:chgData name="Luksza, Kasia" userId="b3709b76-dc87-4fe1-948a-b5d259173c41" providerId="ADAL" clId="{75C8FFDB-3D90-410B-A35B-6CA19AA97C9C}" dt="2019-08-09T07:30:40.993" v="448" actId="14100"/>
          <ac:grpSpMkLst>
            <pc:docMk/>
            <pc:sldMk cId="4241689734" sldId="304"/>
            <ac:grpSpMk id="15" creationId="{D51021F2-8C83-4F76-829F-D4FAED3172E0}"/>
          </ac:grpSpMkLst>
        </pc:grpChg>
        <pc:picChg chg="del">
          <ac:chgData name="Luksza, Kasia" userId="b3709b76-dc87-4fe1-948a-b5d259173c41" providerId="ADAL" clId="{75C8FFDB-3D90-410B-A35B-6CA19AA97C9C}" dt="2019-08-09T07:30:47.398" v="449" actId="478"/>
          <ac:picMkLst>
            <pc:docMk/>
            <pc:sldMk cId="4241689734" sldId="304"/>
            <ac:picMk id="13" creationId="{473097D2-7B2D-4903-B662-CCFB392C2C90}"/>
          </ac:picMkLst>
        </pc:picChg>
        <pc:picChg chg="mod">
          <ac:chgData name="Luksza, Kasia" userId="b3709b76-dc87-4fe1-948a-b5d259173c41" providerId="ADAL" clId="{75C8FFDB-3D90-410B-A35B-6CA19AA97C9C}" dt="2019-08-09T07:30:39.057" v="447" actId="164"/>
          <ac:picMkLst>
            <pc:docMk/>
            <pc:sldMk cId="4241689734" sldId="304"/>
            <ac:picMk id="35" creationId="{2EF48230-2AB1-46BE-906F-A3616025FF49}"/>
          </ac:picMkLst>
        </pc:picChg>
        <pc:picChg chg="mod">
          <ac:chgData name="Luksza, Kasia" userId="b3709b76-dc87-4fe1-948a-b5d259173c41" providerId="ADAL" clId="{75C8FFDB-3D90-410B-A35B-6CA19AA97C9C}" dt="2019-08-09T07:30:39.057" v="447" actId="164"/>
          <ac:picMkLst>
            <pc:docMk/>
            <pc:sldMk cId="4241689734" sldId="304"/>
            <ac:picMk id="36" creationId="{ACCA2E8A-9912-42E9-9B42-40F2CFEAA5B8}"/>
          </ac:picMkLst>
        </pc:picChg>
        <pc:picChg chg="mod">
          <ac:chgData name="Luksza, Kasia" userId="b3709b76-dc87-4fe1-948a-b5d259173c41" providerId="ADAL" clId="{75C8FFDB-3D90-410B-A35B-6CA19AA97C9C}" dt="2019-08-09T07:30:23.423" v="445" actId="14100"/>
          <ac:picMkLst>
            <pc:docMk/>
            <pc:sldMk cId="4241689734" sldId="304"/>
            <ac:picMk id="37" creationId="{71190191-5F1C-43E6-9D06-B861E684B304}"/>
          </ac:picMkLst>
        </pc:picChg>
      </pc:sldChg>
      <pc:sldChg chg="delSp">
        <pc:chgData name="Luksza, Kasia" userId="b3709b76-dc87-4fe1-948a-b5d259173c41" providerId="ADAL" clId="{75C8FFDB-3D90-410B-A35B-6CA19AA97C9C}" dt="2019-08-08T16:37:29.366" v="96" actId="478"/>
        <pc:sldMkLst>
          <pc:docMk/>
          <pc:sldMk cId="3319794521" sldId="305"/>
        </pc:sldMkLst>
        <pc:grpChg chg="del">
          <ac:chgData name="Luksza, Kasia" userId="b3709b76-dc87-4fe1-948a-b5d259173c41" providerId="ADAL" clId="{75C8FFDB-3D90-410B-A35B-6CA19AA97C9C}" dt="2019-08-08T16:37:29.366" v="96" actId="478"/>
          <ac:grpSpMkLst>
            <pc:docMk/>
            <pc:sldMk cId="3319794521" sldId="305"/>
            <ac:grpSpMk id="7" creationId="{F5F9D884-7D85-4E3E-80B5-93E73B4EDE88}"/>
          </ac:grpSpMkLst>
        </pc:grpChg>
      </pc:sldChg>
      <pc:sldChg chg="addSp delSp modSp">
        <pc:chgData name="Luksza, Kasia" userId="b3709b76-dc87-4fe1-948a-b5d259173c41" providerId="ADAL" clId="{75C8FFDB-3D90-410B-A35B-6CA19AA97C9C}" dt="2019-08-09T07:33:00.767" v="504" actId="164"/>
        <pc:sldMkLst>
          <pc:docMk/>
          <pc:sldMk cId="4215860854" sldId="306"/>
        </pc:sldMkLst>
        <pc:spChg chg="del">
          <ac:chgData name="Luksza, Kasia" userId="b3709b76-dc87-4fe1-948a-b5d259173c41" providerId="ADAL" clId="{75C8FFDB-3D90-410B-A35B-6CA19AA97C9C}" dt="2019-08-08T16:37:54.293" v="134" actId="478"/>
          <ac:spMkLst>
            <pc:docMk/>
            <pc:sldMk cId="4215860854" sldId="306"/>
            <ac:spMk id="7" creationId="{1D83038E-3B3A-44AD-AABA-F0AA4EF1F115}"/>
          </ac:spMkLst>
        </pc:spChg>
        <pc:spChg chg="del">
          <ac:chgData name="Luksza, Kasia" userId="b3709b76-dc87-4fe1-948a-b5d259173c41" providerId="ADAL" clId="{75C8FFDB-3D90-410B-A35B-6CA19AA97C9C}" dt="2019-08-08T16:37:54.293" v="134" actId="478"/>
          <ac:spMkLst>
            <pc:docMk/>
            <pc:sldMk cId="4215860854" sldId="306"/>
            <ac:spMk id="8" creationId="{0BC03A0B-9815-41E3-AF83-101D0D8A1A87}"/>
          </ac:spMkLst>
        </pc:spChg>
        <pc:grpChg chg="add mod">
          <ac:chgData name="Luksza, Kasia" userId="b3709b76-dc87-4fe1-948a-b5d259173c41" providerId="ADAL" clId="{75C8FFDB-3D90-410B-A35B-6CA19AA97C9C}" dt="2019-08-09T07:33:00.767" v="504" actId="164"/>
          <ac:grpSpMkLst>
            <pc:docMk/>
            <pc:sldMk cId="4215860854" sldId="306"/>
            <ac:grpSpMk id="7" creationId="{7EF13838-D0C8-4F2F-AD87-984D4FB09C40}"/>
          </ac:grpSpMkLst>
        </pc:grpChg>
        <pc:grpChg chg="add mod">
          <ac:chgData name="Luksza, Kasia" userId="b3709b76-dc87-4fe1-948a-b5d259173c41" providerId="ADAL" clId="{75C8FFDB-3D90-410B-A35B-6CA19AA97C9C}" dt="2019-08-09T07:33:00.767" v="504" actId="164"/>
          <ac:grpSpMkLst>
            <pc:docMk/>
            <pc:sldMk cId="4215860854" sldId="306"/>
            <ac:grpSpMk id="8" creationId="{C06BE634-7BCB-4695-AB26-AE950D2A4EEF}"/>
          </ac:grpSpMkLst>
        </pc:grpChg>
        <pc:grpChg chg="del">
          <ac:chgData name="Luksza, Kasia" userId="b3709b76-dc87-4fe1-948a-b5d259173c41" providerId="ADAL" clId="{75C8FFDB-3D90-410B-A35B-6CA19AA97C9C}" dt="2019-08-08T16:37:54.293" v="134" actId="478"/>
          <ac:grpSpMkLst>
            <pc:docMk/>
            <pc:sldMk cId="4215860854" sldId="306"/>
            <ac:grpSpMk id="9" creationId="{D24891D9-7E32-43B9-97CD-F47A769B8BB4}"/>
          </ac:grpSpMkLst>
        </pc:grpChg>
        <pc:grpChg chg="del">
          <ac:chgData name="Luksza, Kasia" userId="b3709b76-dc87-4fe1-948a-b5d259173c41" providerId="ADAL" clId="{75C8FFDB-3D90-410B-A35B-6CA19AA97C9C}" dt="2019-08-08T16:37:54.293" v="134" actId="478"/>
          <ac:grpSpMkLst>
            <pc:docMk/>
            <pc:sldMk cId="4215860854" sldId="306"/>
            <ac:grpSpMk id="18" creationId="{86B279E1-4BD0-49EE-9D38-6B37D32CAA90}"/>
          </ac:grpSpMkLst>
        </pc:grpChg>
        <pc:picChg chg="add mod">
          <ac:chgData name="Luksza, Kasia" userId="b3709b76-dc87-4fe1-948a-b5d259173c41" providerId="ADAL" clId="{75C8FFDB-3D90-410B-A35B-6CA19AA97C9C}" dt="2019-08-09T07:33:00.767" v="504" actId="164"/>
          <ac:picMkLst>
            <pc:docMk/>
            <pc:sldMk cId="4215860854" sldId="306"/>
            <ac:picMk id="15" creationId="{E1F85EBA-6BD0-4939-A606-11207912B580}"/>
          </ac:picMkLst>
        </pc:picChg>
        <pc:picChg chg="mod">
          <ac:chgData name="Luksza, Kasia" userId="b3709b76-dc87-4fe1-948a-b5d259173c41" providerId="ADAL" clId="{75C8FFDB-3D90-410B-A35B-6CA19AA97C9C}" dt="2019-08-09T07:31:00.170" v="450" actId="164"/>
          <ac:picMkLst>
            <pc:docMk/>
            <pc:sldMk cId="4215860854" sldId="306"/>
            <ac:picMk id="27" creationId="{DDF8A913-678F-4B7B-8596-575560E6F302}"/>
          </ac:picMkLst>
        </pc:picChg>
        <pc:picChg chg="mod">
          <ac:chgData name="Luksza, Kasia" userId="b3709b76-dc87-4fe1-948a-b5d259173c41" providerId="ADAL" clId="{75C8FFDB-3D90-410B-A35B-6CA19AA97C9C}" dt="2019-08-09T07:31:00.170" v="450" actId="164"/>
          <ac:picMkLst>
            <pc:docMk/>
            <pc:sldMk cId="4215860854" sldId="306"/>
            <ac:picMk id="28" creationId="{B7D6C925-514B-4E64-B9B5-8EF45CC0DAAD}"/>
          </ac:picMkLst>
        </pc:picChg>
        <pc:picChg chg="mod">
          <ac:chgData name="Luksza, Kasia" userId="b3709b76-dc87-4fe1-948a-b5d259173c41" providerId="ADAL" clId="{75C8FFDB-3D90-410B-A35B-6CA19AA97C9C}" dt="2019-08-09T07:31:00.170" v="450" actId="164"/>
          <ac:picMkLst>
            <pc:docMk/>
            <pc:sldMk cId="4215860854" sldId="306"/>
            <ac:picMk id="29" creationId="{4E2CB296-C501-4E97-A5C8-3BC04EC49487}"/>
          </ac:picMkLst>
        </pc:picChg>
        <pc:picChg chg="mod">
          <ac:chgData name="Luksza, Kasia" userId="b3709b76-dc87-4fe1-948a-b5d259173c41" providerId="ADAL" clId="{75C8FFDB-3D90-410B-A35B-6CA19AA97C9C}" dt="2019-08-09T07:31:00.170" v="450" actId="164"/>
          <ac:picMkLst>
            <pc:docMk/>
            <pc:sldMk cId="4215860854" sldId="306"/>
            <ac:picMk id="30" creationId="{EAB9FC61-A246-48FD-AD51-8970FA1F65CF}"/>
          </ac:picMkLst>
        </pc:picChg>
        <pc:picChg chg="del mod">
          <ac:chgData name="Luksza, Kasia" userId="b3709b76-dc87-4fe1-948a-b5d259173c41" providerId="ADAL" clId="{75C8FFDB-3D90-410B-A35B-6CA19AA97C9C}" dt="2019-08-09T07:32:58.618" v="502" actId="478"/>
          <ac:picMkLst>
            <pc:docMk/>
            <pc:sldMk cId="4215860854" sldId="306"/>
            <ac:picMk id="31" creationId="{D997D345-EA65-418A-9E52-07A3136730CC}"/>
          </ac:picMkLst>
        </pc:picChg>
        <pc:picChg chg="mod">
          <ac:chgData name="Luksza, Kasia" userId="b3709b76-dc87-4fe1-948a-b5d259173c41" providerId="ADAL" clId="{75C8FFDB-3D90-410B-A35B-6CA19AA97C9C}" dt="2019-08-09T07:31:00.170" v="450" actId="164"/>
          <ac:picMkLst>
            <pc:docMk/>
            <pc:sldMk cId="4215860854" sldId="306"/>
            <ac:picMk id="32" creationId="{ED1ED8CB-5485-4504-AEAA-67E2B7A0C8EB}"/>
          </ac:picMkLst>
        </pc:picChg>
        <pc:picChg chg="mod">
          <ac:chgData name="Luksza, Kasia" userId="b3709b76-dc87-4fe1-948a-b5d259173c41" providerId="ADAL" clId="{75C8FFDB-3D90-410B-A35B-6CA19AA97C9C}" dt="2019-08-09T07:31:00.170" v="450" actId="164"/>
          <ac:picMkLst>
            <pc:docMk/>
            <pc:sldMk cId="4215860854" sldId="306"/>
            <ac:picMk id="33" creationId="{FEF0885C-D0B8-434A-97A8-E5B74FA9F63D}"/>
          </ac:picMkLst>
        </pc:picChg>
      </pc:sldChg>
      <pc:sldChg chg="addSp delSp modSp modAnim">
        <pc:chgData name="Luksza, Kasia" userId="b3709b76-dc87-4fe1-948a-b5d259173c41" providerId="ADAL" clId="{75C8FFDB-3D90-410B-A35B-6CA19AA97C9C}" dt="2019-08-09T07:32:55.764" v="501"/>
        <pc:sldMkLst>
          <pc:docMk/>
          <pc:sldMk cId="411833555" sldId="307"/>
        </pc:sldMkLst>
        <pc:spChg chg="del">
          <ac:chgData name="Luksza, Kasia" userId="b3709b76-dc87-4fe1-948a-b5d259173c41" providerId="ADAL" clId="{75C8FFDB-3D90-410B-A35B-6CA19AA97C9C}" dt="2019-08-08T16:37:55.510" v="135" actId="478"/>
          <ac:spMkLst>
            <pc:docMk/>
            <pc:sldMk cId="411833555" sldId="307"/>
            <ac:spMk id="17" creationId="{E911533F-1816-49A3-9ECD-C573B2EF16E0}"/>
          </ac:spMkLst>
        </pc:spChg>
        <pc:spChg chg="del">
          <ac:chgData name="Luksza, Kasia" userId="b3709b76-dc87-4fe1-948a-b5d259173c41" providerId="ADAL" clId="{75C8FFDB-3D90-410B-A35B-6CA19AA97C9C}" dt="2019-08-08T16:37:55.510" v="135" actId="478"/>
          <ac:spMkLst>
            <pc:docMk/>
            <pc:sldMk cId="411833555" sldId="307"/>
            <ac:spMk id="18" creationId="{94134195-07DB-4E63-9CD1-D5AD64BD15C6}"/>
          </ac:spMkLst>
        </pc:spChg>
        <pc:grpChg chg="add mod">
          <ac:chgData name="Luksza, Kasia" userId="b3709b76-dc87-4fe1-948a-b5d259173c41" providerId="ADAL" clId="{75C8FFDB-3D90-410B-A35B-6CA19AA97C9C}" dt="2019-08-09T07:31:31.799" v="459" actId="164"/>
          <ac:grpSpMkLst>
            <pc:docMk/>
            <pc:sldMk cId="411833555" sldId="307"/>
            <ac:grpSpMk id="17" creationId="{7D81A244-14BD-489B-B915-B74837C1D6E4}"/>
          </ac:grpSpMkLst>
        </pc:grpChg>
        <pc:grpChg chg="add mod">
          <ac:chgData name="Luksza, Kasia" userId="b3709b76-dc87-4fe1-948a-b5d259173c41" providerId="ADAL" clId="{75C8FFDB-3D90-410B-A35B-6CA19AA97C9C}" dt="2019-08-09T07:32:55.764" v="501"/>
          <ac:grpSpMkLst>
            <pc:docMk/>
            <pc:sldMk cId="411833555" sldId="307"/>
            <ac:grpSpMk id="18" creationId="{87AC4FCE-38BC-49D2-8BBF-571FD54A11B1}"/>
          </ac:grpSpMkLst>
        </pc:grpChg>
        <pc:grpChg chg="del">
          <ac:chgData name="Luksza, Kasia" userId="b3709b76-dc87-4fe1-948a-b5d259173c41" providerId="ADAL" clId="{75C8FFDB-3D90-410B-A35B-6CA19AA97C9C}" dt="2019-08-08T16:37:55.510" v="135" actId="478"/>
          <ac:grpSpMkLst>
            <pc:docMk/>
            <pc:sldMk cId="411833555" sldId="307"/>
            <ac:grpSpMk id="19" creationId="{FF43E2A6-77E9-4375-9A00-724838C04A85}"/>
          </ac:grpSpMkLst>
        </pc:grpChg>
        <pc:grpChg chg="del">
          <ac:chgData name="Luksza, Kasia" userId="b3709b76-dc87-4fe1-948a-b5d259173c41" providerId="ADAL" clId="{75C8FFDB-3D90-410B-A35B-6CA19AA97C9C}" dt="2019-08-08T16:37:55.510" v="135" actId="478"/>
          <ac:grpSpMkLst>
            <pc:docMk/>
            <pc:sldMk cId="411833555" sldId="307"/>
            <ac:grpSpMk id="28" creationId="{24BF7B6C-6527-4946-A2C6-15C238380C4B}"/>
          </ac:grpSpMkLst>
        </pc:grpChg>
        <pc:picChg chg="mod">
          <ac:chgData name="Luksza, Kasia" userId="b3709b76-dc87-4fe1-948a-b5d259173c41" providerId="ADAL" clId="{75C8FFDB-3D90-410B-A35B-6CA19AA97C9C}" dt="2019-08-09T07:32:13.381" v="487" actId="164"/>
          <ac:picMkLst>
            <pc:docMk/>
            <pc:sldMk cId="411833555" sldId="307"/>
            <ac:picMk id="7" creationId="{906708CE-55C4-4D82-81AD-670C0E889B03}"/>
          </ac:picMkLst>
        </pc:picChg>
        <pc:picChg chg="mod">
          <ac:chgData name="Luksza, Kasia" userId="b3709b76-dc87-4fe1-948a-b5d259173c41" providerId="ADAL" clId="{75C8FFDB-3D90-410B-A35B-6CA19AA97C9C}" dt="2019-08-09T07:32:13.381" v="487" actId="164"/>
          <ac:picMkLst>
            <pc:docMk/>
            <pc:sldMk cId="411833555" sldId="307"/>
            <ac:picMk id="8" creationId="{94F57303-B0E0-45E5-9C02-29F09FC1BA9C}"/>
          </ac:picMkLst>
        </pc:picChg>
        <pc:picChg chg="mod">
          <ac:chgData name="Luksza, Kasia" userId="b3709b76-dc87-4fe1-948a-b5d259173c41" providerId="ADAL" clId="{75C8FFDB-3D90-410B-A35B-6CA19AA97C9C}" dt="2019-08-09T07:32:13.381" v="487" actId="164"/>
          <ac:picMkLst>
            <pc:docMk/>
            <pc:sldMk cId="411833555" sldId="307"/>
            <ac:picMk id="9" creationId="{6CE719E5-E031-463F-B4DE-36724BA62A09}"/>
          </ac:picMkLst>
        </pc:picChg>
        <pc:picChg chg="mod">
          <ac:chgData name="Luksza, Kasia" userId="b3709b76-dc87-4fe1-948a-b5d259173c41" providerId="ADAL" clId="{75C8FFDB-3D90-410B-A35B-6CA19AA97C9C}" dt="2019-08-09T07:32:13.381" v="487" actId="164"/>
          <ac:picMkLst>
            <pc:docMk/>
            <pc:sldMk cId="411833555" sldId="307"/>
            <ac:picMk id="10" creationId="{CB9F24E4-BB47-4DD9-B0FB-BE4867E4CCB4}"/>
          </ac:picMkLst>
        </pc:picChg>
        <pc:picChg chg="del mod modCrop">
          <ac:chgData name="Luksza, Kasia" userId="b3709b76-dc87-4fe1-948a-b5d259173c41" providerId="ADAL" clId="{75C8FFDB-3D90-410B-A35B-6CA19AA97C9C}" dt="2019-08-09T07:32:55.764" v="501"/>
          <ac:picMkLst>
            <pc:docMk/>
            <pc:sldMk cId="411833555" sldId="307"/>
            <ac:picMk id="11" creationId="{E60014BD-8B76-467C-AB1A-5E9D13FA3F8C}"/>
          </ac:picMkLst>
        </pc:picChg>
        <pc:picChg chg="mod">
          <ac:chgData name="Luksza, Kasia" userId="b3709b76-dc87-4fe1-948a-b5d259173c41" providerId="ADAL" clId="{75C8FFDB-3D90-410B-A35B-6CA19AA97C9C}" dt="2019-08-09T07:32:13.381" v="487" actId="164"/>
          <ac:picMkLst>
            <pc:docMk/>
            <pc:sldMk cId="411833555" sldId="307"/>
            <ac:picMk id="12" creationId="{4116A6FD-83AD-4D51-A1E4-A067EA9F80BD}"/>
          </ac:picMkLst>
        </pc:picChg>
        <pc:picChg chg="mod">
          <ac:chgData name="Luksza, Kasia" userId="b3709b76-dc87-4fe1-948a-b5d259173c41" providerId="ADAL" clId="{75C8FFDB-3D90-410B-A35B-6CA19AA97C9C}" dt="2019-08-09T07:32:13.381" v="487" actId="164"/>
          <ac:picMkLst>
            <pc:docMk/>
            <pc:sldMk cId="411833555" sldId="307"/>
            <ac:picMk id="13" creationId="{D6AF9A6E-C04F-4FCF-83FD-4B99C78C1DDA}"/>
          </ac:picMkLst>
        </pc:picChg>
        <pc:picChg chg="mod ord modCrop">
          <ac:chgData name="Luksza, Kasia" userId="b3709b76-dc87-4fe1-948a-b5d259173c41" providerId="ADAL" clId="{75C8FFDB-3D90-410B-A35B-6CA19AA97C9C}" dt="2019-08-09T07:32:53.351" v="500" actId="167"/>
          <ac:picMkLst>
            <pc:docMk/>
            <pc:sldMk cId="411833555" sldId="307"/>
            <ac:picMk id="14" creationId="{1322C22B-67D8-4CDB-97AF-A38FE78AF608}"/>
          </ac:picMkLst>
        </pc:picChg>
        <pc:picChg chg="mod">
          <ac:chgData name="Luksza, Kasia" userId="b3709b76-dc87-4fe1-948a-b5d259173c41" providerId="ADAL" clId="{75C8FFDB-3D90-410B-A35B-6CA19AA97C9C}" dt="2019-08-09T07:32:13.381" v="487" actId="164"/>
          <ac:picMkLst>
            <pc:docMk/>
            <pc:sldMk cId="411833555" sldId="307"/>
            <ac:picMk id="15" creationId="{C4590138-E1A2-4CA0-8830-317C021F70A9}"/>
          </ac:picMkLst>
        </pc:picChg>
        <pc:picChg chg="mod">
          <ac:chgData name="Luksza, Kasia" userId="b3709b76-dc87-4fe1-948a-b5d259173c41" providerId="ADAL" clId="{75C8FFDB-3D90-410B-A35B-6CA19AA97C9C}" dt="2019-08-09T07:32:13.381" v="487" actId="164"/>
          <ac:picMkLst>
            <pc:docMk/>
            <pc:sldMk cId="411833555" sldId="307"/>
            <ac:picMk id="16" creationId="{68DE15B8-9B46-43A5-B524-BD6F213B693C}"/>
          </ac:picMkLst>
        </pc:picChg>
        <pc:picChg chg="mod">
          <ac:chgData name="Luksza, Kasia" userId="b3709b76-dc87-4fe1-948a-b5d259173c41" providerId="ADAL" clId="{75C8FFDB-3D90-410B-A35B-6CA19AA97C9C}" dt="2019-08-09T07:32:13.381" v="487" actId="164"/>
          <ac:picMkLst>
            <pc:docMk/>
            <pc:sldMk cId="411833555" sldId="307"/>
            <ac:picMk id="37" creationId="{A1FE1B5E-52D8-4E27-86A9-1DD51652EB0D}"/>
          </ac:picMkLst>
        </pc:picChg>
        <pc:picChg chg="mod">
          <ac:chgData name="Luksza, Kasia" userId="b3709b76-dc87-4fe1-948a-b5d259173c41" providerId="ADAL" clId="{75C8FFDB-3D90-410B-A35B-6CA19AA97C9C}" dt="2019-08-09T07:32:13.381" v="487" actId="164"/>
          <ac:picMkLst>
            <pc:docMk/>
            <pc:sldMk cId="411833555" sldId="307"/>
            <ac:picMk id="38" creationId="{182D0B14-FA8D-4751-A3D5-BD6A66EDFF5B}"/>
          </ac:picMkLst>
        </pc:picChg>
        <pc:picChg chg="mod">
          <ac:chgData name="Luksza, Kasia" userId="b3709b76-dc87-4fe1-948a-b5d259173c41" providerId="ADAL" clId="{75C8FFDB-3D90-410B-A35B-6CA19AA97C9C}" dt="2019-08-09T07:32:13.381" v="487" actId="164"/>
          <ac:picMkLst>
            <pc:docMk/>
            <pc:sldMk cId="411833555" sldId="307"/>
            <ac:picMk id="39" creationId="{03AFCD13-D35E-43E0-966E-A2DC33DDBB42}"/>
          </ac:picMkLst>
        </pc:picChg>
        <pc:picChg chg="mod">
          <ac:chgData name="Luksza, Kasia" userId="b3709b76-dc87-4fe1-948a-b5d259173c41" providerId="ADAL" clId="{75C8FFDB-3D90-410B-A35B-6CA19AA97C9C}" dt="2019-08-09T07:32:13.381" v="487" actId="164"/>
          <ac:picMkLst>
            <pc:docMk/>
            <pc:sldMk cId="411833555" sldId="307"/>
            <ac:picMk id="40" creationId="{CEBBCD86-6848-41D4-B95C-DB755209E5AC}"/>
          </ac:picMkLst>
        </pc:picChg>
      </pc:sldChg>
      <pc:sldChg chg="delSp">
        <pc:chgData name="Luksza, Kasia" userId="b3709b76-dc87-4fe1-948a-b5d259173c41" providerId="ADAL" clId="{75C8FFDB-3D90-410B-A35B-6CA19AA97C9C}" dt="2019-08-08T16:37:56.965" v="136" actId="478"/>
        <pc:sldMkLst>
          <pc:docMk/>
          <pc:sldMk cId="3366973604" sldId="308"/>
        </pc:sldMkLst>
        <pc:spChg chg="del">
          <ac:chgData name="Luksza, Kasia" userId="b3709b76-dc87-4fe1-948a-b5d259173c41" providerId="ADAL" clId="{75C8FFDB-3D90-410B-A35B-6CA19AA97C9C}" dt="2019-08-08T16:37:56.965" v="136" actId="478"/>
          <ac:spMkLst>
            <pc:docMk/>
            <pc:sldMk cId="3366973604" sldId="308"/>
            <ac:spMk id="26" creationId="{4893BF65-5305-4A1E-B2EC-303594989B84}"/>
          </ac:spMkLst>
        </pc:spChg>
        <pc:spChg chg="del">
          <ac:chgData name="Luksza, Kasia" userId="b3709b76-dc87-4fe1-948a-b5d259173c41" providerId="ADAL" clId="{75C8FFDB-3D90-410B-A35B-6CA19AA97C9C}" dt="2019-08-08T16:37:56.965" v="136" actId="478"/>
          <ac:spMkLst>
            <pc:docMk/>
            <pc:sldMk cId="3366973604" sldId="308"/>
            <ac:spMk id="27" creationId="{9EB41361-C951-45B5-8C2B-207458DC6C90}"/>
          </ac:spMkLst>
        </pc:spChg>
        <pc:grpChg chg="del">
          <ac:chgData name="Luksza, Kasia" userId="b3709b76-dc87-4fe1-948a-b5d259173c41" providerId="ADAL" clId="{75C8FFDB-3D90-410B-A35B-6CA19AA97C9C}" dt="2019-08-08T16:37:56.965" v="136" actId="478"/>
          <ac:grpSpMkLst>
            <pc:docMk/>
            <pc:sldMk cId="3366973604" sldId="308"/>
            <ac:grpSpMk id="28" creationId="{3B928F60-828D-4246-BB16-0BE7FA3A7F22}"/>
          </ac:grpSpMkLst>
        </pc:grpChg>
        <pc:grpChg chg="del">
          <ac:chgData name="Luksza, Kasia" userId="b3709b76-dc87-4fe1-948a-b5d259173c41" providerId="ADAL" clId="{75C8FFDB-3D90-410B-A35B-6CA19AA97C9C}" dt="2019-08-08T16:37:56.965" v="136" actId="478"/>
          <ac:grpSpMkLst>
            <pc:docMk/>
            <pc:sldMk cId="3366973604" sldId="308"/>
            <ac:grpSpMk id="37" creationId="{2A46F71F-3763-41DF-809F-6A2B4A5D6DFC}"/>
          </ac:grpSpMkLst>
        </pc:grpChg>
      </pc:sldChg>
      <pc:sldChg chg="delSp">
        <pc:chgData name="Luksza, Kasia" userId="b3709b76-dc87-4fe1-948a-b5d259173c41" providerId="ADAL" clId="{75C8FFDB-3D90-410B-A35B-6CA19AA97C9C}" dt="2019-08-08T16:37:58.982" v="137" actId="478"/>
        <pc:sldMkLst>
          <pc:docMk/>
          <pc:sldMk cId="1613682385" sldId="382"/>
        </pc:sldMkLst>
        <pc:spChg chg="del">
          <ac:chgData name="Luksza, Kasia" userId="b3709b76-dc87-4fe1-948a-b5d259173c41" providerId="ADAL" clId="{75C8FFDB-3D90-410B-A35B-6CA19AA97C9C}" dt="2019-08-08T16:37:58.982" v="137" actId="478"/>
          <ac:spMkLst>
            <pc:docMk/>
            <pc:sldMk cId="1613682385" sldId="382"/>
            <ac:spMk id="59" creationId="{70E1E9B6-6EC2-4170-872B-5C3AF24ACB94}"/>
          </ac:spMkLst>
        </pc:spChg>
        <pc:spChg chg="del">
          <ac:chgData name="Luksza, Kasia" userId="b3709b76-dc87-4fe1-948a-b5d259173c41" providerId="ADAL" clId="{75C8FFDB-3D90-410B-A35B-6CA19AA97C9C}" dt="2019-08-08T16:37:58.982" v="137" actId="478"/>
          <ac:spMkLst>
            <pc:docMk/>
            <pc:sldMk cId="1613682385" sldId="382"/>
            <ac:spMk id="60" creationId="{48B84604-DBE6-460A-AC2D-4882EF112D73}"/>
          </ac:spMkLst>
        </pc:spChg>
        <pc:grpChg chg="del">
          <ac:chgData name="Luksza, Kasia" userId="b3709b76-dc87-4fe1-948a-b5d259173c41" providerId="ADAL" clId="{75C8FFDB-3D90-410B-A35B-6CA19AA97C9C}" dt="2019-08-08T16:37:58.982" v="137" actId="478"/>
          <ac:grpSpMkLst>
            <pc:docMk/>
            <pc:sldMk cId="1613682385" sldId="382"/>
            <ac:grpSpMk id="61" creationId="{AD2C354D-269E-4525-AF86-2832D9076EB8}"/>
          </ac:grpSpMkLst>
        </pc:grpChg>
        <pc:grpChg chg="del">
          <ac:chgData name="Luksza, Kasia" userId="b3709b76-dc87-4fe1-948a-b5d259173c41" providerId="ADAL" clId="{75C8FFDB-3D90-410B-A35B-6CA19AA97C9C}" dt="2019-08-08T16:37:58.982" v="137" actId="478"/>
          <ac:grpSpMkLst>
            <pc:docMk/>
            <pc:sldMk cId="1613682385" sldId="382"/>
            <ac:grpSpMk id="85" creationId="{3EE081B2-A719-429A-B109-24183266B248}"/>
          </ac:grpSpMkLst>
        </pc:grpChg>
      </pc:sldChg>
      <pc:sldChg chg="delSp">
        <pc:chgData name="Luksza, Kasia" userId="b3709b76-dc87-4fe1-948a-b5d259173c41" providerId="ADAL" clId="{75C8FFDB-3D90-410B-A35B-6CA19AA97C9C}" dt="2019-08-08T16:38:01.815" v="138" actId="478"/>
        <pc:sldMkLst>
          <pc:docMk/>
          <pc:sldMk cId="3234512580" sldId="383"/>
        </pc:sldMkLst>
        <pc:spChg chg="del">
          <ac:chgData name="Luksza, Kasia" userId="b3709b76-dc87-4fe1-948a-b5d259173c41" providerId="ADAL" clId="{75C8FFDB-3D90-410B-A35B-6CA19AA97C9C}" dt="2019-08-08T16:38:01.815" v="138" actId="478"/>
          <ac:spMkLst>
            <pc:docMk/>
            <pc:sldMk cId="3234512580" sldId="383"/>
            <ac:spMk id="59" creationId="{70E1E9B6-6EC2-4170-872B-5C3AF24ACB94}"/>
          </ac:spMkLst>
        </pc:spChg>
        <pc:spChg chg="del">
          <ac:chgData name="Luksza, Kasia" userId="b3709b76-dc87-4fe1-948a-b5d259173c41" providerId="ADAL" clId="{75C8FFDB-3D90-410B-A35B-6CA19AA97C9C}" dt="2019-08-08T16:38:01.815" v="138" actId="478"/>
          <ac:spMkLst>
            <pc:docMk/>
            <pc:sldMk cId="3234512580" sldId="383"/>
            <ac:spMk id="60" creationId="{48B84604-DBE6-460A-AC2D-4882EF112D73}"/>
          </ac:spMkLst>
        </pc:spChg>
        <pc:grpChg chg="del">
          <ac:chgData name="Luksza, Kasia" userId="b3709b76-dc87-4fe1-948a-b5d259173c41" providerId="ADAL" clId="{75C8FFDB-3D90-410B-A35B-6CA19AA97C9C}" dt="2019-08-08T16:38:01.815" v="138" actId="478"/>
          <ac:grpSpMkLst>
            <pc:docMk/>
            <pc:sldMk cId="3234512580" sldId="383"/>
            <ac:grpSpMk id="61" creationId="{AD2C354D-269E-4525-AF86-2832D9076EB8}"/>
          </ac:grpSpMkLst>
        </pc:grpChg>
        <pc:grpChg chg="del">
          <ac:chgData name="Luksza, Kasia" userId="b3709b76-dc87-4fe1-948a-b5d259173c41" providerId="ADAL" clId="{75C8FFDB-3D90-410B-A35B-6CA19AA97C9C}" dt="2019-08-08T16:38:01.815" v="138" actId="478"/>
          <ac:grpSpMkLst>
            <pc:docMk/>
            <pc:sldMk cId="3234512580" sldId="383"/>
            <ac:grpSpMk id="85" creationId="{3EE081B2-A719-429A-B109-24183266B248}"/>
          </ac:grpSpMkLst>
        </pc:grpChg>
      </pc:sldChg>
      <pc:sldChg chg="delSp">
        <pc:chgData name="Luksza, Kasia" userId="b3709b76-dc87-4fe1-948a-b5d259173c41" providerId="ADAL" clId="{75C8FFDB-3D90-410B-A35B-6CA19AA97C9C}" dt="2019-08-08T16:38:07.862" v="139" actId="478"/>
        <pc:sldMkLst>
          <pc:docMk/>
          <pc:sldMk cId="210111129" sldId="384"/>
        </pc:sldMkLst>
        <pc:spChg chg="del">
          <ac:chgData name="Luksza, Kasia" userId="b3709b76-dc87-4fe1-948a-b5d259173c41" providerId="ADAL" clId="{75C8FFDB-3D90-410B-A35B-6CA19AA97C9C}" dt="2019-08-08T16:38:07.862" v="139" actId="478"/>
          <ac:spMkLst>
            <pc:docMk/>
            <pc:sldMk cId="210111129" sldId="384"/>
            <ac:spMk id="58" creationId="{7016179B-BB69-4DA4-9AF6-22A8DD547267}"/>
          </ac:spMkLst>
        </pc:spChg>
        <pc:spChg chg="del">
          <ac:chgData name="Luksza, Kasia" userId="b3709b76-dc87-4fe1-948a-b5d259173c41" providerId="ADAL" clId="{75C8FFDB-3D90-410B-A35B-6CA19AA97C9C}" dt="2019-08-08T16:38:07.862" v="139" actId="478"/>
          <ac:spMkLst>
            <pc:docMk/>
            <pc:sldMk cId="210111129" sldId="384"/>
            <ac:spMk id="73" creationId="{C12AA471-B11F-47BA-9B51-DB01D6CD2115}"/>
          </ac:spMkLst>
        </pc:spChg>
        <pc:grpChg chg="del">
          <ac:chgData name="Luksza, Kasia" userId="b3709b76-dc87-4fe1-948a-b5d259173c41" providerId="ADAL" clId="{75C8FFDB-3D90-410B-A35B-6CA19AA97C9C}" dt="2019-08-08T16:38:07.862" v="139" actId="478"/>
          <ac:grpSpMkLst>
            <pc:docMk/>
            <pc:sldMk cId="210111129" sldId="384"/>
            <ac:grpSpMk id="74" creationId="{75F3D0C7-C743-497C-8424-55B03EB8E177}"/>
          </ac:grpSpMkLst>
        </pc:grpChg>
        <pc:grpChg chg="del">
          <ac:chgData name="Luksza, Kasia" userId="b3709b76-dc87-4fe1-948a-b5d259173c41" providerId="ADAL" clId="{75C8FFDB-3D90-410B-A35B-6CA19AA97C9C}" dt="2019-08-08T16:38:07.862" v="139" actId="478"/>
          <ac:grpSpMkLst>
            <pc:docMk/>
            <pc:sldMk cId="210111129" sldId="384"/>
            <ac:grpSpMk id="106" creationId="{77E5E999-DB93-42F3-B90C-7431DCB2B92F}"/>
          </ac:grpSpMkLst>
        </pc:grpChg>
      </pc:sldChg>
      <pc:sldChg chg="delSp">
        <pc:chgData name="Luksza, Kasia" userId="b3709b76-dc87-4fe1-948a-b5d259173c41" providerId="ADAL" clId="{75C8FFDB-3D90-410B-A35B-6CA19AA97C9C}" dt="2019-08-08T16:38:09.718" v="140" actId="478"/>
        <pc:sldMkLst>
          <pc:docMk/>
          <pc:sldMk cId="1286888156" sldId="385"/>
        </pc:sldMkLst>
        <pc:spChg chg="del">
          <ac:chgData name="Luksza, Kasia" userId="b3709b76-dc87-4fe1-948a-b5d259173c41" providerId="ADAL" clId="{75C8FFDB-3D90-410B-A35B-6CA19AA97C9C}" dt="2019-08-08T16:38:09.718" v="140" actId="478"/>
          <ac:spMkLst>
            <pc:docMk/>
            <pc:sldMk cId="1286888156" sldId="385"/>
            <ac:spMk id="7" creationId="{5186F9C0-90AA-4668-AF00-FBB7FB990C93}"/>
          </ac:spMkLst>
        </pc:spChg>
        <pc:spChg chg="del">
          <ac:chgData name="Luksza, Kasia" userId="b3709b76-dc87-4fe1-948a-b5d259173c41" providerId="ADAL" clId="{75C8FFDB-3D90-410B-A35B-6CA19AA97C9C}" dt="2019-08-08T16:38:09.718" v="140" actId="478"/>
          <ac:spMkLst>
            <pc:docMk/>
            <pc:sldMk cId="1286888156" sldId="385"/>
            <ac:spMk id="8" creationId="{9298F690-7341-4BFC-B39F-B1762F0C96B9}"/>
          </ac:spMkLst>
        </pc:spChg>
        <pc:grpChg chg="del">
          <ac:chgData name="Luksza, Kasia" userId="b3709b76-dc87-4fe1-948a-b5d259173c41" providerId="ADAL" clId="{75C8FFDB-3D90-410B-A35B-6CA19AA97C9C}" dt="2019-08-08T16:38:09.718" v="140" actId="478"/>
          <ac:grpSpMkLst>
            <pc:docMk/>
            <pc:sldMk cId="1286888156" sldId="385"/>
            <ac:grpSpMk id="9" creationId="{29605E77-7988-4B30-9600-BB82CBD34136}"/>
          </ac:grpSpMkLst>
        </pc:grpChg>
        <pc:grpChg chg="del">
          <ac:chgData name="Luksza, Kasia" userId="b3709b76-dc87-4fe1-948a-b5d259173c41" providerId="ADAL" clId="{75C8FFDB-3D90-410B-A35B-6CA19AA97C9C}" dt="2019-08-08T16:38:09.718" v="140" actId="478"/>
          <ac:grpSpMkLst>
            <pc:docMk/>
            <pc:sldMk cId="1286888156" sldId="385"/>
            <ac:grpSpMk id="18" creationId="{DF7D3491-34DB-4EC9-AA09-F85DED0F0D22}"/>
          </ac:grpSpMkLst>
        </pc:grpChg>
      </pc:sldChg>
      <pc:sldChg chg="modSp add">
        <pc:chgData name="Luksza, Kasia" userId="b3709b76-dc87-4fe1-948a-b5d259173c41" providerId="ADAL" clId="{75C8FFDB-3D90-410B-A35B-6CA19AA97C9C}" dt="2019-08-08T16:36:50.918" v="50" actId="20577"/>
        <pc:sldMkLst>
          <pc:docMk/>
          <pc:sldMk cId="4208340837" sldId="389"/>
        </pc:sldMkLst>
        <pc:spChg chg="mod">
          <ac:chgData name="Luksza, Kasia" userId="b3709b76-dc87-4fe1-948a-b5d259173c41" providerId="ADAL" clId="{75C8FFDB-3D90-410B-A35B-6CA19AA97C9C}" dt="2019-08-08T16:36:36.870" v="48" actId="20577"/>
          <ac:spMkLst>
            <pc:docMk/>
            <pc:sldMk cId="4208340837" sldId="389"/>
            <ac:spMk id="2" creationId="{D6BD1812-F3FA-401D-AEE3-CEEC2633C5AB}"/>
          </ac:spMkLst>
        </pc:spChg>
        <pc:spChg chg="mod">
          <ac:chgData name="Luksza, Kasia" userId="b3709b76-dc87-4fe1-948a-b5d259173c41" providerId="ADAL" clId="{75C8FFDB-3D90-410B-A35B-6CA19AA97C9C}" dt="2019-08-08T16:36:50.918" v="50" actId="20577"/>
          <ac:spMkLst>
            <pc:docMk/>
            <pc:sldMk cId="4208340837" sldId="389"/>
            <ac:spMk id="3" creationId="{D166B259-5701-4F5E-B1DE-31AD2D30F119}"/>
          </ac:spMkLst>
        </pc:spChg>
      </pc:sldChg>
      <pc:sldChg chg="modSp add">
        <pc:chgData name="Luksza, Kasia" userId="b3709b76-dc87-4fe1-948a-b5d259173c41" providerId="ADAL" clId="{75C8FFDB-3D90-410B-A35B-6CA19AA97C9C}" dt="2019-08-08T16:37:22.582" v="93" actId="20577"/>
        <pc:sldMkLst>
          <pc:docMk/>
          <pc:sldMk cId="171835038" sldId="390"/>
        </pc:sldMkLst>
        <pc:spChg chg="mod">
          <ac:chgData name="Luksza, Kasia" userId="b3709b76-dc87-4fe1-948a-b5d259173c41" providerId="ADAL" clId="{75C8FFDB-3D90-410B-A35B-6CA19AA97C9C}" dt="2019-08-08T16:37:22.582" v="93" actId="20577"/>
          <ac:spMkLst>
            <pc:docMk/>
            <pc:sldMk cId="171835038" sldId="390"/>
            <ac:spMk id="2" creationId="{C41864E0-9A8C-456C-821C-41C46A3D4CB1}"/>
          </ac:spMkLst>
        </pc:spChg>
        <pc:spChg chg="mod">
          <ac:chgData name="Luksza, Kasia" userId="b3709b76-dc87-4fe1-948a-b5d259173c41" providerId="ADAL" clId="{75C8FFDB-3D90-410B-A35B-6CA19AA97C9C}" dt="2019-08-08T16:37:07.207" v="56" actId="20577"/>
          <ac:spMkLst>
            <pc:docMk/>
            <pc:sldMk cId="171835038" sldId="390"/>
            <ac:spMk id="3" creationId="{AFE4EDF2-E6E9-4E66-9B45-3DD074D79757}"/>
          </ac:spMkLst>
        </pc:spChg>
      </pc:sldChg>
      <pc:sldChg chg="modSp add">
        <pc:chgData name="Luksza, Kasia" userId="b3709b76-dc87-4fe1-948a-b5d259173c41" providerId="ADAL" clId="{75C8FFDB-3D90-410B-A35B-6CA19AA97C9C}" dt="2019-08-08T16:37:50.836" v="133" actId="20577"/>
        <pc:sldMkLst>
          <pc:docMk/>
          <pc:sldMk cId="3556604111" sldId="391"/>
        </pc:sldMkLst>
        <pc:spChg chg="mod">
          <ac:chgData name="Luksza, Kasia" userId="b3709b76-dc87-4fe1-948a-b5d259173c41" providerId="ADAL" clId="{75C8FFDB-3D90-410B-A35B-6CA19AA97C9C}" dt="2019-08-08T16:37:50.836" v="133" actId="20577"/>
          <ac:spMkLst>
            <pc:docMk/>
            <pc:sldMk cId="3556604111" sldId="391"/>
            <ac:spMk id="2" creationId="{1901C3AE-6A3E-489E-963D-442465971F9E}"/>
          </ac:spMkLst>
        </pc:spChg>
        <pc:spChg chg="mod">
          <ac:chgData name="Luksza, Kasia" userId="b3709b76-dc87-4fe1-948a-b5d259173c41" providerId="ADAL" clId="{75C8FFDB-3D90-410B-A35B-6CA19AA97C9C}" dt="2019-08-08T16:37:46.424" v="131" actId="20577"/>
          <ac:spMkLst>
            <pc:docMk/>
            <pc:sldMk cId="3556604111" sldId="391"/>
            <ac:spMk id="3" creationId="{EDDD8E8F-FA92-4716-956E-A2F2F8BDD9CC}"/>
          </ac:spMkLst>
        </pc:spChg>
      </pc:sldChg>
      <pc:sldChg chg="addSp delSp modSp add">
        <pc:chgData name="Luksza, Kasia" userId="b3709b76-dc87-4fe1-948a-b5d259173c41" providerId="ADAL" clId="{75C8FFDB-3D90-410B-A35B-6CA19AA97C9C}" dt="2019-08-08T16:40:51.943" v="227" actId="1076"/>
        <pc:sldMkLst>
          <pc:docMk/>
          <pc:sldMk cId="4120918411" sldId="392"/>
        </pc:sldMkLst>
        <pc:spChg chg="mod">
          <ac:chgData name="Luksza, Kasia" userId="b3709b76-dc87-4fe1-948a-b5d259173c41" providerId="ADAL" clId="{75C8FFDB-3D90-410B-A35B-6CA19AA97C9C}" dt="2019-08-08T16:38:42.990" v="153" actId="14100"/>
          <ac:spMkLst>
            <pc:docMk/>
            <pc:sldMk cId="4120918411" sldId="392"/>
            <ac:spMk id="2" creationId="{12D7847A-F8F4-455B-915D-966147456794}"/>
          </ac:spMkLst>
        </pc:spChg>
        <pc:spChg chg="del">
          <ac:chgData name="Luksza, Kasia" userId="b3709b76-dc87-4fe1-948a-b5d259173c41" providerId="ADAL" clId="{75C8FFDB-3D90-410B-A35B-6CA19AA97C9C}" dt="2019-08-08T16:38:26.982" v="142" actId="478"/>
          <ac:spMkLst>
            <pc:docMk/>
            <pc:sldMk cId="4120918411" sldId="392"/>
            <ac:spMk id="3" creationId="{905DBDF4-ADF7-42C2-9186-07E0D5EFF46A}"/>
          </ac:spMkLst>
        </pc:spChg>
        <pc:graphicFrameChg chg="add mod modGraphic">
          <ac:chgData name="Luksza, Kasia" userId="b3709b76-dc87-4fe1-948a-b5d259173c41" providerId="ADAL" clId="{75C8FFDB-3D90-410B-A35B-6CA19AA97C9C}" dt="2019-08-08T16:40:51.943" v="227" actId="1076"/>
          <ac:graphicFrameMkLst>
            <pc:docMk/>
            <pc:sldMk cId="4120918411" sldId="392"/>
            <ac:graphicFrameMk id="4" creationId="{7AB54C78-4F31-4936-98F0-BF51F8E6101B}"/>
          </ac:graphicFrameMkLst>
        </pc:graphicFrameChg>
      </pc:sldChg>
      <pc:sldMasterChg chg="delSldLayout">
        <pc:chgData name="Luksza, Kasia" userId="b3709b76-dc87-4fe1-948a-b5d259173c41" providerId="ADAL" clId="{75C8FFDB-3D90-410B-A35B-6CA19AA97C9C}" dt="2019-08-08T13:51:52.571" v="2" actId="2696"/>
        <pc:sldMasterMkLst>
          <pc:docMk/>
          <pc:sldMasterMk cId="3560903183" sldId="2147483660"/>
        </pc:sldMasterMkLst>
        <pc:sldLayoutChg chg="del">
          <pc:chgData name="Luksza, Kasia" userId="b3709b76-dc87-4fe1-948a-b5d259173c41" providerId="ADAL" clId="{75C8FFDB-3D90-410B-A35B-6CA19AA97C9C}" dt="2019-08-08T13:51:52.571" v="2" actId="2696"/>
          <pc:sldLayoutMkLst>
            <pc:docMk/>
            <pc:sldMasterMk cId="3560903183" sldId="2147483660"/>
            <pc:sldLayoutMk cId="1933298732" sldId="214748367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Users\iordache\Documents\Automotive%20strategy\Forecast\IHS%20Vehicle%20Sales%20-%20April%202019%20-%20VVS(AutoRecovered).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file:///\\Users\iordache\Documents\Automotive%20strategy\Forecast\IHS%20Vehicle%20Sales%20-%20April%202019%20-%20VVS(AutoRecovered).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https://hmcs.sharepoint.com/sites/IntelHub/HERE%20Intelligence%20Library/3rd%20Party%20reports/ABI/3rd-Party%20-%20Advanced%20Driver%20Assistance%20Systems%20(ADAS)%20(Apr-18).xlsm"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file:///\\Users\iordache\Documents\Industry%20reports\ABI%20forecasting\Copy%20of%20ADAS%20and%20Automation%20Market%20Data%20-%204Q%202018%20(MD-ADAS-113).xlsm" TargetMode="External"/><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oleObject" Target="file:///\\var\folders\bj\_16p9pv1013b9wcjwblxsc01f584ts\T\com.microsoft.Outlook\Outlook%20Temp\AACP%20impact%20calculator_08082018_KA.xlsx" TargetMode="External"/><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oleObject" Target="file:///\\var\folders\bj\_16p9pv1013b9wcjwblxsc01f584ts\T\com.microsoft.Outlook\Outlook%20Temp\AACP%20impact%20calculator_08082018_KA.xlsx"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362209552132126E-3"/>
          <c:y val="0"/>
          <c:w val="0.99352486518584315"/>
          <c:h val="0.7597355924538054"/>
        </c:manualLayout>
      </c:layout>
      <c:barChart>
        <c:barDir val="col"/>
        <c:grouping val="stacked"/>
        <c:varyColors val="0"/>
        <c:ser>
          <c:idx val="0"/>
          <c:order val="0"/>
          <c:tx>
            <c:strRef>
              <c:f>Sheet1!$B$1</c:f>
              <c:strCache>
                <c:ptCount val="1"/>
                <c:pt idx="0">
                  <c:v>Cents / mile</c:v>
                </c:pt>
              </c:strCache>
            </c:strRef>
          </c:tx>
          <c:spPr>
            <a:solidFill>
              <a:schemeClr val="accent6">
                <a:alpha val="70000"/>
              </a:schemeClr>
            </a:solidFill>
            <a:ln>
              <a:noFill/>
            </a:ln>
            <a:effectLst/>
          </c:spPr>
          <c:invertIfNegative val="0"/>
          <c:dLbls>
            <c:dLbl>
              <c:idx val="0"/>
              <c:layout>
                <c:manualLayout>
                  <c:x val="-2.4699082525860569E-17"/>
                  <c:y val="-0.35316497609510272"/>
                </c:manualLayout>
              </c:layout>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7C-45FC-A3E1-11FD035E5D51}"/>
                </c:ext>
              </c:extLst>
            </c:dLbl>
            <c:dLbl>
              <c:idx val="1"/>
              <c:layout>
                <c:manualLayout>
                  <c:x val="0"/>
                  <c:y val="-0.30228200241202569"/>
                </c:manualLayout>
              </c:layout>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7C-45FC-A3E1-11FD035E5D51}"/>
                </c:ext>
              </c:extLst>
            </c:dLbl>
            <c:dLbl>
              <c:idx val="2"/>
              <c:layout>
                <c:manualLayout>
                  <c:x val="-9.8796330103442276E-17"/>
                  <c:y val="-0.21669735538613946"/>
                </c:manualLayout>
              </c:layout>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7C-45FC-A3E1-11FD035E5D51}"/>
                </c:ext>
              </c:extLst>
            </c:dLbl>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j-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Compact Diesel</c:v>
                </c:pt>
                <c:pt idx="1">
                  <c:v>Compact Petrol</c:v>
                </c:pt>
                <c:pt idx="2">
                  <c:v>Compact EV</c:v>
                </c:pt>
              </c:strCache>
            </c:strRef>
          </c:cat>
          <c:val>
            <c:numRef>
              <c:f>Sheet1!$B$2:$B$4</c:f>
              <c:numCache>
                <c:formatCode>General</c:formatCode>
                <c:ptCount val="3"/>
                <c:pt idx="0">
                  <c:v>3.4</c:v>
                </c:pt>
                <c:pt idx="1">
                  <c:v>2.9</c:v>
                </c:pt>
                <c:pt idx="2">
                  <c:v>2</c:v>
                </c:pt>
              </c:numCache>
            </c:numRef>
          </c:val>
          <c:extLst>
            <c:ext xmlns:c16="http://schemas.microsoft.com/office/drawing/2014/chart" uri="{C3380CC4-5D6E-409C-BE32-E72D297353CC}">
              <c16:uniqueId val="{00000003-CF7C-45FC-A3E1-11FD035E5D51}"/>
            </c:ext>
          </c:extLst>
        </c:ser>
        <c:dLbls>
          <c:dLblPos val="ctr"/>
          <c:showLegendKey val="0"/>
          <c:showVal val="1"/>
          <c:showCatName val="0"/>
          <c:showSerName val="0"/>
          <c:showPercent val="0"/>
          <c:showBubbleSize val="0"/>
        </c:dLbls>
        <c:gapWidth val="338"/>
        <c:overlap val="100"/>
        <c:axId val="832113199"/>
        <c:axId val="827236751"/>
      </c:barChart>
      <c:catAx>
        <c:axId val="832113199"/>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827236751"/>
        <c:crosses val="autoZero"/>
        <c:auto val="1"/>
        <c:lblAlgn val="ctr"/>
        <c:lblOffset val="100"/>
        <c:noMultiLvlLbl val="0"/>
      </c:catAx>
      <c:valAx>
        <c:axId val="827236751"/>
        <c:scaling>
          <c:orientation val="minMax"/>
        </c:scaling>
        <c:delete val="1"/>
        <c:axPos val="l"/>
        <c:numFmt formatCode="General" sourceLinked="1"/>
        <c:majorTickMark val="none"/>
        <c:minorTickMark val="none"/>
        <c:tickLblPos val="nextTo"/>
        <c:crossAx val="832113199"/>
        <c:crosses val="autoZero"/>
        <c:crossBetween val="between"/>
        <c:majorUnit val="1"/>
      </c:valAx>
      <c:spPr>
        <a:noFill/>
        <a:ln>
          <a:noFill/>
        </a:ln>
        <a:effectLst/>
      </c:spPr>
    </c:plotArea>
    <c:legend>
      <c:legendPos val="b"/>
      <c:layout>
        <c:manualLayout>
          <c:xMode val="edge"/>
          <c:yMode val="edge"/>
          <c:x val="0.30478668707184137"/>
          <c:y val="0.84870820691440019"/>
          <c:w val="0.40023623112274265"/>
          <c:h val="6.9589894148437359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969044286182294E-2"/>
          <c:y val="3.7014476449175042E-2"/>
          <c:w val="0.9460619114276354"/>
          <c:h val="0.7970260709623419"/>
        </c:manualLayout>
      </c:layout>
      <c:barChart>
        <c:barDir val="col"/>
        <c:grouping val="clustered"/>
        <c:varyColors val="0"/>
        <c:ser>
          <c:idx val="0"/>
          <c:order val="0"/>
          <c:tx>
            <c:strRef>
              <c:f>Sheet1!$A$2</c:f>
              <c:strCache>
                <c:ptCount val="1"/>
                <c:pt idx="0">
                  <c:v>Interest in Embeded Navigation</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18-34</c:v>
                </c:pt>
                <c:pt idx="1">
                  <c:v>35-54</c:v>
                </c:pt>
                <c:pt idx="2">
                  <c:v>&gt;54</c:v>
                </c:pt>
              </c:strCache>
            </c:strRef>
          </c:cat>
          <c:val>
            <c:numRef>
              <c:f>Sheet1!$B$2:$D$2</c:f>
              <c:numCache>
                <c:formatCode>0%</c:formatCode>
                <c:ptCount val="3"/>
                <c:pt idx="0">
                  <c:v>0.87</c:v>
                </c:pt>
                <c:pt idx="1">
                  <c:v>0.8</c:v>
                </c:pt>
                <c:pt idx="2">
                  <c:v>0.76</c:v>
                </c:pt>
              </c:numCache>
            </c:numRef>
          </c:val>
          <c:extLst>
            <c:ext xmlns:c16="http://schemas.microsoft.com/office/drawing/2014/chart" uri="{C3380CC4-5D6E-409C-BE32-E72D297353CC}">
              <c16:uniqueId val="{00000000-DA34-4325-AE65-6EE984AAA5C5}"/>
            </c:ext>
          </c:extLst>
        </c:ser>
        <c:dLbls>
          <c:showLegendKey val="0"/>
          <c:showVal val="0"/>
          <c:showCatName val="0"/>
          <c:showSerName val="0"/>
          <c:showPercent val="0"/>
          <c:showBubbleSize val="0"/>
        </c:dLbls>
        <c:gapWidth val="182"/>
        <c:axId val="1098847887"/>
        <c:axId val="1098849567"/>
      </c:barChart>
      <c:catAx>
        <c:axId val="1098847887"/>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98849567"/>
        <c:crosses val="autoZero"/>
        <c:auto val="1"/>
        <c:lblAlgn val="ctr"/>
        <c:lblOffset val="100"/>
        <c:noMultiLvlLbl val="0"/>
      </c:catAx>
      <c:valAx>
        <c:axId val="1098849567"/>
        <c:scaling>
          <c:orientation val="minMax"/>
          <c:max val="1"/>
          <c:min val="0"/>
        </c:scaling>
        <c:delete val="1"/>
        <c:axPos val="l"/>
        <c:numFmt formatCode="0%" sourceLinked="1"/>
        <c:majorTickMark val="out"/>
        <c:minorTickMark val="none"/>
        <c:tickLblPos val="nextTo"/>
        <c:crossAx val="1098847887"/>
        <c:crosses val="autoZero"/>
        <c:crossBetween val="between"/>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989724198635098E-2"/>
          <c:y val="3.7024129290273676E-2"/>
          <c:w val="0.9460205516027298"/>
          <c:h val="0.79624511192709668"/>
        </c:manualLayout>
      </c:layout>
      <c:barChart>
        <c:barDir val="col"/>
        <c:grouping val="clustered"/>
        <c:varyColors val="0"/>
        <c:ser>
          <c:idx val="0"/>
          <c:order val="0"/>
          <c:tx>
            <c:strRef>
              <c:f>Sheet1!$A$2</c:f>
              <c:strCache>
                <c:ptCount val="1"/>
                <c:pt idx="0">
                  <c:v>Tried to talk out of ENS</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18-34</c:v>
                </c:pt>
                <c:pt idx="1">
                  <c:v>34-54</c:v>
                </c:pt>
                <c:pt idx="2">
                  <c:v>&gt;55</c:v>
                </c:pt>
              </c:strCache>
            </c:strRef>
          </c:cat>
          <c:val>
            <c:numRef>
              <c:f>Sheet1!$B$2:$D$2</c:f>
              <c:numCache>
                <c:formatCode>0%</c:formatCode>
                <c:ptCount val="3"/>
                <c:pt idx="0">
                  <c:v>0.75</c:v>
                </c:pt>
                <c:pt idx="1">
                  <c:v>0.43</c:v>
                </c:pt>
                <c:pt idx="2">
                  <c:v>0.08</c:v>
                </c:pt>
              </c:numCache>
            </c:numRef>
          </c:val>
          <c:extLst>
            <c:ext xmlns:c16="http://schemas.microsoft.com/office/drawing/2014/chart" uri="{C3380CC4-5D6E-409C-BE32-E72D297353CC}">
              <c16:uniqueId val="{00000000-A5C0-49DB-901B-A05BC8BBD8BD}"/>
            </c:ext>
          </c:extLst>
        </c:ser>
        <c:ser>
          <c:idx val="1"/>
          <c:order val="1"/>
          <c:tx>
            <c:strRef>
              <c:f>Sheet1!$A$3</c:f>
              <c:strCache>
                <c:ptCount val="1"/>
                <c:pt idx="0">
                  <c:v>Suggested AA/CP</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18-34</c:v>
                </c:pt>
                <c:pt idx="1">
                  <c:v>34-54</c:v>
                </c:pt>
                <c:pt idx="2">
                  <c:v>&gt;55</c:v>
                </c:pt>
              </c:strCache>
            </c:strRef>
          </c:cat>
          <c:val>
            <c:numRef>
              <c:f>Sheet1!$B$3:$D$3</c:f>
              <c:numCache>
                <c:formatCode>0%</c:formatCode>
                <c:ptCount val="3"/>
                <c:pt idx="0">
                  <c:v>0.78</c:v>
                </c:pt>
                <c:pt idx="1">
                  <c:v>0.45</c:v>
                </c:pt>
                <c:pt idx="2">
                  <c:v>0.15</c:v>
                </c:pt>
              </c:numCache>
            </c:numRef>
          </c:val>
          <c:extLst>
            <c:ext xmlns:c16="http://schemas.microsoft.com/office/drawing/2014/chart" uri="{C3380CC4-5D6E-409C-BE32-E72D297353CC}">
              <c16:uniqueId val="{00000001-A5C0-49DB-901B-A05BC8BBD8BD}"/>
            </c:ext>
          </c:extLst>
        </c:ser>
        <c:dLbls>
          <c:showLegendKey val="0"/>
          <c:showVal val="0"/>
          <c:showCatName val="0"/>
          <c:showSerName val="0"/>
          <c:showPercent val="0"/>
          <c:showBubbleSize val="0"/>
        </c:dLbls>
        <c:gapWidth val="216"/>
        <c:overlap val="-18"/>
        <c:axId val="1079736543"/>
        <c:axId val="1098889439"/>
      </c:barChart>
      <c:catAx>
        <c:axId val="1079736543"/>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98889439"/>
        <c:crosses val="autoZero"/>
        <c:auto val="1"/>
        <c:lblAlgn val="ctr"/>
        <c:lblOffset val="100"/>
        <c:noMultiLvlLbl val="0"/>
      </c:catAx>
      <c:valAx>
        <c:axId val="1098889439"/>
        <c:scaling>
          <c:orientation val="minMax"/>
          <c:max val="1"/>
          <c:min val="0"/>
        </c:scaling>
        <c:delete val="1"/>
        <c:axPos val="l"/>
        <c:numFmt formatCode="0%" sourceLinked="1"/>
        <c:majorTickMark val="out"/>
        <c:minorTickMark val="none"/>
        <c:tickLblPos val="nextTo"/>
        <c:crossAx val="1079736543"/>
        <c:crosses val="autoZero"/>
        <c:crossBetween val="between"/>
        <c:majorUnit val="20"/>
      </c:valAx>
      <c:spPr>
        <a:noFill/>
        <a:ln>
          <a:noFill/>
        </a:ln>
        <a:effectLst/>
      </c:spPr>
    </c:plotArea>
    <c:legend>
      <c:legendPos val="b"/>
      <c:layout>
        <c:manualLayout>
          <c:xMode val="edge"/>
          <c:yMode val="edge"/>
          <c:x val="3.0630957815462041E-3"/>
          <c:y val="0.90850746644439806"/>
          <c:w val="0.98673398712358529"/>
          <c:h val="8.4186827413757229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[IHS Vehicle Sales - April 2019 - VVS(AutoRecovered).xlsx]Sheet1!PivotTable1</c:name>
    <c:fmtId val="-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193644912199716E-2"/>
          <c:y val="3.7639794888139795E-2"/>
          <c:w val="0.91555136277342786"/>
          <c:h val="0.89022754900655621"/>
        </c:manualLayout>
      </c:layout>
      <c:barChart>
        <c:barDir val="col"/>
        <c:grouping val="stacked"/>
        <c:varyColors val="0"/>
        <c:ser>
          <c:idx val="0"/>
          <c:order val="0"/>
          <c:tx>
            <c:strRef>
              <c:f>Sheet1!$B$3:$B$5</c:f>
              <c:strCache>
                <c:ptCount val="1"/>
                <c:pt idx="0">
                  <c:v>Europe</c:v>
                </c:pt>
              </c:strCache>
            </c:strRef>
          </c:tx>
          <c:spPr>
            <a:solidFill>
              <a:schemeClr val="accent1"/>
            </a:solidFill>
            <a:ln w="38100">
              <a:noFill/>
            </a:ln>
            <a:effectLst/>
          </c:spPr>
          <c:invertIfNegative val="0"/>
          <c:cat>
            <c:strRef>
              <c:f>Sheet1!$A$6:$A$11</c:f>
              <c:strCache>
                <c:ptCount val="6"/>
                <c:pt idx="0">
                  <c:v>2017</c:v>
                </c:pt>
                <c:pt idx="1">
                  <c:v>2018</c:v>
                </c:pt>
                <c:pt idx="2">
                  <c:v>2019</c:v>
                </c:pt>
                <c:pt idx="3">
                  <c:v>2020</c:v>
                </c:pt>
                <c:pt idx="4">
                  <c:v>2021</c:v>
                </c:pt>
                <c:pt idx="5">
                  <c:v>2022</c:v>
                </c:pt>
              </c:strCache>
            </c:strRef>
          </c:cat>
          <c:val>
            <c:numRef>
              <c:f>Sheet1!$B$6:$B$11</c:f>
              <c:numCache>
                <c:formatCode>General</c:formatCode>
                <c:ptCount val="6"/>
                <c:pt idx="0">
                  <c:v>20577872</c:v>
                </c:pt>
                <c:pt idx="1">
                  <c:v>20549704</c:v>
                </c:pt>
                <c:pt idx="2">
                  <c:v>20435617</c:v>
                </c:pt>
                <c:pt idx="3">
                  <c:v>20585027</c:v>
                </c:pt>
                <c:pt idx="4">
                  <c:v>21169220</c:v>
                </c:pt>
                <c:pt idx="5">
                  <c:v>21550180</c:v>
                </c:pt>
              </c:numCache>
            </c:numRef>
          </c:val>
          <c:extLst>
            <c:ext xmlns:c16="http://schemas.microsoft.com/office/drawing/2014/chart" uri="{C3380CC4-5D6E-409C-BE32-E72D297353CC}">
              <c16:uniqueId val="{00000000-45F4-480A-9A1D-022F0653217A}"/>
            </c:ext>
          </c:extLst>
        </c:ser>
        <c:ser>
          <c:idx val="1"/>
          <c:order val="1"/>
          <c:tx>
            <c:strRef>
              <c:f>Sheet1!$C$3:$C$5</c:f>
              <c:strCache>
                <c:ptCount val="1"/>
                <c:pt idx="0">
                  <c:v>North America</c:v>
                </c:pt>
              </c:strCache>
            </c:strRef>
          </c:tx>
          <c:spPr>
            <a:solidFill>
              <a:schemeClr val="accent2"/>
            </a:solidFill>
            <a:ln w="38100">
              <a:noFill/>
            </a:ln>
            <a:effectLst/>
          </c:spPr>
          <c:invertIfNegative val="0"/>
          <c:cat>
            <c:strRef>
              <c:f>Sheet1!$A$6:$A$11</c:f>
              <c:strCache>
                <c:ptCount val="6"/>
                <c:pt idx="0">
                  <c:v>2017</c:v>
                </c:pt>
                <c:pt idx="1">
                  <c:v>2018</c:v>
                </c:pt>
                <c:pt idx="2">
                  <c:v>2019</c:v>
                </c:pt>
                <c:pt idx="3">
                  <c:v>2020</c:v>
                </c:pt>
                <c:pt idx="4">
                  <c:v>2021</c:v>
                </c:pt>
                <c:pt idx="5">
                  <c:v>2022</c:v>
                </c:pt>
              </c:strCache>
            </c:strRef>
          </c:cat>
          <c:val>
            <c:numRef>
              <c:f>Sheet1!$C$6:$C$11</c:f>
              <c:numCache>
                <c:formatCode>General</c:formatCode>
                <c:ptCount val="6"/>
                <c:pt idx="0">
                  <c:v>20806322</c:v>
                </c:pt>
                <c:pt idx="1">
                  <c:v>20720205</c:v>
                </c:pt>
                <c:pt idx="2">
                  <c:v>20136413</c:v>
                </c:pt>
                <c:pt idx="3">
                  <c:v>19891858</c:v>
                </c:pt>
                <c:pt idx="4">
                  <c:v>19843539</c:v>
                </c:pt>
                <c:pt idx="5">
                  <c:v>19746114</c:v>
                </c:pt>
              </c:numCache>
            </c:numRef>
          </c:val>
          <c:extLst>
            <c:ext xmlns:c16="http://schemas.microsoft.com/office/drawing/2014/chart" uri="{C3380CC4-5D6E-409C-BE32-E72D297353CC}">
              <c16:uniqueId val="{00000001-45F4-480A-9A1D-022F0653217A}"/>
            </c:ext>
          </c:extLst>
        </c:ser>
        <c:ser>
          <c:idx val="2"/>
          <c:order val="2"/>
          <c:tx>
            <c:strRef>
              <c:f>Sheet1!$D$3:$D$5</c:f>
              <c:strCache>
                <c:ptCount val="1"/>
                <c:pt idx="0">
                  <c:v>Japan/Korea</c:v>
                </c:pt>
              </c:strCache>
            </c:strRef>
          </c:tx>
          <c:spPr>
            <a:solidFill>
              <a:schemeClr val="accent3"/>
            </a:solidFill>
            <a:ln w="38100">
              <a:noFill/>
            </a:ln>
            <a:effectLst/>
          </c:spPr>
          <c:invertIfNegative val="0"/>
          <c:cat>
            <c:strRef>
              <c:f>Sheet1!$A$6:$A$11</c:f>
              <c:strCache>
                <c:ptCount val="6"/>
                <c:pt idx="0">
                  <c:v>2017</c:v>
                </c:pt>
                <c:pt idx="1">
                  <c:v>2018</c:v>
                </c:pt>
                <c:pt idx="2">
                  <c:v>2019</c:v>
                </c:pt>
                <c:pt idx="3">
                  <c:v>2020</c:v>
                </c:pt>
                <c:pt idx="4">
                  <c:v>2021</c:v>
                </c:pt>
                <c:pt idx="5">
                  <c:v>2022</c:v>
                </c:pt>
              </c:strCache>
            </c:strRef>
          </c:cat>
          <c:val>
            <c:numRef>
              <c:f>Sheet1!$D$6:$D$11</c:f>
              <c:numCache>
                <c:formatCode>General</c:formatCode>
                <c:ptCount val="6"/>
                <c:pt idx="0">
                  <c:v>6879203</c:v>
                </c:pt>
                <c:pt idx="1">
                  <c:v>6945712</c:v>
                </c:pt>
                <c:pt idx="2">
                  <c:v>6986809</c:v>
                </c:pt>
                <c:pt idx="3">
                  <c:v>6782880</c:v>
                </c:pt>
                <c:pt idx="4">
                  <c:v>6583846</c:v>
                </c:pt>
                <c:pt idx="5">
                  <c:v>6518331</c:v>
                </c:pt>
              </c:numCache>
            </c:numRef>
          </c:val>
          <c:extLst>
            <c:ext xmlns:c16="http://schemas.microsoft.com/office/drawing/2014/chart" uri="{C3380CC4-5D6E-409C-BE32-E72D297353CC}">
              <c16:uniqueId val="{00000002-45F4-480A-9A1D-022F0653217A}"/>
            </c:ext>
          </c:extLst>
        </c:ser>
        <c:ser>
          <c:idx val="3"/>
          <c:order val="3"/>
          <c:tx>
            <c:strRef>
              <c:f>Sheet1!$E$3:$E$5</c:f>
              <c:strCache>
                <c:ptCount val="1"/>
                <c:pt idx="0">
                  <c:v>Greater China</c:v>
                </c:pt>
              </c:strCache>
            </c:strRef>
          </c:tx>
          <c:spPr>
            <a:solidFill>
              <a:schemeClr val="accent4"/>
            </a:solidFill>
            <a:ln w="38100">
              <a:noFill/>
            </a:ln>
            <a:effectLst/>
          </c:spPr>
          <c:invertIfNegative val="0"/>
          <c:cat>
            <c:strRef>
              <c:f>Sheet1!$A$6:$A$11</c:f>
              <c:strCache>
                <c:ptCount val="6"/>
                <c:pt idx="0">
                  <c:v>2017</c:v>
                </c:pt>
                <c:pt idx="1">
                  <c:v>2018</c:v>
                </c:pt>
                <c:pt idx="2">
                  <c:v>2019</c:v>
                </c:pt>
                <c:pt idx="3">
                  <c:v>2020</c:v>
                </c:pt>
                <c:pt idx="4">
                  <c:v>2021</c:v>
                </c:pt>
                <c:pt idx="5">
                  <c:v>2022</c:v>
                </c:pt>
              </c:strCache>
            </c:strRef>
          </c:cat>
          <c:val>
            <c:numRef>
              <c:f>Sheet1!$E$6:$E$11</c:f>
              <c:numCache>
                <c:formatCode>General</c:formatCode>
                <c:ptCount val="6"/>
                <c:pt idx="0">
                  <c:v>28422095</c:v>
                </c:pt>
                <c:pt idx="1">
                  <c:v>27533773</c:v>
                </c:pt>
                <c:pt idx="2">
                  <c:v>27649847</c:v>
                </c:pt>
                <c:pt idx="3">
                  <c:v>28820014</c:v>
                </c:pt>
                <c:pt idx="4">
                  <c:v>29880959</c:v>
                </c:pt>
                <c:pt idx="5">
                  <c:v>30956657</c:v>
                </c:pt>
              </c:numCache>
            </c:numRef>
          </c:val>
          <c:extLst>
            <c:ext xmlns:c16="http://schemas.microsoft.com/office/drawing/2014/chart" uri="{C3380CC4-5D6E-409C-BE32-E72D297353CC}">
              <c16:uniqueId val="{00000003-45F4-480A-9A1D-022F0653217A}"/>
            </c:ext>
          </c:extLst>
        </c:ser>
        <c:ser>
          <c:idx val="4"/>
          <c:order val="4"/>
          <c:tx>
            <c:strRef>
              <c:f>Sheet1!$F$3:$F$5</c:f>
              <c:strCache>
                <c:ptCount val="1"/>
                <c:pt idx="0">
                  <c:v>ROW</c:v>
                </c:pt>
              </c:strCache>
            </c:strRef>
          </c:tx>
          <c:spPr>
            <a:solidFill>
              <a:schemeClr val="accent5"/>
            </a:solidFill>
            <a:ln w="38100">
              <a:noFill/>
            </a:ln>
            <a:effectLst/>
          </c:spPr>
          <c:invertIfNegative val="0"/>
          <c:cat>
            <c:strRef>
              <c:f>Sheet1!$A$6:$A$11</c:f>
              <c:strCache>
                <c:ptCount val="6"/>
                <c:pt idx="0">
                  <c:v>2017</c:v>
                </c:pt>
                <c:pt idx="1">
                  <c:v>2018</c:v>
                </c:pt>
                <c:pt idx="2">
                  <c:v>2019</c:v>
                </c:pt>
                <c:pt idx="3">
                  <c:v>2020</c:v>
                </c:pt>
                <c:pt idx="4">
                  <c:v>2021</c:v>
                </c:pt>
                <c:pt idx="5">
                  <c:v>2022</c:v>
                </c:pt>
              </c:strCache>
            </c:strRef>
          </c:cat>
          <c:val>
            <c:numRef>
              <c:f>Sheet1!$F$6:$F$11</c:f>
              <c:numCache>
                <c:formatCode>General</c:formatCode>
                <c:ptCount val="6"/>
                <c:pt idx="0">
                  <c:v>17531915</c:v>
                </c:pt>
                <c:pt idx="1">
                  <c:v>17913422</c:v>
                </c:pt>
                <c:pt idx="2">
                  <c:v>18197063</c:v>
                </c:pt>
                <c:pt idx="3">
                  <c:v>19244359</c:v>
                </c:pt>
                <c:pt idx="4">
                  <c:v>20481908</c:v>
                </c:pt>
                <c:pt idx="5">
                  <c:v>21845682</c:v>
                </c:pt>
              </c:numCache>
            </c:numRef>
          </c:val>
          <c:extLst>
            <c:ext xmlns:c16="http://schemas.microsoft.com/office/drawing/2014/chart" uri="{C3380CC4-5D6E-409C-BE32-E72D297353CC}">
              <c16:uniqueId val="{00000004-45F4-480A-9A1D-022F0653217A}"/>
            </c:ext>
          </c:extLst>
        </c:ser>
        <c:dLbls>
          <c:showLegendKey val="0"/>
          <c:showVal val="0"/>
          <c:showCatName val="0"/>
          <c:showSerName val="0"/>
          <c:showPercent val="0"/>
          <c:showBubbleSize val="0"/>
        </c:dLbls>
        <c:gapWidth val="150"/>
        <c:overlap val="100"/>
        <c:axId val="568762640"/>
        <c:axId val="532560672"/>
      </c:barChart>
      <c:catAx>
        <c:axId val="5687626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32560672"/>
        <c:crosses val="autoZero"/>
        <c:auto val="1"/>
        <c:lblAlgn val="ctr"/>
        <c:lblOffset val="100"/>
        <c:noMultiLvlLbl val="0"/>
      </c:catAx>
      <c:valAx>
        <c:axId val="532560672"/>
        <c:scaling>
          <c:orientation val="minMax"/>
          <c:max val="110000000.00000001"/>
          <c:min val="0"/>
        </c:scaling>
        <c:delete val="0"/>
        <c:axPos val="l"/>
        <c:majorGridlines>
          <c:spPr>
            <a:ln w="6350" cap="flat" cmpd="sng" algn="ctr">
              <a:solidFill>
                <a:srgbClr val="9B9DA2"/>
              </a:solidFill>
              <a:round/>
            </a:ln>
            <a:effectLst/>
          </c:spPr>
        </c:majorGridlines>
        <c:numFmt formatCode="#,##0,,\ &quot;m&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6876264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73983473632058E-2"/>
          <c:y val="9.7795817910821287E-2"/>
          <c:w val="0.92829303761242665"/>
          <c:h val="0.82568260735536902"/>
        </c:manualLayout>
      </c:layout>
      <c:barChart>
        <c:barDir val="col"/>
        <c:grouping val="stacked"/>
        <c:varyColors val="0"/>
        <c:ser>
          <c:idx val="0"/>
          <c:order val="0"/>
          <c:tx>
            <c:strRef>
              <c:f>Sheet1!$B$20</c:f>
              <c:strCache>
                <c:ptCount val="1"/>
                <c:pt idx="0">
                  <c:v>Europe</c:v>
                </c:pt>
              </c:strCache>
            </c:strRef>
          </c:tx>
          <c:spPr>
            <a:solidFill>
              <a:schemeClr val="accent1"/>
            </a:solidFill>
            <a:ln>
              <a:noFill/>
            </a:ln>
            <a:effectLst/>
          </c:spPr>
          <c:invertIfNegative val="0"/>
          <c:cat>
            <c:strRef>
              <c:f>Sheet1!$A$22:$A$29</c:f>
              <c:strCache>
                <c:ptCount val="8"/>
                <c:pt idx="0">
                  <c:v>2017</c:v>
                </c:pt>
                <c:pt idx="1">
                  <c:v>2018</c:v>
                </c:pt>
                <c:pt idx="2">
                  <c:v>2019</c:v>
                </c:pt>
                <c:pt idx="3">
                  <c:v>2020</c:v>
                </c:pt>
                <c:pt idx="4">
                  <c:v>2021</c:v>
                </c:pt>
                <c:pt idx="5">
                  <c:v>2022</c:v>
                </c:pt>
                <c:pt idx="6">
                  <c:v>2023</c:v>
                </c:pt>
                <c:pt idx="7">
                  <c:v>2024</c:v>
                </c:pt>
              </c:strCache>
            </c:strRef>
          </c:cat>
          <c:val>
            <c:numRef>
              <c:f>Sheet1!$B$22:$B$29</c:f>
              <c:numCache>
                <c:formatCode>General</c:formatCode>
                <c:ptCount val="8"/>
                <c:pt idx="0">
                  <c:v>7871138.4568190975</c:v>
                </c:pt>
                <c:pt idx="1">
                  <c:v>13701608.367759166</c:v>
                </c:pt>
                <c:pt idx="2">
                  <c:v>16441784.741552062</c:v>
                </c:pt>
                <c:pt idx="3">
                  <c:v>16988505.299598023</c:v>
                </c:pt>
                <c:pt idx="4">
                  <c:v>17768528.77201701</c:v>
                </c:pt>
                <c:pt idx="5">
                  <c:v>18027569.077574071</c:v>
                </c:pt>
                <c:pt idx="6">
                  <c:v>18833483.140000001</c:v>
                </c:pt>
                <c:pt idx="7">
                  <c:v>19529750.239999998</c:v>
                </c:pt>
              </c:numCache>
            </c:numRef>
          </c:val>
          <c:extLst>
            <c:ext xmlns:c16="http://schemas.microsoft.com/office/drawing/2014/chart" uri="{C3380CC4-5D6E-409C-BE32-E72D297353CC}">
              <c16:uniqueId val="{00000000-B54D-4EC5-905C-275553669AA5}"/>
            </c:ext>
          </c:extLst>
        </c:ser>
        <c:ser>
          <c:idx val="1"/>
          <c:order val="1"/>
          <c:tx>
            <c:strRef>
              <c:f>Sheet1!$C$20</c:f>
              <c:strCache>
                <c:ptCount val="1"/>
              </c:strCache>
            </c:strRef>
          </c:tx>
          <c:spPr>
            <a:solidFill>
              <a:schemeClr val="accent2"/>
            </a:solidFill>
            <a:ln>
              <a:noFill/>
            </a:ln>
            <a:effectLst/>
          </c:spPr>
          <c:invertIfNegative val="0"/>
          <c:cat>
            <c:strRef>
              <c:f>Sheet1!$A$22:$A$29</c:f>
              <c:strCache>
                <c:ptCount val="8"/>
                <c:pt idx="0">
                  <c:v>2017</c:v>
                </c:pt>
                <c:pt idx="1">
                  <c:v>2018</c:v>
                </c:pt>
                <c:pt idx="2">
                  <c:v>2019</c:v>
                </c:pt>
                <c:pt idx="3">
                  <c:v>2020</c:v>
                </c:pt>
                <c:pt idx="4">
                  <c:v>2021</c:v>
                </c:pt>
                <c:pt idx="5">
                  <c:v>2022</c:v>
                </c:pt>
                <c:pt idx="6">
                  <c:v>2023</c:v>
                </c:pt>
                <c:pt idx="7">
                  <c:v>2024</c:v>
                </c:pt>
              </c:strCache>
            </c:strRef>
          </c:cat>
          <c:val>
            <c:numRef>
              <c:f>Sheet1!$C$22:$C$29</c:f>
              <c:numCache>
                <c:formatCode>General</c:formatCode>
                <c:ptCount val="8"/>
                <c:pt idx="0">
                  <c:v>12706733.543180902</c:v>
                </c:pt>
                <c:pt idx="1">
                  <c:v>6848095.6322408337</c:v>
                </c:pt>
                <c:pt idx="2">
                  <c:v>3993832.2584479377</c:v>
                </c:pt>
                <c:pt idx="3">
                  <c:v>3596521.7004019767</c:v>
                </c:pt>
                <c:pt idx="4">
                  <c:v>3400691.2279829904</c:v>
                </c:pt>
                <c:pt idx="5">
                  <c:v>3522610.9224259295</c:v>
                </c:pt>
                <c:pt idx="6">
                  <c:v>3065915.8599999994</c:v>
                </c:pt>
                <c:pt idx="7">
                  <c:v>2663147.7600000016</c:v>
                </c:pt>
              </c:numCache>
            </c:numRef>
          </c:val>
          <c:extLst>
            <c:ext xmlns:c16="http://schemas.microsoft.com/office/drawing/2014/chart" uri="{C3380CC4-5D6E-409C-BE32-E72D297353CC}">
              <c16:uniqueId val="{00000001-B54D-4EC5-905C-275553669AA5}"/>
            </c:ext>
          </c:extLst>
        </c:ser>
        <c:ser>
          <c:idx val="2"/>
          <c:order val="2"/>
          <c:tx>
            <c:strRef>
              <c:f>Sheet1!$D$20</c:f>
              <c:strCache>
                <c:ptCount val="1"/>
                <c:pt idx="0">
                  <c:v>North America</c:v>
                </c:pt>
              </c:strCache>
            </c:strRef>
          </c:tx>
          <c:spPr>
            <a:solidFill>
              <a:schemeClr val="accent3"/>
            </a:solidFill>
            <a:ln>
              <a:noFill/>
            </a:ln>
            <a:effectLst/>
          </c:spPr>
          <c:invertIfNegative val="0"/>
          <c:cat>
            <c:strRef>
              <c:f>Sheet1!$A$22:$A$29</c:f>
              <c:strCache>
                <c:ptCount val="8"/>
                <c:pt idx="0">
                  <c:v>2017</c:v>
                </c:pt>
                <c:pt idx="1">
                  <c:v>2018</c:v>
                </c:pt>
                <c:pt idx="2">
                  <c:v>2019</c:v>
                </c:pt>
                <c:pt idx="3">
                  <c:v>2020</c:v>
                </c:pt>
                <c:pt idx="4">
                  <c:v>2021</c:v>
                </c:pt>
                <c:pt idx="5">
                  <c:v>2022</c:v>
                </c:pt>
                <c:pt idx="6">
                  <c:v>2023</c:v>
                </c:pt>
                <c:pt idx="7">
                  <c:v>2024</c:v>
                </c:pt>
              </c:strCache>
            </c:strRef>
          </c:cat>
          <c:val>
            <c:numRef>
              <c:f>Sheet1!$D$22:$D$29</c:f>
              <c:numCache>
                <c:formatCode>0</c:formatCode>
                <c:ptCount val="8"/>
                <c:pt idx="0">
                  <c:v>12429614.797858695</c:v>
                </c:pt>
                <c:pt idx="1">
                  <c:v>13670242.288984889</c:v>
                </c:pt>
                <c:pt idx="2">
                  <c:v>14417180.830908557</c:v>
                </c:pt>
                <c:pt idx="3">
                  <c:v>14970734.624888763</c:v>
                </c:pt>
                <c:pt idx="4">
                  <c:v>15464345.785160962</c:v>
                </c:pt>
                <c:pt idx="5">
                  <c:v>15759557.522553364</c:v>
                </c:pt>
                <c:pt idx="6">
                  <c:v>16347793.944347812</c:v>
                </c:pt>
                <c:pt idx="7">
                  <c:v>16960826.941521917</c:v>
                </c:pt>
              </c:numCache>
            </c:numRef>
          </c:val>
          <c:extLst>
            <c:ext xmlns:c16="http://schemas.microsoft.com/office/drawing/2014/chart" uri="{C3380CC4-5D6E-409C-BE32-E72D297353CC}">
              <c16:uniqueId val="{00000002-B54D-4EC5-905C-275553669AA5}"/>
            </c:ext>
          </c:extLst>
        </c:ser>
        <c:ser>
          <c:idx val="3"/>
          <c:order val="3"/>
          <c:tx>
            <c:strRef>
              <c:f>Sheet1!$E$20</c:f>
              <c:strCache>
                <c:ptCount val="1"/>
              </c:strCache>
            </c:strRef>
          </c:tx>
          <c:spPr>
            <a:solidFill>
              <a:schemeClr val="accent4"/>
            </a:solidFill>
            <a:ln>
              <a:noFill/>
            </a:ln>
            <a:effectLst/>
          </c:spPr>
          <c:invertIfNegative val="0"/>
          <c:cat>
            <c:strRef>
              <c:f>Sheet1!$A$22:$A$29</c:f>
              <c:strCache>
                <c:ptCount val="8"/>
                <c:pt idx="0">
                  <c:v>2017</c:v>
                </c:pt>
                <c:pt idx="1">
                  <c:v>2018</c:v>
                </c:pt>
                <c:pt idx="2">
                  <c:v>2019</c:v>
                </c:pt>
                <c:pt idx="3">
                  <c:v>2020</c:v>
                </c:pt>
                <c:pt idx="4">
                  <c:v>2021</c:v>
                </c:pt>
                <c:pt idx="5">
                  <c:v>2022</c:v>
                </c:pt>
                <c:pt idx="6">
                  <c:v>2023</c:v>
                </c:pt>
                <c:pt idx="7">
                  <c:v>2024</c:v>
                </c:pt>
              </c:strCache>
            </c:strRef>
          </c:cat>
          <c:val>
            <c:numRef>
              <c:f>Sheet1!$E$22:$E$29</c:f>
              <c:numCache>
                <c:formatCode>0</c:formatCode>
                <c:ptCount val="8"/>
                <c:pt idx="0">
                  <c:v>8376707.2021413054</c:v>
                </c:pt>
                <c:pt idx="1">
                  <c:v>7049962.7110151108</c:v>
                </c:pt>
                <c:pt idx="2">
                  <c:v>5719232.1690914426</c:v>
                </c:pt>
                <c:pt idx="3">
                  <c:v>4921123.3751112372</c:v>
                </c:pt>
                <c:pt idx="4">
                  <c:v>4379193.2148390375</c:v>
                </c:pt>
                <c:pt idx="5">
                  <c:v>3986556.4774466362</c:v>
                </c:pt>
                <c:pt idx="6">
                  <c:v>3722671.0556521881</c:v>
                </c:pt>
                <c:pt idx="7">
                  <c:v>3296433.0584780835</c:v>
                </c:pt>
              </c:numCache>
            </c:numRef>
          </c:val>
          <c:extLst>
            <c:ext xmlns:c16="http://schemas.microsoft.com/office/drawing/2014/chart" uri="{C3380CC4-5D6E-409C-BE32-E72D297353CC}">
              <c16:uniqueId val="{00000003-B54D-4EC5-905C-275553669AA5}"/>
            </c:ext>
          </c:extLst>
        </c:ser>
        <c:ser>
          <c:idx val="4"/>
          <c:order val="4"/>
          <c:tx>
            <c:strRef>
              <c:f>Sheet1!$F$20</c:f>
              <c:strCache>
                <c:ptCount val="1"/>
                <c:pt idx="0">
                  <c:v>APAC</c:v>
                </c:pt>
              </c:strCache>
            </c:strRef>
          </c:tx>
          <c:spPr>
            <a:solidFill>
              <a:schemeClr val="accent5"/>
            </a:solidFill>
            <a:ln>
              <a:noFill/>
            </a:ln>
            <a:effectLst/>
          </c:spPr>
          <c:invertIfNegative val="0"/>
          <c:cat>
            <c:strRef>
              <c:f>Sheet1!$A$22:$A$29</c:f>
              <c:strCache>
                <c:ptCount val="8"/>
                <c:pt idx="0">
                  <c:v>2017</c:v>
                </c:pt>
                <c:pt idx="1">
                  <c:v>2018</c:v>
                </c:pt>
                <c:pt idx="2">
                  <c:v>2019</c:v>
                </c:pt>
                <c:pt idx="3">
                  <c:v>2020</c:v>
                </c:pt>
                <c:pt idx="4">
                  <c:v>2021</c:v>
                </c:pt>
                <c:pt idx="5">
                  <c:v>2022</c:v>
                </c:pt>
                <c:pt idx="6">
                  <c:v>2023</c:v>
                </c:pt>
                <c:pt idx="7">
                  <c:v>2024</c:v>
                </c:pt>
              </c:strCache>
            </c:strRef>
          </c:cat>
          <c:val>
            <c:numRef>
              <c:f>Sheet1!$F$22:$F$29</c:f>
              <c:numCache>
                <c:formatCode>0</c:formatCode>
                <c:ptCount val="8"/>
                <c:pt idx="0">
                  <c:v>9764895.9698237795</c:v>
                </c:pt>
                <c:pt idx="1">
                  <c:v>12740100.864378786</c:v>
                </c:pt>
                <c:pt idx="2">
                  <c:v>15618988.418683574</c:v>
                </c:pt>
                <c:pt idx="3">
                  <c:v>18083763.067153849</c:v>
                </c:pt>
                <c:pt idx="4">
                  <c:v>19954804.98510956</c:v>
                </c:pt>
                <c:pt idx="5">
                  <c:v>21947307.400857415</c:v>
                </c:pt>
                <c:pt idx="6">
                  <c:v>23937886.863424107</c:v>
                </c:pt>
                <c:pt idx="7">
                  <c:v>25880273.192201104</c:v>
                </c:pt>
              </c:numCache>
            </c:numRef>
          </c:val>
          <c:extLst>
            <c:ext xmlns:c16="http://schemas.microsoft.com/office/drawing/2014/chart" uri="{C3380CC4-5D6E-409C-BE32-E72D297353CC}">
              <c16:uniqueId val="{00000004-B54D-4EC5-905C-275553669AA5}"/>
            </c:ext>
          </c:extLst>
        </c:ser>
        <c:ser>
          <c:idx val="5"/>
          <c:order val="5"/>
          <c:tx>
            <c:strRef>
              <c:f>Sheet1!$G$20</c:f>
              <c:strCache>
                <c:ptCount val="1"/>
              </c:strCache>
            </c:strRef>
          </c:tx>
          <c:spPr>
            <a:solidFill>
              <a:schemeClr val="accent6"/>
            </a:solidFill>
            <a:ln>
              <a:noFill/>
            </a:ln>
            <a:effectLst/>
          </c:spPr>
          <c:invertIfNegative val="0"/>
          <c:cat>
            <c:strRef>
              <c:f>Sheet1!$A$22:$A$29</c:f>
              <c:strCache>
                <c:ptCount val="8"/>
                <c:pt idx="0">
                  <c:v>2017</c:v>
                </c:pt>
                <c:pt idx="1">
                  <c:v>2018</c:v>
                </c:pt>
                <c:pt idx="2">
                  <c:v>2019</c:v>
                </c:pt>
                <c:pt idx="3">
                  <c:v>2020</c:v>
                </c:pt>
                <c:pt idx="4">
                  <c:v>2021</c:v>
                </c:pt>
                <c:pt idx="5">
                  <c:v>2022</c:v>
                </c:pt>
                <c:pt idx="6">
                  <c:v>2023</c:v>
                </c:pt>
                <c:pt idx="7">
                  <c:v>2024</c:v>
                </c:pt>
              </c:strCache>
            </c:strRef>
          </c:cat>
          <c:val>
            <c:numRef>
              <c:f>Sheet1!$G$22:$G$29</c:f>
              <c:numCache>
                <c:formatCode>0</c:formatCode>
                <c:ptCount val="8"/>
                <c:pt idx="0">
                  <c:v>25536402.030176222</c:v>
                </c:pt>
                <c:pt idx="1">
                  <c:v>21739384.135621212</c:v>
                </c:pt>
                <c:pt idx="2">
                  <c:v>19017667.581316426</c:v>
                </c:pt>
                <c:pt idx="3">
                  <c:v>17519130.932846151</c:v>
                </c:pt>
                <c:pt idx="4">
                  <c:v>16510000.01489044</c:v>
                </c:pt>
                <c:pt idx="5">
                  <c:v>15527680.599142585</c:v>
                </c:pt>
                <c:pt idx="6">
                  <c:v>14477685.136575893</c:v>
                </c:pt>
                <c:pt idx="7">
                  <c:v>13214322.807798896</c:v>
                </c:pt>
              </c:numCache>
            </c:numRef>
          </c:val>
          <c:extLst>
            <c:ext xmlns:c16="http://schemas.microsoft.com/office/drawing/2014/chart" uri="{C3380CC4-5D6E-409C-BE32-E72D297353CC}">
              <c16:uniqueId val="{00000005-B54D-4EC5-905C-275553669AA5}"/>
            </c:ext>
          </c:extLst>
        </c:ser>
        <c:ser>
          <c:idx val="6"/>
          <c:order val="6"/>
          <c:tx>
            <c:strRef>
              <c:f>Sheet1!$H$20</c:f>
              <c:strCache>
                <c:ptCount val="1"/>
                <c:pt idx="0">
                  <c:v>ROW</c:v>
                </c:pt>
              </c:strCache>
            </c:strRef>
          </c:tx>
          <c:spPr>
            <a:solidFill>
              <a:srgbClr val="F1894A"/>
            </a:solidFill>
            <a:ln>
              <a:noFill/>
            </a:ln>
            <a:effectLst/>
          </c:spPr>
          <c:invertIfNegative val="0"/>
          <c:cat>
            <c:strRef>
              <c:f>Sheet1!$A$22:$A$29</c:f>
              <c:strCache>
                <c:ptCount val="8"/>
                <c:pt idx="0">
                  <c:v>2017</c:v>
                </c:pt>
                <c:pt idx="1">
                  <c:v>2018</c:v>
                </c:pt>
                <c:pt idx="2">
                  <c:v>2019</c:v>
                </c:pt>
                <c:pt idx="3">
                  <c:v>2020</c:v>
                </c:pt>
                <c:pt idx="4">
                  <c:v>2021</c:v>
                </c:pt>
                <c:pt idx="5">
                  <c:v>2022</c:v>
                </c:pt>
                <c:pt idx="6">
                  <c:v>2023</c:v>
                </c:pt>
                <c:pt idx="7">
                  <c:v>2024</c:v>
                </c:pt>
              </c:strCache>
            </c:strRef>
          </c:cat>
          <c:val>
            <c:numRef>
              <c:f>Sheet1!$H$22:$H$29</c:f>
              <c:numCache>
                <c:formatCode>0</c:formatCode>
                <c:ptCount val="8"/>
                <c:pt idx="0">
                  <c:v>1016272.7409501956</c:v>
                </c:pt>
                <c:pt idx="1">
                  <c:v>1503805.8362539818</c:v>
                </c:pt>
                <c:pt idx="2">
                  <c:v>2177170.4652415733</c:v>
                </c:pt>
                <c:pt idx="3">
                  <c:v>3181964.6700845263</c:v>
                </c:pt>
                <c:pt idx="4">
                  <c:v>4538090.1500897668</c:v>
                </c:pt>
                <c:pt idx="5">
                  <c:v>6237307.7401220324</c:v>
                </c:pt>
                <c:pt idx="6">
                  <c:v>8396594.4332590643</c:v>
                </c:pt>
                <c:pt idx="7">
                  <c:v>10219679.353238581</c:v>
                </c:pt>
              </c:numCache>
            </c:numRef>
          </c:val>
          <c:extLst>
            <c:ext xmlns:c16="http://schemas.microsoft.com/office/drawing/2014/chart" uri="{C3380CC4-5D6E-409C-BE32-E72D297353CC}">
              <c16:uniqueId val="{00000006-B54D-4EC5-905C-275553669AA5}"/>
            </c:ext>
          </c:extLst>
        </c:ser>
        <c:ser>
          <c:idx val="7"/>
          <c:order val="7"/>
          <c:tx>
            <c:strRef>
              <c:f>Sheet1!$I$20</c:f>
              <c:strCache>
                <c:ptCount val="1"/>
              </c:strCache>
            </c:strRef>
          </c:tx>
          <c:spPr>
            <a:solidFill>
              <a:srgbClr val="F5B086"/>
            </a:solidFill>
            <a:ln>
              <a:noFill/>
            </a:ln>
            <a:effectLst/>
          </c:spPr>
          <c:invertIfNegative val="0"/>
          <c:cat>
            <c:strRef>
              <c:f>Sheet1!$A$22:$A$29</c:f>
              <c:strCache>
                <c:ptCount val="8"/>
                <c:pt idx="0">
                  <c:v>2017</c:v>
                </c:pt>
                <c:pt idx="1">
                  <c:v>2018</c:v>
                </c:pt>
                <c:pt idx="2">
                  <c:v>2019</c:v>
                </c:pt>
                <c:pt idx="3">
                  <c:v>2020</c:v>
                </c:pt>
                <c:pt idx="4">
                  <c:v>2021</c:v>
                </c:pt>
                <c:pt idx="5">
                  <c:v>2022</c:v>
                </c:pt>
                <c:pt idx="6">
                  <c:v>2023</c:v>
                </c:pt>
                <c:pt idx="7">
                  <c:v>2024</c:v>
                </c:pt>
              </c:strCache>
            </c:strRef>
          </c:cat>
          <c:val>
            <c:numRef>
              <c:f>Sheet1!$I$22:$I$29</c:f>
              <c:numCache>
                <c:formatCode>0</c:formatCode>
                <c:ptCount val="8"/>
                <c:pt idx="0">
                  <c:v>16515642.259049805</c:v>
                </c:pt>
                <c:pt idx="1">
                  <c:v>16409616.163746018</c:v>
                </c:pt>
                <c:pt idx="2">
                  <c:v>16019892.534758426</c:v>
                </c:pt>
                <c:pt idx="3">
                  <c:v>16062394.329915473</c:v>
                </c:pt>
                <c:pt idx="4">
                  <c:v>15943817.849910233</c:v>
                </c:pt>
                <c:pt idx="5">
                  <c:v>15608374.259877969</c:v>
                </c:pt>
                <c:pt idx="6">
                  <c:v>14642925.566740936</c:v>
                </c:pt>
                <c:pt idx="7">
                  <c:v>13853313.646761419</c:v>
                </c:pt>
              </c:numCache>
            </c:numRef>
          </c:val>
          <c:extLst>
            <c:ext xmlns:c16="http://schemas.microsoft.com/office/drawing/2014/chart" uri="{C3380CC4-5D6E-409C-BE32-E72D297353CC}">
              <c16:uniqueId val="{00000007-B54D-4EC5-905C-275553669AA5}"/>
            </c:ext>
          </c:extLst>
        </c:ser>
        <c:dLbls>
          <c:showLegendKey val="0"/>
          <c:showVal val="0"/>
          <c:showCatName val="0"/>
          <c:showSerName val="0"/>
          <c:showPercent val="0"/>
          <c:showBubbleSize val="0"/>
        </c:dLbls>
        <c:gapWidth val="150"/>
        <c:overlap val="100"/>
        <c:axId val="499161408"/>
        <c:axId val="499163088"/>
      </c:barChart>
      <c:catAx>
        <c:axId val="4991614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99163088"/>
        <c:crosses val="autoZero"/>
        <c:auto val="1"/>
        <c:lblAlgn val="ctr"/>
        <c:lblOffset val="100"/>
        <c:noMultiLvlLbl val="0"/>
      </c:catAx>
      <c:valAx>
        <c:axId val="499163088"/>
        <c:scaling>
          <c:orientation val="minMax"/>
          <c:max val="100000000"/>
        </c:scaling>
        <c:delete val="0"/>
        <c:axPos val="l"/>
        <c:majorGridlines>
          <c:spPr>
            <a:ln w="6350" cap="flat" cmpd="sng" algn="ctr">
              <a:solidFill>
                <a:srgbClr val="9B9DA2"/>
              </a:solidFill>
              <a:round/>
            </a:ln>
            <a:effectLst/>
          </c:spPr>
        </c:majorGridlines>
        <c:numFmt formatCode="#,##0,,\ &quot;m&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99161408"/>
        <c:crosses val="autoZero"/>
        <c:crossBetween val="between"/>
        <c:majorUnit val="20000000"/>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Autonomous vehicles</c:v>
                </c:pt>
              </c:strCache>
            </c:strRef>
          </c:tx>
          <c:spPr>
            <a:ln>
              <a:solidFill>
                <a:schemeClr val="bg1"/>
              </a:solidFill>
            </a:ln>
            <a:effectLst/>
          </c:spPr>
          <c:dPt>
            <c:idx val="0"/>
            <c:bubble3D val="0"/>
            <c:spPr>
              <a:solidFill>
                <a:schemeClr val="accent6"/>
              </a:solidFill>
              <a:ln>
                <a:solidFill>
                  <a:schemeClr val="bg1"/>
                </a:solidFill>
              </a:ln>
              <a:effectLst/>
            </c:spPr>
            <c:extLst>
              <c:ext xmlns:c16="http://schemas.microsoft.com/office/drawing/2014/chart" uri="{C3380CC4-5D6E-409C-BE32-E72D297353CC}">
                <c16:uniqueId val="{00000001-4AB0-441B-85F7-7ADE56E997B1}"/>
              </c:ext>
            </c:extLst>
          </c:dPt>
          <c:dPt>
            <c:idx val="1"/>
            <c:bubble3D val="0"/>
            <c:spPr>
              <a:solidFill>
                <a:srgbClr val="9B9DA2"/>
              </a:solidFill>
              <a:ln>
                <a:solidFill>
                  <a:schemeClr val="bg1"/>
                </a:solidFill>
              </a:ln>
              <a:effectLst/>
            </c:spPr>
            <c:extLst>
              <c:ext xmlns:c16="http://schemas.microsoft.com/office/drawing/2014/chart" uri="{C3380CC4-5D6E-409C-BE32-E72D297353CC}">
                <c16:uniqueId val="{00000003-4AB0-441B-85F7-7ADE56E997B1}"/>
              </c:ext>
            </c:extLst>
          </c:dPt>
          <c:dPt>
            <c:idx val="2"/>
            <c:bubble3D val="0"/>
            <c:spPr>
              <a:solidFill>
                <a:schemeClr val="tx1"/>
              </a:solidFill>
              <a:ln>
                <a:solidFill>
                  <a:schemeClr val="bg1"/>
                </a:solidFill>
              </a:ln>
              <a:effectLst/>
            </c:spPr>
            <c:extLst>
              <c:ext xmlns:c16="http://schemas.microsoft.com/office/drawing/2014/chart" uri="{C3380CC4-5D6E-409C-BE32-E72D297353CC}">
                <c16:uniqueId val="{00000005-4AB0-441B-85F7-7ADE56E997B1}"/>
              </c:ext>
            </c:extLst>
          </c:dPt>
          <c:dLbls>
            <c:delete val="1"/>
          </c:dLbls>
          <c:cat>
            <c:strRef>
              <c:f>Sheet1!$A$2:$A$4</c:f>
              <c:strCache>
                <c:ptCount val="3"/>
                <c:pt idx="0">
                  <c:v>Would buy </c:v>
                </c:pt>
                <c:pt idx="1">
                  <c:v>Would not buy</c:v>
                </c:pt>
                <c:pt idx="2">
                  <c:v>Don't know</c:v>
                </c:pt>
              </c:strCache>
            </c:strRef>
          </c:cat>
          <c:val>
            <c:numRef>
              <c:f>Sheet1!$B$2:$B$4</c:f>
              <c:numCache>
                <c:formatCode>0%</c:formatCode>
                <c:ptCount val="3"/>
                <c:pt idx="0">
                  <c:v>0.27</c:v>
                </c:pt>
                <c:pt idx="1">
                  <c:v>0.64</c:v>
                </c:pt>
                <c:pt idx="2">
                  <c:v>0.09</c:v>
                </c:pt>
              </c:numCache>
            </c:numRef>
          </c:val>
          <c:extLst>
            <c:ext xmlns:c16="http://schemas.microsoft.com/office/drawing/2014/chart" uri="{C3380CC4-5D6E-409C-BE32-E72D297353CC}">
              <c16:uniqueId val="{00000006-4AB0-441B-85F7-7ADE56E997B1}"/>
            </c:ext>
          </c:extLst>
        </c:ser>
        <c:dLbls>
          <c:showLegendKey val="0"/>
          <c:showVal val="0"/>
          <c:showCatName val="0"/>
          <c:showSerName val="0"/>
          <c:showPercent val="1"/>
          <c:showBubbleSize val="0"/>
          <c:showLeaderLines val="1"/>
        </c:dLbls>
        <c:firstSliceAng val="338"/>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670988045008946E-2"/>
          <c:y val="8.0946732588325951E-2"/>
          <c:w val="0.97465802390998213"/>
          <c:h val="0.68762655894165026"/>
        </c:manualLayout>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dLbls>
            <c:dLbl>
              <c:idx val="0"/>
              <c:tx>
                <c:rich>
                  <a:bodyPr/>
                  <a:lstStyle/>
                  <a:p>
                    <a:fld id="{0520867D-9EA3-4AB4-A0CE-9D284CDF832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D09-4A80-B25B-2B1F9A923023}"/>
                </c:ext>
              </c:extLst>
            </c:dLbl>
            <c:dLbl>
              <c:idx val="1"/>
              <c:tx>
                <c:rich>
                  <a:bodyPr/>
                  <a:lstStyle/>
                  <a:p>
                    <a:fld id="{7A4A4113-6C8B-4682-AB31-65E7F2A43CB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D09-4A80-B25B-2B1F9A923023}"/>
                </c:ext>
              </c:extLst>
            </c:dLbl>
            <c:dLbl>
              <c:idx val="2"/>
              <c:tx>
                <c:rich>
                  <a:bodyPr/>
                  <a:lstStyle/>
                  <a:p>
                    <a:r>
                      <a:rPr lang="en-US"/>
                      <a:t>61%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09-4A80-B25B-2B1F9A923023}"/>
                </c:ext>
              </c:extLst>
            </c:dLbl>
            <c:dLbl>
              <c:idx val="3"/>
              <c:tx>
                <c:rich>
                  <a:bodyPr/>
                  <a:lstStyle/>
                  <a:p>
                    <a:fld id="{064BC379-EE24-433A-8D34-08640F9D02F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D09-4A80-B25B-2B1F9A923023}"/>
                </c:ext>
              </c:extLst>
            </c:dLbl>
            <c:dLbl>
              <c:idx val="4"/>
              <c:tx>
                <c:rich>
                  <a:bodyPr/>
                  <a:lstStyle/>
                  <a:p>
                    <a:fld id="{3A9DDF20-488F-4958-AB10-2FA57094E88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D09-4A80-B25B-2B1F9A923023}"/>
                </c:ext>
              </c:extLst>
            </c:dLbl>
            <c:dLbl>
              <c:idx val="5"/>
              <c:tx>
                <c:rich>
                  <a:bodyPr/>
                  <a:lstStyle/>
                  <a:p>
                    <a:fld id="{2FB434F3-9848-4FA6-949E-B6DBA5E6FA5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D09-4A80-B25B-2B1F9A923023}"/>
                </c:ext>
              </c:extLst>
            </c:dLbl>
            <c:dLbl>
              <c:idx val="6"/>
              <c:tx>
                <c:rich>
                  <a:bodyPr/>
                  <a:lstStyle/>
                  <a:p>
                    <a:fld id="{9EDB56C4-44B0-4F15-AE3C-45E4DD2CD4C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D09-4A80-B25B-2B1F9A923023}"/>
                </c:ext>
              </c:extLst>
            </c:dLbl>
            <c:dLbl>
              <c:idx val="7"/>
              <c:tx>
                <c:rich>
                  <a:bodyPr/>
                  <a:lstStyle/>
                  <a:p>
                    <a:fld id="{C2D4BBD8-BAC8-4A48-83D7-021039931CA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D09-4A80-B25B-2B1F9A92302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Lane departure/
Change assist</c:v>
                </c:pt>
                <c:pt idx="1">
                  <c:v>Collision avoidance</c:v>
                </c:pt>
                <c:pt idx="2">
                  <c:v>Parking assist</c:v>
                </c:pt>
                <c:pt idx="3">
                  <c:v>Adaptive cruise/
Piloted driving</c:v>
                </c:pt>
                <c:pt idx="4">
                  <c:v>Safety hazards - signs, weather, traffic</c:v>
                </c:pt>
                <c:pt idx="5">
                  <c:v>Adaptive lighting</c:v>
                </c:pt>
                <c:pt idx="6">
                  <c:v>Eco drive assist (eco. routing)</c:v>
                </c:pt>
                <c:pt idx="7">
                  <c:v>Speed camera alert</c:v>
                </c:pt>
              </c:strCache>
            </c:strRef>
          </c:cat>
          <c:val>
            <c:numRef>
              <c:f>Sheet1!$B$2:$B$9</c:f>
              <c:numCache>
                <c:formatCode>General</c:formatCode>
                <c:ptCount val="8"/>
                <c:pt idx="0">
                  <c:v>71</c:v>
                </c:pt>
                <c:pt idx="1">
                  <c:v>64</c:v>
                </c:pt>
                <c:pt idx="2">
                  <c:v>61</c:v>
                </c:pt>
                <c:pt idx="3">
                  <c:v>61</c:v>
                </c:pt>
                <c:pt idx="4">
                  <c:v>44</c:v>
                </c:pt>
                <c:pt idx="5">
                  <c:v>44</c:v>
                </c:pt>
                <c:pt idx="6">
                  <c:v>36</c:v>
                </c:pt>
                <c:pt idx="7">
                  <c:v>31</c:v>
                </c:pt>
              </c:numCache>
            </c:numRef>
          </c:val>
          <c:extLst>
            <c:ext xmlns:c16="http://schemas.microsoft.com/office/drawing/2014/chart" uri="{C3380CC4-5D6E-409C-BE32-E72D297353CC}">
              <c16:uniqueId val="{00000008-5D09-4A80-B25B-2B1F9A923023}"/>
            </c:ext>
          </c:extLst>
        </c:ser>
        <c:dLbls>
          <c:showLegendKey val="0"/>
          <c:showVal val="0"/>
          <c:showCatName val="0"/>
          <c:showSerName val="0"/>
          <c:showPercent val="0"/>
          <c:showBubbleSize val="0"/>
        </c:dLbls>
        <c:gapWidth val="219"/>
        <c:overlap val="-27"/>
        <c:axId val="1104960175"/>
        <c:axId val="1104354479"/>
      </c:barChart>
      <c:catAx>
        <c:axId val="1104960175"/>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104354479"/>
        <c:crosses val="autoZero"/>
        <c:auto val="1"/>
        <c:lblAlgn val="ctr"/>
        <c:lblOffset val="100"/>
        <c:noMultiLvlLbl val="0"/>
      </c:catAx>
      <c:valAx>
        <c:axId val="1104354479"/>
        <c:scaling>
          <c:orientation val="minMax"/>
        </c:scaling>
        <c:delete val="1"/>
        <c:axPos val="l"/>
        <c:numFmt formatCode="General" sourceLinked="1"/>
        <c:majorTickMark val="none"/>
        <c:minorTickMark val="none"/>
        <c:tickLblPos val="nextTo"/>
        <c:crossAx val="1104960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spPr>
          <a:solidFill>
            <a:schemeClr val="accent1"/>
          </a:solidFill>
          <a:ln>
            <a:solidFill>
              <a:schemeClr val="tx1"/>
            </a:solidFill>
          </a:ln>
          <a:effectLst/>
        </c:spPr>
        <c:marker>
          <c:symbol val="none"/>
        </c:marker>
      </c:pivotFmt>
      <c:pivotFmt>
        <c:idx val="7"/>
        <c:spPr>
          <a:solidFill>
            <a:schemeClr val="accent1"/>
          </a:solidFill>
          <a:ln>
            <a:solidFill>
              <a:schemeClr val="tx1"/>
            </a:solidFill>
          </a:ln>
          <a:effectLst/>
        </c:spPr>
        <c:marker>
          <c:symbol val="none"/>
        </c:marker>
      </c:pivotFmt>
      <c:pivotFmt>
        <c:idx val="8"/>
        <c:spPr>
          <a:solidFill>
            <a:schemeClr val="accent1"/>
          </a:solidFill>
          <a:ln>
            <a:solidFill>
              <a:schemeClr val="tx1"/>
            </a:solidFill>
          </a:ln>
          <a:effectLst/>
        </c:spPr>
        <c:marker>
          <c:symbol val="none"/>
        </c:marker>
      </c:pivotFmt>
      <c:pivotFmt>
        <c:idx val="9"/>
        <c:spPr>
          <a:solidFill>
            <a:schemeClr val="accent1"/>
          </a:solidFill>
          <a:ln>
            <a:solidFill>
              <a:schemeClr val="tx1"/>
            </a:solidFill>
          </a:ln>
          <a:effectLst/>
        </c:spPr>
        <c:marker>
          <c:symbol val="none"/>
        </c:marker>
      </c:pivotFmt>
      <c:pivotFmt>
        <c:idx val="10"/>
        <c:spPr>
          <a:solidFill>
            <a:schemeClr val="accent1"/>
          </a:solidFill>
          <a:ln>
            <a:solidFill>
              <a:schemeClr val="tx1"/>
            </a:solidFill>
          </a:ln>
          <a:effectLst/>
        </c:spPr>
        <c:marker>
          <c:symbol val="none"/>
        </c:marker>
      </c:pivotFmt>
      <c:pivotFmt>
        <c:idx val="11"/>
        <c:spPr>
          <a:solidFill>
            <a:schemeClr val="accent1"/>
          </a:solidFill>
          <a:ln>
            <a:solidFill>
              <a:schemeClr val="tx1"/>
            </a:solidFill>
          </a:ln>
          <a:effectLst/>
        </c:spPr>
        <c:marker>
          <c:symbol val="none"/>
        </c:marker>
      </c:pivotFmt>
      <c:pivotFmt>
        <c:idx val="12"/>
        <c:spPr>
          <a:solidFill>
            <a:schemeClr val="accent1"/>
          </a:solidFill>
          <a:ln>
            <a:solidFill>
              <a:schemeClr val="tx1"/>
            </a:solidFill>
          </a:ln>
          <a:effectLst/>
        </c:spPr>
        <c:marker>
          <c:symbol val="none"/>
        </c:marker>
      </c:pivotFmt>
      <c:pivotFmt>
        <c:idx val="13"/>
        <c:spPr>
          <a:solidFill>
            <a:schemeClr val="accent1"/>
          </a:solidFill>
          <a:ln>
            <a:solidFill>
              <a:schemeClr val="tx1"/>
            </a:solidFill>
          </a:ln>
          <a:effectLst/>
        </c:spPr>
        <c:marker>
          <c:symbol val="none"/>
        </c:marker>
      </c:pivotFmt>
      <c:pivotFmt>
        <c:idx val="14"/>
        <c:spPr>
          <a:solidFill>
            <a:schemeClr val="accent1"/>
          </a:solidFill>
          <a:ln>
            <a:solidFill>
              <a:schemeClr val="tx1"/>
            </a:solidFill>
          </a:ln>
          <a:effectLst/>
        </c:spPr>
        <c:marker>
          <c:symbol val="none"/>
        </c:marker>
      </c:pivotFmt>
      <c:pivotFmt>
        <c:idx val="15"/>
        <c:spPr>
          <a:solidFill>
            <a:schemeClr val="accent1"/>
          </a:solidFill>
          <a:ln>
            <a:solidFill>
              <a:schemeClr val="tx1"/>
            </a:solidFill>
          </a:ln>
          <a:effectLst/>
        </c:spPr>
        <c:marker>
          <c:symbol val="none"/>
        </c:marker>
      </c:pivotFmt>
      <c:pivotFmt>
        <c:idx val="16"/>
        <c:spPr>
          <a:solidFill>
            <a:schemeClr val="accent1"/>
          </a:solidFill>
          <a:ln>
            <a:solidFill>
              <a:schemeClr val="tx1"/>
            </a:solidFill>
          </a:ln>
          <a:effectLst/>
        </c:spPr>
        <c:marker>
          <c:symbol val="none"/>
        </c:marker>
      </c:pivotFmt>
      <c:pivotFmt>
        <c:idx val="17"/>
        <c:spPr>
          <a:solidFill>
            <a:schemeClr val="accent1"/>
          </a:solidFill>
          <a:ln>
            <a:solidFill>
              <a:schemeClr val="tx1"/>
            </a:solidFill>
          </a:ln>
          <a:effectLst/>
        </c:spPr>
        <c:marker>
          <c:symbol val="none"/>
        </c:marker>
      </c:pivotFmt>
      <c:pivotFmt>
        <c:idx val="18"/>
        <c:spPr>
          <a:solidFill>
            <a:schemeClr val="accent1"/>
          </a:solidFill>
          <a:ln>
            <a:solidFill>
              <a:schemeClr val="tx1"/>
            </a:solidFill>
          </a:ln>
          <a:effectLst/>
        </c:spPr>
        <c:marker>
          <c:symbol val="none"/>
        </c:marker>
      </c:pivotFmt>
      <c:pivotFmt>
        <c:idx val="19"/>
        <c:spPr>
          <a:solidFill>
            <a:schemeClr val="accent1"/>
          </a:solidFill>
          <a:ln>
            <a:solidFill>
              <a:schemeClr val="tx1"/>
            </a:solidFill>
          </a:ln>
          <a:effectLst/>
        </c:spPr>
        <c:marker>
          <c:symbol val="none"/>
        </c:marker>
      </c:pivotFmt>
      <c:pivotFmt>
        <c:idx val="20"/>
        <c:spPr>
          <a:solidFill>
            <a:schemeClr val="accent1"/>
          </a:solidFill>
          <a:ln>
            <a:solidFill>
              <a:schemeClr val="tx1"/>
            </a:solidFill>
          </a:ln>
          <a:effectLst/>
        </c:spPr>
        <c:marker>
          <c:symbol val="none"/>
        </c:marker>
      </c:pivotFmt>
      <c:pivotFmt>
        <c:idx val="21"/>
        <c:spPr>
          <a:solidFill>
            <a:schemeClr val="accent1"/>
          </a:solidFill>
          <a:ln>
            <a:solidFill>
              <a:schemeClr val="tx1"/>
            </a:solidFill>
          </a:ln>
          <a:effectLst/>
        </c:spPr>
        <c:marker>
          <c:symbol val="none"/>
        </c:marker>
      </c:pivotFmt>
      <c:pivotFmt>
        <c:idx val="22"/>
        <c:spPr>
          <a:solidFill>
            <a:schemeClr val="accent1"/>
          </a:solidFill>
          <a:ln>
            <a:solidFill>
              <a:schemeClr val="tx1"/>
            </a:solidFill>
          </a:ln>
          <a:effectLst/>
        </c:spPr>
        <c:marker>
          <c:symbol val="none"/>
        </c:marker>
      </c:pivotFmt>
      <c:pivotFmt>
        <c:idx val="23"/>
        <c:spPr>
          <a:solidFill>
            <a:schemeClr val="accent1"/>
          </a:solidFill>
          <a:ln>
            <a:solidFill>
              <a:schemeClr val="tx1"/>
            </a:solidFill>
          </a:ln>
          <a:effectLst/>
        </c:spPr>
        <c:marker>
          <c:symbol val="none"/>
        </c:marker>
      </c:pivotFmt>
      <c:pivotFmt>
        <c:idx val="24"/>
        <c:spPr>
          <a:solidFill>
            <a:schemeClr val="accent1"/>
          </a:solidFill>
          <a:ln>
            <a:solidFill>
              <a:schemeClr val="tx1"/>
            </a:solidFill>
          </a:ln>
          <a:effectLst/>
        </c:spPr>
        <c:marker>
          <c:symbol val="none"/>
        </c:marker>
      </c:pivotFmt>
      <c:pivotFmt>
        <c:idx val="25"/>
        <c:spPr>
          <a:solidFill>
            <a:schemeClr val="accent1"/>
          </a:solidFill>
          <a:ln>
            <a:solidFill>
              <a:schemeClr val="tx1"/>
            </a:solidFill>
          </a:ln>
          <a:effectLst/>
        </c:spPr>
        <c:marker>
          <c:symbol val="none"/>
        </c:marker>
      </c:pivotFmt>
      <c:pivotFmt>
        <c:idx val="26"/>
        <c:spPr>
          <a:solidFill>
            <a:schemeClr val="accent1"/>
          </a:solidFill>
          <a:ln>
            <a:solidFill>
              <a:schemeClr val="tx1"/>
            </a:solidFill>
          </a:ln>
          <a:effectLst/>
        </c:spPr>
        <c:marker>
          <c:symbol val="none"/>
        </c:marker>
      </c:pivotFmt>
      <c:pivotFmt>
        <c:idx val="27"/>
        <c:spPr>
          <a:solidFill>
            <a:schemeClr val="accent1"/>
          </a:solidFill>
          <a:ln>
            <a:solidFill>
              <a:schemeClr val="tx1"/>
            </a:solidFill>
          </a:ln>
          <a:effectLst/>
        </c:spPr>
        <c:marker>
          <c:symbol val="none"/>
        </c:marker>
      </c:pivotFmt>
      <c:pivotFmt>
        <c:idx val="28"/>
        <c:spPr>
          <a:solidFill>
            <a:schemeClr val="accent1"/>
          </a:solidFill>
          <a:ln>
            <a:solidFill>
              <a:schemeClr val="tx1"/>
            </a:solidFill>
          </a:ln>
          <a:effectLst/>
        </c:spPr>
        <c:marker>
          <c:symbol val="none"/>
        </c:marker>
      </c:pivotFmt>
      <c:pivotFmt>
        <c:idx val="29"/>
        <c:spPr>
          <a:solidFill>
            <a:schemeClr val="accent1"/>
          </a:solidFill>
          <a:ln>
            <a:solidFill>
              <a:schemeClr val="tx1"/>
            </a:solidFill>
          </a:ln>
          <a:effectLst/>
        </c:spPr>
        <c:marker>
          <c:symbol val="none"/>
        </c:marker>
      </c:pivotFmt>
      <c:pivotFmt>
        <c:idx val="30"/>
        <c:spPr>
          <a:solidFill>
            <a:schemeClr val="accent1"/>
          </a:solidFill>
          <a:ln>
            <a:solidFill>
              <a:schemeClr val="tx1"/>
            </a:solidFill>
          </a:ln>
          <a:effectLst/>
        </c:spPr>
        <c:marker>
          <c:symbol val="none"/>
        </c:marker>
      </c:pivotFmt>
      <c:pivotFmt>
        <c:idx val="31"/>
        <c:spPr>
          <a:solidFill>
            <a:schemeClr val="accent1"/>
          </a:solidFill>
          <a:ln>
            <a:solidFill>
              <a:schemeClr val="tx1"/>
            </a:solidFill>
          </a:ln>
          <a:effectLst/>
        </c:spPr>
        <c:marker>
          <c:symbol val="none"/>
        </c:marker>
      </c:pivotFmt>
      <c:pivotFmt>
        <c:idx val="32"/>
        <c:spPr>
          <a:solidFill>
            <a:schemeClr val="accent1"/>
          </a:solidFill>
          <a:ln>
            <a:solidFill>
              <a:schemeClr val="tx1"/>
            </a:solidFill>
          </a:ln>
          <a:effectLst/>
        </c:spPr>
        <c:marker>
          <c:symbol val="none"/>
        </c:marker>
      </c:pivotFmt>
      <c:pivotFmt>
        <c:idx val="33"/>
        <c:spPr>
          <a:solidFill>
            <a:schemeClr val="accent1"/>
          </a:solidFill>
          <a:ln>
            <a:solidFill>
              <a:schemeClr val="tx1"/>
            </a:solidFill>
          </a:ln>
          <a:effectLst/>
        </c:spPr>
        <c:marker>
          <c:symbol val="none"/>
        </c:marker>
      </c:pivotFmt>
      <c:pivotFmt>
        <c:idx val="34"/>
        <c:spPr>
          <a:solidFill>
            <a:schemeClr val="accent1"/>
          </a:solidFill>
          <a:ln>
            <a:solidFill>
              <a:schemeClr val="tx1"/>
            </a:solidFill>
          </a:ln>
          <a:effectLst/>
        </c:spPr>
        <c:marker>
          <c:symbol val="none"/>
        </c:marker>
      </c:pivotFmt>
      <c:pivotFmt>
        <c:idx val="35"/>
        <c:spPr>
          <a:solidFill>
            <a:schemeClr val="accent1"/>
          </a:solidFill>
          <a:ln>
            <a:solidFill>
              <a:schemeClr val="tx1"/>
            </a:solidFill>
          </a:ln>
          <a:effectLst/>
        </c:spPr>
        <c:marker>
          <c:symbol val="none"/>
        </c:marker>
      </c:pivotFmt>
      <c:pivotFmt>
        <c:idx val="36"/>
        <c:spPr>
          <a:solidFill>
            <a:schemeClr val="accent1"/>
          </a:solidFill>
          <a:ln>
            <a:solidFill>
              <a:schemeClr val="tx1"/>
            </a:solidFill>
          </a:ln>
          <a:effectLst/>
        </c:spPr>
        <c:marker>
          <c:symbol val="none"/>
        </c:marker>
      </c:pivotFmt>
      <c:pivotFmt>
        <c:idx val="37"/>
        <c:spPr>
          <a:solidFill>
            <a:schemeClr val="accent1"/>
          </a:solidFill>
          <a:ln>
            <a:solidFill>
              <a:schemeClr val="tx1"/>
            </a:solidFill>
          </a:ln>
          <a:effectLst/>
        </c:spPr>
        <c:marker>
          <c:symbol val="none"/>
        </c:marker>
      </c:pivotFmt>
      <c:pivotFmt>
        <c:idx val="38"/>
        <c:spPr>
          <a:solidFill>
            <a:schemeClr val="accent1"/>
          </a:solidFill>
          <a:ln>
            <a:solidFill>
              <a:schemeClr val="tx1"/>
            </a:solidFill>
          </a:ln>
          <a:effectLst/>
        </c:spPr>
        <c:marker>
          <c:symbol val="none"/>
        </c:marker>
      </c:pivotFmt>
      <c:pivotFmt>
        <c:idx val="39"/>
        <c:spPr>
          <a:solidFill>
            <a:schemeClr val="accent1"/>
          </a:solidFill>
          <a:ln>
            <a:solidFill>
              <a:schemeClr val="tx1"/>
            </a:solidFill>
          </a:ln>
          <a:effectLst/>
        </c:spPr>
        <c:marker>
          <c:symbol val="none"/>
        </c:marker>
      </c:pivotFmt>
      <c:pivotFmt>
        <c:idx val="40"/>
        <c:spPr>
          <a:solidFill>
            <a:schemeClr val="accent1"/>
          </a:solidFill>
          <a:ln>
            <a:solidFill>
              <a:schemeClr val="tx1"/>
            </a:solidFill>
          </a:ln>
          <a:effectLst/>
        </c:spPr>
        <c:marker>
          <c:symbol val="none"/>
        </c:marker>
      </c:pivotFmt>
      <c:pivotFmt>
        <c:idx val="41"/>
        <c:spPr>
          <a:solidFill>
            <a:schemeClr val="accent1"/>
          </a:solidFill>
          <a:ln>
            <a:solidFill>
              <a:schemeClr val="tx1"/>
            </a:solidFill>
          </a:ln>
          <a:effectLst/>
        </c:spPr>
        <c:marker>
          <c:symbol val="none"/>
        </c:marker>
      </c:pivotFmt>
      <c:pivotFmt>
        <c:idx val="42"/>
        <c:spPr>
          <a:solidFill>
            <a:schemeClr val="accent1"/>
          </a:solidFill>
          <a:ln>
            <a:solidFill>
              <a:schemeClr val="tx1"/>
            </a:solidFill>
          </a:ln>
          <a:effectLst/>
        </c:spPr>
        <c:marker>
          <c:symbol val="none"/>
        </c:marker>
      </c:pivotFmt>
      <c:pivotFmt>
        <c:idx val="43"/>
        <c:spPr>
          <a:solidFill>
            <a:schemeClr val="accent1"/>
          </a:solidFill>
          <a:ln>
            <a:solidFill>
              <a:schemeClr val="tx1"/>
            </a:solidFill>
          </a:ln>
          <a:effectLst/>
        </c:spPr>
        <c:marker>
          <c:symbol val="none"/>
        </c:marker>
      </c:pivotFmt>
      <c:pivotFmt>
        <c:idx val="44"/>
        <c:spPr>
          <a:solidFill>
            <a:schemeClr val="accent1"/>
          </a:solidFill>
          <a:ln>
            <a:solidFill>
              <a:schemeClr val="tx1"/>
            </a:solidFill>
          </a:ln>
          <a:effectLst/>
        </c:spPr>
        <c:marker>
          <c:symbol val="none"/>
        </c:marker>
      </c:pivotFmt>
      <c:pivotFmt>
        <c:idx val="45"/>
        <c:spPr>
          <a:solidFill>
            <a:schemeClr val="accent1"/>
          </a:solidFill>
          <a:ln>
            <a:solidFill>
              <a:schemeClr val="tx1"/>
            </a:solidFill>
          </a:ln>
          <a:effectLst/>
        </c:spPr>
        <c:marker>
          <c:symbol val="none"/>
        </c:marker>
      </c:pivotFmt>
      <c:pivotFmt>
        <c:idx val="46"/>
        <c:spPr>
          <a:solidFill>
            <a:schemeClr val="accent1"/>
          </a:solidFill>
          <a:ln>
            <a:solidFill>
              <a:schemeClr val="tx1"/>
            </a:solidFill>
          </a:ln>
          <a:effectLst/>
        </c:spPr>
        <c:marker>
          <c:symbol val="none"/>
        </c:marker>
      </c:pivotFmt>
      <c:pivotFmt>
        <c:idx val="47"/>
        <c:spPr>
          <a:solidFill>
            <a:schemeClr val="accent1"/>
          </a:solidFill>
          <a:ln>
            <a:solidFill>
              <a:schemeClr val="tx1"/>
            </a:solidFill>
          </a:ln>
          <a:effectLst/>
        </c:spPr>
        <c:marker>
          <c:symbol val="none"/>
        </c:marker>
      </c:pivotFmt>
      <c:pivotFmt>
        <c:idx val="48"/>
        <c:spPr>
          <a:solidFill>
            <a:schemeClr val="accent1"/>
          </a:solidFill>
          <a:ln>
            <a:solidFill>
              <a:schemeClr val="tx1"/>
            </a:solidFill>
          </a:ln>
          <a:effectLst/>
        </c:spPr>
        <c:marker>
          <c:symbol val="none"/>
        </c:marker>
      </c:pivotFmt>
      <c:pivotFmt>
        <c:idx val="49"/>
        <c:spPr>
          <a:solidFill>
            <a:schemeClr val="accent1"/>
          </a:solidFill>
          <a:ln>
            <a:solidFill>
              <a:schemeClr val="tx1"/>
            </a:solidFill>
          </a:ln>
          <a:effectLst/>
        </c:spPr>
        <c:marker>
          <c:symbol val="none"/>
        </c:marker>
      </c:pivotFmt>
      <c:pivotFmt>
        <c:idx val="50"/>
        <c:spPr>
          <a:solidFill>
            <a:schemeClr val="accent1"/>
          </a:solidFill>
          <a:ln>
            <a:solidFill>
              <a:schemeClr val="tx1"/>
            </a:solidFill>
          </a:ln>
          <a:effectLst/>
        </c:spPr>
        <c:marker>
          <c:symbol val="none"/>
        </c:marker>
      </c:pivotFmt>
      <c:pivotFmt>
        <c:idx val="51"/>
        <c:spPr>
          <a:solidFill>
            <a:schemeClr val="accent1"/>
          </a:solidFill>
          <a:ln>
            <a:solidFill>
              <a:schemeClr val="tx1"/>
            </a:solidFill>
          </a:ln>
          <a:effectLst/>
        </c:spPr>
        <c:marker>
          <c:symbol val="none"/>
        </c:marker>
      </c:pivotFmt>
      <c:pivotFmt>
        <c:idx val="52"/>
        <c:spPr>
          <a:solidFill>
            <a:schemeClr val="accent1"/>
          </a:solidFill>
          <a:ln>
            <a:solidFill>
              <a:schemeClr val="tx1"/>
            </a:solidFill>
          </a:ln>
          <a:effectLst/>
        </c:spPr>
        <c:marker>
          <c:symbol val="none"/>
        </c:marker>
      </c:pivotFmt>
      <c:pivotFmt>
        <c:idx val="53"/>
        <c:spPr>
          <a:solidFill>
            <a:schemeClr val="accent1"/>
          </a:solidFill>
          <a:ln>
            <a:solidFill>
              <a:schemeClr val="tx1"/>
            </a:solidFill>
          </a:ln>
          <a:effectLst/>
        </c:spPr>
        <c:marker>
          <c:symbol val="none"/>
        </c:marker>
      </c:pivotFmt>
      <c:pivotFmt>
        <c:idx val="54"/>
        <c:spPr>
          <a:solidFill>
            <a:schemeClr val="accent1"/>
          </a:solidFill>
          <a:ln>
            <a:solidFill>
              <a:schemeClr val="tx1"/>
            </a:solidFill>
          </a:ln>
          <a:effectLst/>
        </c:spPr>
        <c:marker>
          <c:symbol val="none"/>
        </c:marker>
      </c:pivotFmt>
      <c:pivotFmt>
        <c:idx val="55"/>
        <c:spPr>
          <a:solidFill>
            <a:schemeClr val="accent1"/>
          </a:solidFill>
          <a:ln>
            <a:solidFill>
              <a:schemeClr val="tx1"/>
            </a:solidFill>
          </a:ln>
          <a:effectLst/>
        </c:spPr>
        <c:marker>
          <c:symbol val="none"/>
        </c:marker>
      </c:pivotFmt>
      <c:pivotFmt>
        <c:idx val="56"/>
        <c:spPr>
          <a:solidFill>
            <a:schemeClr val="accent1"/>
          </a:solidFill>
          <a:ln>
            <a:solidFill>
              <a:schemeClr val="tx1"/>
            </a:solidFill>
          </a:ln>
          <a:effectLst/>
        </c:spPr>
        <c:marker>
          <c:symbol val="none"/>
        </c:marker>
      </c:pivotFmt>
      <c:pivotFmt>
        <c:idx val="57"/>
        <c:spPr>
          <a:solidFill>
            <a:schemeClr val="accent1"/>
          </a:solidFill>
          <a:ln>
            <a:solidFill>
              <a:schemeClr val="tx1"/>
            </a:solidFill>
          </a:ln>
          <a:effectLst/>
        </c:spPr>
        <c:marker>
          <c:symbol val="none"/>
        </c:marker>
      </c:pivotFmt>
      <c:pivotFmt>
        <c:idx val="58"/>
        <c:marker>
          <c:symbol val="none"/>
        </c:marker>
      </c:pivotFmt>
      <c:pivotFmt>
        <c:idx val="59"/>
        <c:marker>
          <c:symbol val="none"/>
        </c:marker>
      </c:pivotFmt>
      <c:pivotFmt>
        <c:idx val="60"/>
        <c:marker>
          <c:symbol val="none"/>
        </c:marker>
      </c:pivotFmt>
      <c:pivotFmt>
        <c:idx val="61"/>
        <c:marker>
          <c:symbol val="none"/>
        </c:marker>
      </c:pivotFmt>
      <c:pivotFmt>
        <c:idx val="62"/>
        <c:marker>
          <c:symbol val="none"/>
        </c:marker>
      </c:pivotFmt>
      <c:pivotFmt>
        <c:idx val="63"/>
        <c:marker>
          <c:symbol val="none"/>
        </c:marker>
      </c:pivotFmt>
      <c:pivotFmt>
        <c:idx val="64"/>
        <c:marker>
          <c:symbol val="none"/>
        </c:marker>
      </c:pivotFmt>
      <c:pivotFmt>
        <c:idx val="65"/>
        <c:marker>
          <c:symbol val="none"/>
        </c:marker>
      </c:pivotFmt>
      <c:pivotFmt>
        <c:idx val="66"/>
        <c:marker>
          <c:symbol val="none"/>
        </c:marker>
      </c:pivotFmt>
      <c:pivotFmt>
        <c:idx val="67"/>
        <c:marker>
          <c:symbol val="none"/>
        </c:marker>
      </c:pivotFmt>
      <c:pivotFmt>
        <c:idx val="68"/>
        <c:marker>
          <c:symbol val="none"/>
        </c:marker>
      </c:pivotFmt>
      <c:pivotFmt>
        <c:idx val="69"/>
        <c:marker>
          <c:symbol val="none"/>
        </c:marker>
      </c:pivotFmt>
      <c:pivotFmt>
        <c:idx val="70"/>
        <c:marker>
          <c:symbol val="none"/>
        </c:marker>
      </c:pivotFmt>
      <c:pivotFmt>
        <c:idx val="71"/>
        <c:marker>
          <c:symbol val="none"/>
        </c:marker>
      </c:pivotFmt>
      <c:pivotFmt>
        <c:idx val="72"/>
        <c:marker>
          <c:symbol val="none"/>
        </c:marker>
      </c:pivotFmt>
      <c:pivotFmt>
        <c:idx val="73"/>
        <c:marker>
          <c:symbol val="none"/>
        </c:marker>
      </c:pivotFmt>
      <c:pivotFmt>
        <c:idx val="74"/>
        <c:marker>
          <c:symbol val="none"/>
        </c:marker>
      </c:pivotFmt>
      <c:pivotFmt>
        <c:idx val="75"/>
        <c:marker>
          <c:symbol val="none"/>
        </c:marker>
      </c:pivotFmt>
      <c:pivotFmt>
        <c:idx val="76"/>
        <c:marker>
          <c:symbol val="none"/>
        </c:marker>
      </c:pivotFmt>
      <c:pivotFmt>
        <c:idx val="77"/>
        <c:marker>
          <c:symbol val="none"/>
        </c:marker>
      </c:pivotFmt>
      <c:pivotFmt>
        <c:idx val="78"/>
        <c:marker>
          <c:symbol val="none"/>
        </c:marker>
      </c:pivotFmt>
      <c:pivotFmt>
        <c:idx val="79"/>
        <c:marker>
          <c:symbol val="none"/>
        </c:marker>
      </c:pivotFmt>
      <c:pivotFmt>
        <c:idx val="80"/>
        <c:marker>
          <c:symbol val="none"/>
        </c:marker>
      </c:pivotFmt>
      <c:pivotFmt>
        <c:idx val="81"/>
        <c:marker>
          <c:symbol val="none"/>
        </c:marker>
      </c:pivotFmt>
      <c:pivotFmt>
        <c:idx val="82"/>
        <c:spPr>
          <a:solidFill>
            <a:schemeClr val="accent1"/>
          </a:solidFill>
          <a:ln>
            <a:solidFill>
              <a:schemeClr val="tx1"/>
            </a:solidFill>
          </a:ln>
          <a:effectLst/>
        </c:spPr>
        <c:marker>
          <c:symbol val="none"/>
        </c:marker>
      </c:pivotFmt>
      <c:pivotFmt>
        <c:idx val="83"/>
        <c:spPr>
          <a:solidFill>
            <a:schemeClr val="accent1"/>
          </a:solidFill>
          <a:ln>
            <a:solidFill>
              <a:schemeClr val="tx1"/>
            </a:solidFill>
          </a:ln>
          <a:effectLst/>
        </c:spPr>
        <c:marker>
          <c:symbol val="none"/>
        </c:marker>
      </c:pivotFmt>
      <c:pivotFmt>
        <c:idx val="84"/>
        <c:spPr>
          <a:solidFill>
            <a:schemeClr val="accent1"/>
          </a:solidFill>
          <a:ln>
            <a:solidFill>
              <a:schemeClr val="tx1"/>
            </a:solidFill>
          </a:ln>
          <a:effectLst/>
        </c:spPr>
        <c:marker>
          <c:symbol val="none"/>
        </c:marker>
      </c:pivotFmt>
      <c:pivotFmt>
        <c:idx val="85"/>
        <c:spPr>
          <a:solidFill>
            <a:schemeClr val="accent1"/>
          </a:solidFill>
          <a:ln>
            <a:solidFill>
              <a:schemeClr val="tx1"/>
            </a:solidFill>
          </a:ln>
          <a:effectLst/>
        </c:spPr>
        <c:marker>
          <c:symbol val="none"/>
        </c:marker>
      </c:pivotFmt>
      <c:pivotFmt>
        <c:idx val="86"/>
        <c:spPr>
          <a:solidFill>
            <a:schemeClr val="accent1"/>
          </a:solidFill>
          <a:ln>
            <a:solidFill>
              <a:schemeClr val="tx1"/>
            </a:solidFill>
          </a:ln>
          <a:effectLst/>
        </c:spPr>
        <c:marker>
          <c:symbol val="none"/>
        </c:marker>
      </c:pivotFmt>
      <c:pivotFmt>
        <c:idx val="87"/>
        <c:spPr>
          <a:solidFill>
            <a:schemeClr val="accent1"/>
          </a:solidFill>
          <a:ln>
            <a:solidFill>
              <a:schemeClr val="tx1"/>
            </a:solidFill>
          </a:ln>
          <a:effectLst/>
        </c:spPr>
        <c:marker>
          <c:symbol val="none"/>
        </c:marker>
      </c:pivotFmt>
      <c:pivotFmt>
        <c:idx val="88"/>
        <c:spPr>
          <a:solidFill>
            <a:schemeClr val="accent1"/>
          </a:solidFill>
          <a:ln>
            <a:solidFill>
              <a:schemeClr val="tx1"/>
            </a:solidFill>
          </a:ln>
          <a:effectLst/>
        </c:spPr>
        <c:marker>
          <c:symbol val="none"/>
        </c:marker>
      </c:pivotFmt>
      <c:pivotFmt>
        <c:idx val="89"/>
        <c:spPr>
          <a:solidFill>
            <a:schemeClr val="accent1"/>
          </a:solidFill>
          <a:ln>
            <a:solidFill>
              <a:schemeClr val="tx1"/>
            </a:solidFill>
          </a:ln>
          <a:effectLst/>
        </c:spPr>
        <c:marker>
          <c:symbol val="none"/>
        </c:marker>
      </c:pivotFmt>
      <c:pivotFmt>
        <c:idx val="90"/>
        <c:spPr>
          <a:solidFill>
            <a:schemeClr val="accent1"/>
          </a:solidFill>
          <a:ln>
            <a:solidFill>
              <a:schemeClr val="tx1"/>
            </a:solidFill>
          </a:ln>
          <a:effectLst/>
        </c:spPr>
        <c:marker>
          <c:symbol val="none"/>
        </c:marker>
      </c:pivotFmt>
      <c:pivotFmt>
        <c:idx val="91"/>
        <c:spPr>
          <a:solidFill>
            <a:schemeClr val="accent1"/>
          </a:solidFill>
          <a:ln>
            <a:solidFill>
              <a:schemeClr val="tx1"/>
            </a:solidFill>
          </a:ln>
          <a:effectLst/>
        </c:spPr>
        <c:marker>
          <c:symbol val="none"/>
        </c:marker>
      </c:pivotFmt>
      <c:pivotFmt>
        <c:idx val="92"/>
        <c:spPr>
          <a:solidFill>
            <a:schemeClr val="accent1"/>
          </a:solidFill>
          <a:ln>
            <a:solidFill>
              <a:schemeClr val="tx1"/>
            </a:solidFill>
          </a:ln>
          <a:effectLst/>
        </c:spPr>
        <c:marker>
          <c:symbol val="none"/>
        </c:marker>
      </c:pivotFmt>
      <c:pivotFmt>
        <c:idx val="93"/>
        <c:spPr>
          <a:solidFill>
            <a:schemeClr val="accent1"/>
          </a:solidFill>
          <a:ln>
            <a:solidFill>
              <a:schemeClr val="tx1"/>
            </a:solidFill>
          </a:ln>
          <a:effectLst/>
        </c:spPr>
        <c:marker>
          <c:symbol val="none"/>
        </c:marker>
      </c:pivotFmt>
      <c:pivotFmt>
        <c:idx val="94"/>
        <c:spPr>
          <a:solidFill>
            <a:schemeClr val="accent1"/>
          </a:solidFill>
          <a:ln>
            <a:solidFill>
              <a:schemeClr val="tx1"/>
            </a:solidFill>
          </a:ln>
          <a:effectLst/>
        </c:spPr>
        <c:marker>
          <c:symbol val="none"/>
        </c:marker>
      </c:pivotFmt>
      <c:pivotFmt>
        <c:idx val="95"/>
        <c:spPr>
          <a:solidFill>
            <a:schemeClr val="accent1"/>
          </a:solidFill>
          <a:ln>
            <a:solidFill>
              <a:schemeClr val="tx1"/>
            </a:solidFill>
          </a:ln>
          <a:effectLst/>
        </c:spPr>
        <c:marker>
          <c:symbol val="none"/>
        </c:marker>
      </c:pivotFmt>
      <c:pivotFmt>
        <c:idx val="96"/>
        <c:spPr>
          <a:solidFill>
            <a:schemeClr val="accent1"/>
          </a:solidFill>
          <a:ln>
            <a:solidFill>
              <a:schemeClr val="tx1"/>
            </a:solidFill>
          </a:ln>
          <a:effectLst/>
        </c:spPr>
        <c:marker>
          <c:symbol val="none"/>
        </c:marker>
      </c:pivotFmt>
      <c:pivotFmt>
        <c:idx val="97"/>
        <c:spPr>
          <a:solidFill>
            <a:schemeClr val="accent1"/>
          </a:solidFill>
          <a:ln>
            <a:solidFill>
              <a:schemeClr val="tx1"/>
            </a:solidFill>
          </a:ln>
          <a:effectLst/>
        </c:spPr>
        <c:marker>
          <c:symbol val="none"/>
        </c:marker>
      </c:pivotFmt>
      <c:pivotFmt>
        <c:idx val="98"/>
        <c:spPr>
          <a:solidFill>
            <a:schemeClr val="accent1"/>
          </a:solidFill>
          <a:ln>
            <a:solidFill>
              <a:schemeClr val="tx1"/>
            </a:solidFill>
          </a:ln>
          <a:effectLst/>
        </c:spPr>
        <c:marker>
          <c:symbol val="none"/>
        </c:marker>
      </c:pivotFmt>
      <c:pivotFmt>
        <c:idx val="99"/>
        <c:spPr>
          <a:solidFill>
            <a:schemeClr val="accent1"/>
          </a:solidFill>
          <a:ln>
            <a:solidFill>
              <a:schemeClr val="tx1"/>
            </a:solidFill>
          </a:ln>
          <a:effectLst/>
        </c:spPr>
        <c:marker>
          <c:symbol val="none"/>
        </c:marker>
      </c:pivotFmt>
      <c:pivotFmt>
        <c:idx val="100"/>
        <c:spPr>
          <a:solidFill>
            <a:schemeClr val="accent1"/>
          </a:solidFill>
          <a:ln>
            <a:solidFill>
              <a:schemeClr val="tx1"/>
            </a:solidFill>
          </a:ln>
          <a:effectLst/>
        </c:spPr>
        <c:marker>
          <c:symbol val="none"/>
        </c:marker>
      </c:pivotFmt>
      <c:pivotFmt>
        <c:idx val="101"/>
        <c:spPr>
          <a:solidFill>
            <a:schemeClr val="accent1"/>
          </a:solidFill>
          <a:ln>
            <a:solidFill>
              <a:schemeClr val="tx1"/>
            </a:solidFill>
          </a:ln>
          <a:effectLst/>
        </c:spPr>
        <c:marker>
          <c:symbol val="none"/>
        </c:marker>
      </c:pivotFmt>
      <c:pivotFmt>
        <c:idx val="102"/>
        <c:spPr>
          <a:solidFill>
            <a:schemeClr val="accent1"/>
          </a:solidFill>
          <a:ln>
            <a:solidFill>
              <a:schemeClr val="tx1"/>
            </a:solidFill>
          </a:ln>
          <a:effectLst/>
        </c:spPr>
        <c:marker>
          <c:symbol val="none"/>
        </c:marker>
      </c:pivotFmt>
      <c:pivotFmt>
        <c:idx val="103"/>
        <c:spPr>
          <a:solidFill>
            <a:schemeClr val="accent1"/>
          </a:solidFill>
          <a:ln>
            <a:solidFill>
              <a:schemeClr val="tx1"/>
            </a:solidFill>
          </a:ln>
          <a:effectLst/>
        </c:spPr>
        <c:marker>
          <c:symbol val="none"/>
        </c:marker>
      </c:pivotFmt>
      <c:pivotFmt>
        <c:idx val="104"/>
        <c:spPr>
          <a:solidFill>
            <a:schemeClr val="accent1"/>
          </a:solidFill>
          <a:ln>
            <a:solidFill>
              <a:schemeClr val="tx1"/>
            </a:solidFill>
          </a:ln>
          <a:effectLst/>
        </c:spPr>
        <c:marker>
          <c:symbol val="none"/>
        </c:marker>
      </c:pivotFmt>
      <c:pivotFmt>
        <c:idx val="105"/>
        <c:spPr>
          <a:solidFill>
            <a:schemeClr val="accent1"/>
          </a:solidFill>
          <a:ln>
            <a:solidFill>
              <a:schemeClr val="tx1"/>
            </a:solidFill>
          </a:ln>
          <a:effectLst/>
        </c:spPr>
        <c:marker>
          <c:symbol val="none"/>
        </c:marker>
      </c:pivotFmt>
      <c:pivotFmt>
        <c:idx val="106"/>
        <c:spPr>
          <a:solidFill>
            <a:schemeClr val="accent1"/>
          </a:solidFill>
          <a:ln>
            <a:solidFill>
              <a:schemeClr val="tx1"/>
            </a:solidFill>
          </a:ln>
          <a:effectLst/>
        </c:spPr>
        <c:marker>
          <c:symbol val="none"/>
        </c:marker>
      </c:pivotFmt>
      <c:pivotFmt>
        <c:idx val="107"/>
        <c:spPr>
          <a:solidFill>
            <a:schemeClr val="accent1"/>
          </a:solidFill>
          <a:ln>
            <a:solidFill>
              <a:schemeClr val="tx1"/>
            </a:solidFill>
          </a:ln>
          <a:effectLst/>
        </c:spPr>
        <c:marker>
          <c:symbol val="none"/>
        </c:marker>
      </c:pivotFmt>
      <c:pivotFmt>
        <c:idx val="108"/>
        <c:spPr>
          <a:solidFill>
            <a:schemeClr val="accent1"/>
          </a:solidFill>
          <a:ln>
            <a:solidFill>
              <a:schemeClr val="tx1"/>
            </a:solidFill>
          </a:ln>
          <a:effectLst/>
        </c:spPr>
        <c:marker>
          <c:symbol val="none"/>
        </c:marker>
      </c:pivotFmt>
      <c:pivotFmt>
        <c:idx val="109"/>
        <c:spPr>
          <a:solidFill>
            <a:schemeClr val="accent1"/>
          </a:solidFill>
          <a:ln>
            <a:solidFill>
              <a:schemeClr val="tx1"/>
            </a:solidFill>
          </a:ln>
          <a:effectLst/>
        </c:spPr>
        <c:marker>
          <c:symbol val="none"/>
        </c:marker>
      </c:pivotFmt>
      <c:pivotFmt>
        <c:idx val="110"/>
        <c:spPr>
          <a:solidFill>
            <a:schemeClr val="accent1"/>
          </a:solidFill>
          <a:ln>
            <a:solidFill>
              <a:schemeClr val="tx1"/>
            </a:solidFill>
          </a:ln>
          <a:effectLst/>
        </c:spPr>
        <c:marker>
          <c:symbol val="none"/>
        </c:marker>
      </c:pivotFmt>
      <c:pivotFmt>
        <c:idx val="111"/>
        <c:spPr>
          <a:solidFill>
            <a:schemeClr val="accent1"/>
          </a:solidFill>
          <a:ln>
            <a:solidFill>
              <a:schemeClr val="tx1"/>
            </a:solidFill>
          </a:ln>
          <a:effectLst/>
        </c:spPr>
        <c:marker>
          <c:symbol val="none"/>
        </c:marker>
      </c:pivotFmt>
      <c:pivotFmt>
        <c:idx val="112"/>
        <c:spPr>
          <a:solidFill>
            <a:schemeClr val="accent1"/>
          </a:solidFill>
          <a:ln>
            <a:solidFill>
              <a:schemeClr val="tx1"/>
            </a:solidFill>
          </a:ln>
          <a:effectLst/>
        </c:spPr>
        <c:marker>
          <c:symbol val="none"/>
        </c:marker>
      </c:pivotFmt>
      <c:pivotFmt>
        <c:idx val="113"/>
        <c:spPr>
          <a:solidFill>
            <a:schemeClr val="accent1"/>
          </a:solidFill>
          <a:ln>
            <a:solidFill>
              <a:schemeClr val="tx1"/>
            </a:solidFill>
          </a:ln>
          <a:effectLst/>
        </c:spPr>
        <c:marker>
          <c:symbol val="none"/>
        </c:marker>
      </c:pivotFmt>
      <c:pivotFmt>
        <c:idx val="114"/>
        <c:spPr>
          <a:solidFill>
            <a:schemeClr val="accent1"/>
          </a:solidFill>
          <a:ln>
            <a:solidFill>
              <a:schemeClr val="tx1"/>
            </a:solidFill>
          </a:ln>
          <a:effectLst/>
        </c:spPr>
        <c:marker>
          <c:symbol val="none"/>
        </c:marker>
      </c:pivotFmt>
      <c:pivotFmt>
        <c:idx val="115"/>
        <c:spPr>
          <a:solidFill>
            <a:schemeClr val="accent1"/>
          </a:solidFill>
          <a:ln>
            <a:solidFill>
              <a:schemeClr val="tx1"/>
            </a:solidFill>
          </a:ln>
          <a:effectLst/>
        </c:spPr>
        <c:marker>
          <c:symbol val="none"/>
        </c:marker>
      </c:pivotFmt>
      <c:pivotFmt>
        <c:idx val="116"/>
        <c:spPr>
          <a:solidFill>
            <a:schemeClr val="accent1"/>
          </a:solidFill>
          <a:ln>
            <a:solidFill>
              <a:schemeClr val="tx1"/>
            </a:solidFill>
          </a:ln>
          <a:effectLst/>
        </c:spPr>
        <c:marker>
          <c:symbol val="none"/>
        </c:marker>
      </c:pivotFmt>
      <c:pivotFmt>
        <c:idx val="117"/>
        <c:spPr>
          <a:solidFill>
            <a:schemeClr val="accent1"/>
          </a:solidFill>
          <a:ln>
            <a:solidFill>
              <a:schemeClr val="tx1"/>
            </a:solidFill>
          </a:ln>
          <a:effectLst/>
        </c:spPr>
        <c:marker>
          <c:symbol val="none"/>
        </c:marker>
      </c:pivotFmt>
      <c:pivotFmt>
        <c:idx val="118"/>
        <c:spPr>
          <a:solidFill>
            <a:schemeClr val="accent1"/>
          </a:solidFill>
          <a:ln>
            <a:solidFill>
              <a:schemeClr val="tx1"/>
            </a:solidFill>
          </a:ln>
          <a:effectLst/>
        </c:spPr>
        <c:marker>
          <c:symbol val="none"/>
        </c:marker>
      </c:pivotFmt>
      <c:pivotFmt>
        <c:idx val="119"/>
        <c:spPr>
          <a:solidFill>
            <a:schemeClr val="accent1"/>
          </a:solidFill>
          <a:ln>
            <a:solidFill>
              <a:schemeClr val="tx1"/>
            </a:solidFill>
          </a:ln>
          <a:effectLst/>
        </c:spPr>
        <c:marker>
          <c:symbol val="none"/>
        </c:marker>
      </c:pivotFmt>
      <c:pivotFmt>
        <c:idx val="120"/>
        <c:spPr>
          <a:solidFill>
            <a:schemeClr val="accent1"/>
          </a:solidFill>
          <a:ln>
            <a:solidFill>
              <a:schemeClr val="tx1"/>
            </a:solidFill>
          </a:ln>
          <a:effectLst/>
        </c:spPr>
        <c:marker>
          <c:symbol val="none"/>
        </c:marker>
      </c:pivotFmt>
      <c:pivotFmt>
        <c:idx val="121"/>
        <c:spPr>
          <a:solidFill>
            <a:schemeClr val="accent1"/>
          </a:solidFill>
          <a:ln>
            <a:solidFill>
              <a:schemeClr val="tx1"/>
            </a:solidFill>
          </a:ln>
          <a:effectLst/>
        </c:spPr>
        <c:marker>
          <c:symbol val="none"/>
        </c:marker>
      </c:pivotFmt>
      <c:pivotFmt>
        <c:idx val="122"/>
        <c:spPr>
          <a:solidFill>
            <a:schemeClr val="accent1"/>
          </a:solidFill>
          <a:ln>
            <a:solidFill>
              <a:schemeClr val="tx1"/>
            </a:solidFill>
          </a:ln>
          <a:effectLst/>
        </c:spPr>
        <c:marker>
          <c:symbol val="none"/>
        </c:marker>
      </c:pivotFmt>
      <c:pivotFmt>
        <c:idx val="123"/>
        <c:spPr>
          <a:solidFill>
            <a:schemeClr val="accent1"/>
          </a:solidFill>
          <a:ln>
            <a:solidFill>
              <a:schemeClr val="tx1"/>
            </a:solidFill>
          </a:ln>
          <a:effectLst/>
        </c:spPr>
        <c:marker>
          <c:symbol val="none"/>
        </c:marker>
      </c:pivotFmt>
      <c:pivotFmt>
        <c:idx val="124"/>
        <c:spPr>
          <a:solidFill>
            <a:schemeClr val="accent1"/>
          </a:solidFill>
          <a:ln>
            <a:solidFill>
              <a:schemeClr val="tx1"/>
            </a:solidFill>
          </a:ln>
          <a:effectLst/>
        </c:spPr>
        <c:marker>
          <c:symbol val="none"/>
        </c:marker>
      </c:pivotFmt>
      <c:pivotFmt>
        <c:idx val="125"/>
        <c:spPr>
          <a:solidFill>
            <a:schemeClr val="accent1"/>
          </a:solidFill>
          <a:ln>
            <a:solidFill>
              <a:schemeClr val="tx1"/>
            </a:solidFill>
          </a:ln>
          <a:effectLst/>
        </c:spPr>
        <c:marker>
          <c:symbol val="none"/>
        </c:marker>
      </c:pivotFmt>
      <c:pivotFmt>
        <c:idx val="126"/>
        <c:spPr>
          <a:solidFill>
            <a:schemeClr val="accent1"/>
          </a:solidFill>
          <a:ln>
            <a:solidFill>
              <a:schemeClr val="tx1"/>
            </a:solidFill>
          </a:ln>
          <a:effectLst/>
        </c:spPr>
        <c:marker>
          <c:symbol val="none"/>
        </c:marker>
      </c:pivotFmt>
      <c:pivotFmt>
        <c:idx val="127"/>
        <c:spPr>
          <a:solidFill>
            <a:schemeClr val="accent1"/>
          </a:solidFill>
          <a:ln>
            <a:solidFill>
              <a:schemeClr val="tx1"/>
            </a:solidFill>
          </a:ln>
          <a:effectLst/>
        </c:spPr>
        <c:marker>
          <c:symbol val="none"/>
        </c:marker>
      </c:pivotFmt>
      <c:pivotFmt>
        <c:idx val="128"/>
        <c:spPr>
          <a:solidFill>
            <a:schemeClr val="accent1"/>
          </a:solidFill>
          <a:ln>
            <a:solidFill>
              <a:schemeClr val="tx1"/>
            </a:solidFill>
          </a:ln>
          <a:effectLst/>
        </c:spPr>
        <c:marker>
          <c:symbol val="none"/>
        </c:marker>
      </c:pivotFmt>
      <c:pivotFmt>
        <c:idx val="129"/>
        <c:spPr>
          <a:solidFill>
            <a:schemeClr val="accent1"/>
          </a:solidFill>
          <a:ln>
            <a:solidFill>
              <a:schemeClr val="tx1"/>
            </a:solidFill>
          </a:ln>
          <a:effectLst/>
        </c:spPr>
        <c:marker>
          <c:symbol val="none"/>
        </c:marker>
      </c:pivotFmt>
    </c:pivotFmts>
    <c:plotArea>
      <c:layout>
        <c:manualLayout>
          <c:layoutTarget val="inner"/>
          <c:xMode val="edge"/>
          <c:yMode val="edge"/>
          <c:x val="4.209258316400636E-2"/>
          <c:y val="6.1182129449461865E-2"/>
          <c:w val="0.93667504113594391"/>
          <c:h val="0.74503592562740684"/>
        </c:manualLayout>
      </c:layout>
      <c:lineChart>
        <c:grouping val="standard"/>
        <c:varyColors val="0"/>
        <c:ser>
          <c:idx val="0"/>
          <c:order val="0"/>
          <c:tx>
            <c:strRef>
              <c:f>'T18 to T37'!$B$55</c:f>
              <c:strCache>
                <c:ptCount val="1"/>
                <c:pt idx="0">
                  <c:v>Level 2</c:v>
                </c:pt>
              </c:strCache>
            </c:strRef>
          </c:tx>
          <c:spPr>
            <a:ln w="38100" cap="rnd">
              <a:solidFill>
                <a:schemeClr val="accent6"/>
              </a:solidFill>
              <a:round/>
            </a:ln>
            <a:effectLst/>
          </c:spPr>
          <c:marker>
            <c:symbol val="none"/>
          </c:marker>
          <c:cat>
            <c:numRef>
              <c:f>'T18 to T37'!$D$10:$T$10</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'T18 to T37'!$D$55:$T$55</c:f>
              <c:numCache>
                <c:formatCode>0.00%</c:formatCode>
                <c:ptCount val="12"/>
                <c:pt idx="0">
                  <c:v>7.8226700618588038E-2</c:v>
                </c:pt>
                <c:pt idx="1">
                  <c:v>0.15329620306051794</c:v>
                </c:pt>
                <c:pt idx="2">
                  <c:v>0.23057039317494391</c:v>
                </c:pt>
                <c:pt idx="3">
                  <c:v>0.29017518262278347</c:v>
                </c:pt>
                <c:pt idx="4">
                  <c:v>0.32507093976092694</c:v>
                </c:pt>
                <c:pt idx="5">
                  <c:v>0.3367813614341072</c:v>
                </c:pt>
                <c:pt idx="6">
                  <c:v>0.34058185069886476</c:v>
                </c:pt>
                <c:pt idx="7">
                  <c:v>0.32954408735393048</c:v>
                </c:pt>
                <c:pt idx="8">
                  <c:v>0.29691158183899546</c:v>
                </c:pt>
                <c:pt idx="9">
                  <c:v>0.25869707556171018</c:v>
                </c:pt>
                <c:pt idx="10">
                  <c:v>0.24689161249110303</c:v>
                </c:pt>
                <c:pt idx="11">
                  <c:v>0.25085756726407937</c:v>
                </c:pt>
              </c:numCache>
            </c:numRef>
          </c:val>
          <c:smooth val="1"/>
          <c:extLst>
            <c:ext xmlns:c16="http://schemas.microsoft.com/office/drawing/2014/chart" uri="{C3380CC4-5D6E-409C-BE32-E72D297353CC}">
              <c16:uniqueId val="{00000000-713C-4CAC-BB95-78DC5C263E38}"/>
            </c:ext>
          </c:extLst>
        </c:ser>
        <c:ser>
          <c:idx val="1"/>
          <c:order val="1"/>
          <c:tx>
            <c:strRef>
              <c:f>'T18 to T37'!$B$56</c:f>
              <c:strCache>
                <c:ptCount val="1"/>
                <c:pt idx="0">
                  <c:v>Level 3</c:v>
                </c:pt>
              </c:strCache>
            </c:strRef>
          </c:tx>
          <c:spPr>
            <a:ln w="38100" cap="rnd">
              <a:solidFill>
                <a:srgbClr val="9B9DA2"/>
              </a:solidFill>
              <a:round/>
            </a:ln>
            <a:effectLst/>
          </c:spPr>
          <c:marker>
            <c:symbol val="none"/>
          </c:marker>
          <c:cat>
            <c:numRef>
              <c:f>'T18 to T37'!$D$10:$T$10</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'T18 to T37'!$D$56:$T$56</c:f>
              <c:numCache>
                <c:formatCode>0.00%</c:formatCode>
                <c:ptCount val="12"/>
                <c:pt idx="0">
                  <c:v>1.3724211431178053E-3</c:v>
                </c:pt>
                <c:pt idx="1">
                  <c:v>5.911658112588705E-3</c:v>
                </c:pt>
                <c:pt idx="2">
                  <c:v>1.8272767332172233E-2</c:v>
                </c:pt>
                <c:pt idx="3">
                  <c:v>3.1926851199185591E-2</c:v>
                </c:pt>
                <c:pt idx="4">
                  <c:v>4.5943968827008914E-2</c:v>
                </c:pt>
                <c:pt idx="5">
                  <c:v>5.7277327870138499E-2</c:v>
                </c:pt>
                <c:pt idx="6">
                  <c:v>7.8708818048423723E-2</c:v>
                </c:pt>
                <c:pt idx="7">
                  <c:v>8.9988791522210482E-2</c:v>
                </c:pt>
                <c:pt idx="8">
                  <c:v>0.11808539271102439</c:v>
                </c:pt>
                <c:pt idx="9">
                  <c:v>0.15072759504898206</c:v>
                </c:pt>
                <c:pt idx="10">
                  <c:v>0.16934555818574035</c:v>
                </c:pt>
                <c:pt idx="11">
                  <c:v>0.16071435436312745</c:v>
                </c:pt>
              </c:numCache>
            </c:numRef>
          </c:val>
          <c:smooth val="1"/>
          <c:extLst>
            <c:ext xmlns:c16="http://schemas.microsoft.com/office/drawing/2014/chart" uri="{C3380CC4-5D6E-409C-BE32-E72D297353CC}">
              <c16:uniqueId val="{00000001-713C-4CAC-BB95-78DC5C263E38}"/>
            </c:ext>
          </c:extLst>
        </c:ser>
        <c:ser>
          <c:idx val="2"/>
          <c:order val="2"/>
          <c:tx>
            <c:strRef>
              <c:f>'T18 to T37'!$B$57</c:f>
              <c:strCache>
                <c:ptCount val="1"/>
                <c:pt idx="0">
                  <c:v>Level 4</c:v>
                </c:pt>
              </c:strCache>
            </c:strRef>
          </c:tx>
          <c:spPr>
            <a:ln w="38100" cap="rnd">
              <a:solidFill>
                <a:schemeClr val="tx1"/>
              </a:solidFill>
              <a:round/>
            </a:ln>
            <a:effectLst/>
          </c:spPr>
          <c:marker>
            <c:symbol val="none"/>
          </c:marker>
          <c:cat>
            <c:numRef>
              <c:f>'T18 to T37'!$D$10:$T$10</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'T18 to T37'!$D$57:$T$57</c:f>
              <c:numCache>
                <c:formatCode>0.00%</c:formatCode>
                <c:ptCount val="12"/>
                <c:pt idx="0">
                  <c:v>0</c:v>
                </c:pt>
                <c:pt idx="1">
                  <c:v>7.9662886313360555E-6</c:v>
                </c:pt>
                <c:pt idx="2">
                  <c:v>2.4931613433343139E-4</c:v>
                </c:pt>
                <c:pt idx="3">
                  <c:v>1.6206488161725095E-3</c:v>
                </c:pt>
                <c:pt idx="4">
                  <c:v>7.5863161888731013E-3</c:v>
                </c:pt>
                <c:pt idx="5">
                  <c:v>2.5241208754973869E-2</c:v>
                </c:pt>
                <c:pt idx="6">
                  <c:v>4.1770967134392184E-2</c:v>
                </c:pt>
                <c:pt idx="7">
                  <c:v>6.6748221693750984E-2</c:v>
                </c:pt>
                <c:pt idx="8">
                  <c:v>8.8641998233297895E-2</c:v>
                </c:pt>
                <c:pt idx="9">
                  <c:v>0.11269560595483076</c:v>
                </c:pt>
                <c:pt idx="10">
                  <c:v>0.14880231668452712</c:v>
                </c:pt>
                <c:pt idx="11">
                  <c:v>0.19616138466857974</c:v>
                </c:pt>
              </c:numCache>
            </c:numRef>
          </c:val>
          <c:smooth val="1"/>
          <c:extLst>
            <c:ext xmlns:c16="http://schemas.microsoft.com/office/drawing/2014/chart" uri="{C3380CC4-5D6E-409C-BE32-E72D297353CC}">
              <c16:uniqueId val="{00000002-713C-4CAC-BB95-78DC5C263E38}"/>
            </c:ext>
          </c:extLst>
        </c:ser>
        <c:ser>
          <c:idx val="3"/>
          <c:order val="3"/>
          <c:tx>
            <c:strRef>
              <c:f>'T18 to T37'!$B$58</c:f>
              <c:strCache>
                <c:ptCount val="1"/>
                <c:pt idx="0">
                  <c:v>Level 5</c:v>
                </c:pt>
              </c:strCache>
            </c:strRef>
          </c:tx>
          <c:spPr>
            <a:ln w="38100" cap="rnd">
              <a:solidFill>
                <a:srgbClr val="FBCA40"/>
              </a:solidFill>
              <a:round/>
            </a:ln>
            <a:effectLst/>
          </c:spPr>
          <c:marker>
            <c:symbol val="none"/>
          </c:marker>
          <c:cat>
            <c:numRef>
              <c:f>'T18 to T37'!$D$10:$T$10</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'T18 to T37'!$D$58:$T$58</c:f>
              <c:numCache>
                <c:formatCode>0.00%</c:formatCode>
                <c:ptCount val="12"/>
                <c:pt idx="0">
                  <c:v>4.2275194950121453E-5</c:v>
                </c:pt>
                <c:pt idx="1">
                  <c:v>1.0994516498311593E-4</c:v>
                </c:pt>
                <c:pt idx="2">
                  <c:v>2.2365769198183055E-4</c:v>
                </c:pt>
                <c:pt idx="3">
                  <c:v>4.0708059636032531E-4</c:v>
                </c:pt>
                <c:pt idx="4">
                  <c:v>7.1458466684610642E-4</c:v>
                </c:pt>
                <c:pt idx="5">
                  <c:v>1.3869145236782478E-3</c:v>
                </c:pt>
                <c:pt idx="6">
                  <c:v>3.0602211671213742E-3</c:v>
                </c:pt>
                <c:pt idx="7">
                  <c:v>8.1501712356709093E-3</c:v>
                </c:pt>
                <c:pt idx="8">
                  <c:v>2.164694267326232E-2</c:v>
                </c:pt>
                <c:pt idx="9">
                  <c:v>3.4401234322530061E-2</c:v>
                </c:pt>
                <c:pt idx="10">
                  <c:v>4.7315725332156666E-2</c:v>
                </c:pt>
                <c:pt idx="11">
                  <c:v>6.4973774186311423E-2</c:v>
                </c:pt>
              </c:numCache>
            </c:numRef>
          </c:val>
          <c:smooth val="1"/>
          <c:extLst>
            <c:ext xmlns:c16="http://schemas.microsoft.com/office/drawing/2014/chart" uri="{C3380CC4-5D6E-409C-BE32-E72D297353CC}">
              <c16:uniqueId val="{00000003-713C-4CAC-BB95-78DC5C263E38}"/>
            </c:ext>
          </c:extLst>
        </c:ser>
        <c:dLbls>
          <c:showLegendKey val="0"/>
          <c:showVal val="0"/>
          <c:showCatName val="0"/>
          <c:showSerName val="0"/>
          <c:showPercent val="0"/>
          <c:showBubbleSize val="0"/>
        </c:dLbls>
        <c:smooth val="0"/>
        <c:axId val="399233792"/>
        <c:axId val="399231616"/>
      </c:lineChart>
      <c:valAx>
        <c:axId val="399231616"/>
        <c:scaling>
          <c:orientation val="minMax"/>
          <c:max val="0.5"/>
          <c:min val="0"/>
        </c:scaling>
        <c:delete val="0"/>
        <c:axPos val="l"/>
        <c:majorGridlines>
          <c:spPr>
            <a:ln w="6350" cap="flat" cmpd="sng" algn="ctr">
              <a:solidFill>
                <a:srgbClr val="9B9DA2"/>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99233792"/>
        <c:crosses val="autoZero"/>
        <c:crossBetween val="between"/>
        <c:minorUnit val="0.1"/>
      </c:valAx>
      <c:catAx>
        <c:axId val="399233792"/>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99231616"/>
        <c:crosses val="autoZero"/>
        <c:auto val="1"/>
        <c:lblAlgn val="ctr"/>
        <c:lblOffset val="100"/>
        <c:noMultiLvlLbl val="0"/>
      </c:catAx>
      <c:spPr>
        <a:noFill/>
        <a:ln>
          <a:noFill/>
        </a:ln>
        <a:effectLst/>
      </c:spPr>
    </c:plotArea>
    <c:legend>
      <c:legendPos val="t"/>
      <c:layout>
        <c:manualLayout>
          <c:xMode val="edge"/>
          <c:yMode val="edge"/>
          <c:x val="0.30370058887575374"/>
          <c:y val="0.90687305819056085"/>
          <c:w val="0.34161733682027884"/>
          <c:h val="7.074820371862966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
        <c:idx val="6"/>
        <c:spPr>
          <a:solidFill>
            <a:schemeClr val="accent1"/>
          </a:solidFill>
          <a:ln>
            <a:solidFill>
              <a:schemeClr val="tx1"/>
            </a:solidFill>
          </a:ln>
          <a:effectLst/>
        </c:spPr>
        <c:marker>
          <c:symbol val="none"/>
        </c:marker>
      </c:pivotFmt>
      <c:pivotFmt>
        <c:idx val="7"/>
        <c:spPr>
          <a:solidFill>
            <a:schemeClr val="accent1"/>
          </a:solidFill>
          <a:ln>
            <a:solidFill>
              <a:schemeClr val="tx1"/>
            </a:solidFill>
          </a:ln>
          <a:effectLst/>
        </c:spPr>
        <c:marker>
          <c:symbol val="none"/>
        </c:marker>
      </c:pivotFmt>
      <c:pivotFmt>
        <c:idx val="8"/>
        <c:spPr>
          <a:solidFill>
            <a:schemeClr val="accent1"/>
          </a:solidFill>
          <a:ln>
            <a:solidFill>
              <a:schemeClr val="tx1"/>
            </a:solidFill>
          </a:ln>
          <a:effectLst/>
        </c:spPr>
        <c:marker>
          <c:symbol val="none"/>
        </c:marker>
      </c:pivotFmt>
      <c:pivotFmt>
        <c:idx val="9"/>
        <c:spPr>
          <a:solidFill>
            <a:schemeClr val="accent1"/>
          </a:solidFill>
          <a:ln>
            <a:solidFill>
              <a:schemeClr val="tx1"/>
            </a:solidFill>
          </a:ln>
          <a:effectLst/>
        </c:spPr>
        <c:marker>
          <c:symbol val="none"/>
        </c:marker>
      </c:pivotFmt>
      <c:pivotFmt>
        <c:idx val="10"/>
        <c:spPr>
          <a:solidFill>
            <a:schemeClr val="accent1"/>
          </a:solidFill>
          <a:ln>
            <a:solidFill>
              <a:schemeClr val="tx1"/>
            </a:solidFill>
          </a:ln>
          <a:effectLst/>
        </c:spPr>
        <c:marker>
          <c:symbol val="none"/>
        </c:marker>
      </c:pivotFmt>
      <c:pivotFmt>
        <c:idx val="11"/>
        <c:spPr>
          <a:solidFill>
            <a:schemeClr val="accent1"/>
          </a:solidFill>
          <a:ln>
            <a:solidFill>
              <a:schemeClr val="tx1"/>
            </a:solidFill>
          </a:ln>
          <a:effectLst/>
        </c:spPr>
        <c:marker>
          <c:symbol val="none"/>
        </c:marker>
      </c:pivotFmt>
      <c:pivotFmt>
        <c:idx val="12"/>
        <c:spPr>
          <a:solidFill>
            <a:schemeClr val="accent1"/>
          </a:solidFill>
          <a:ln>
            <a:solidFill>
              <a:schemeClr val="tx1"/>
            </a:solidFill>
          </a:ln>
          <a:effectLst/>
        </c:spPr>
        <c:marker>
          <c:symbol val="none"/>
        </c:marker>
      </c:pivotFmt>
      <c:pivotFmt>
        <c:idx val="13"/>
        <c:spPr>
          <a:solidFill>
            <a:schemeClr val="accent1"/>
          </a:solidFill>
          <a:ln>
            <a:solidFill>
              <a:schemeClr val="tx1"/>
            </a:solidFill>
          </a:ln>
          <a:effectLst/>
        </c:spPr>
        <c:marker>
          <c:symbol val="none"/>
        </c:marker>
      </c:pivotFmt>
      <c:pivotFmt>
        <c:idx val="14"/>
        <c:spPr>
          <a:solidFill>
            <a:schemeClr val="accent1"/>
          </a:solidFill>
          <a:ln>
            <a:solidFill>
              <a:schemeClr val="tx1"/>
            </a:solidFill>
          </a:ln>
          <a:effectLst/>
        </c:spPr>
        <c:marker>
          <c:symbol val="none"/>
        </c:marker>
      </c:pivotFmt>
      <c:pivotFmt>
        <c:idx val="15"/>
        <c:spPr>
          <a:solidFill>
            <a:schemeClr val="accent1"/>
          </a:solidFill>
          <a:ln>
            <a:solidFill>
              <a:schemeClr val="tx1"/>
            </a:solidFill>
          </a:ln>
          <a:effectLst/>
        </c:spPr>
        <c:marker>
          <c:symbol val="none"/>
        </c:marker>
      </c:pivotFmt>
      <c:pivotFmt>
        <c:idx val="16"/>
        <c:spPr>
          <a:solidFill>
            <a:schemeClr val="accent1"/>
          </a:solidFill>
          <a:ln>
            <a:solidFill>
              <a:schemeClr val="tx1"/>
            </a:solidFill>
          </a:ln>
          <a:effectLst/>
        </c:spPr>
        <c:marker>
          <c:symbol val="none"/>
        </c:marker>
      </c:pivotFmt>
      <c:pivotFmt>
        <c:idx val="17"/>
        <c:spPr>
          <a:solidFill>
            <a:schemeClr val="accent1"/>
          </a:solidFill>
          <a:ln>
            <a:solidFill>
              <a:schemeClr val="tx1"/>
            </a:solidFill>
          </a:ln>
          <a:effectLst/>
        </c:spPr>
        <c:marker>
          <c:symbol val="none"/>
        </c:marker>
      </c:pivotFmt>
      <c:pivotFmt>
        <c:idx val="18"/>
        <c:spPr>
          <a:solidFill>
            <a:schemeClr val="accent1"/>
          </a:solidFill>
          <a:ln>
            <a:solidFill>
              <a:schemeClr val="tx1"/>
            </a:solidFill>
          </a:ln>
          <a:effectLst/>
        </c:spPr>
        <c:marker>
          <c:symbol val="none"/>
        </c:marker>
      </c:pivotFmt>
      <c:pivotFmt>
        <c:idx val="19"/>
        <c:spPr>
          <a:solidFill>
            <a:schemeClr val="accent1"/>
          </a:solidFill>
          <a:ln>
            <a:solidFill>
              <a:schemeClr val="tx1"/>
            </a:solidFill>
          </a:ln>
          <a:effectLst/>
        </c:spPr>
        <c:marker>
          <c:symbol val="none"/>
        </c:marker>
      </c:pivotFmt>
      <c:pivotFmt>
        <c:idx val="20"/>
        <c:spPr>
          <a:solidFill>
            <a:schemeClr val="accent1"/>
          </a:solidFill>
          <a:ln>
            <a:solidFill>
              <a:schemeClr val="tx1"/>
            </a:solidFill>
          </a:ln>
          <a:effectLst/>
        </c:spPr>
        <c:marker>
          <c:symbol val="none"/>
        </c:marker>
      </c:pivotFmt>
      <c:pivotFmt>
        <c:idx val="21"/>
        <c:spPr>
          <a:solidFill>
            <a:schemeClr val="accent1"/>
          </a:solidFill>
          <a:ln>
            <a:solidFill>
              <a:schemeClr val="tx1"/>
            </a:solidFill>
          </a:ln>
          <a:effectLst/>
        </c:spPr>
        <c:marker>
          <c:symbol val="none"/>
        </c:marker>
      </c:pivotFmt>
      <c:pivotFmt>
        <c:idx val="22"/>
        <c:spPr>
          <a:solidFill>
            <a:schemeClr val="accent1"/>
          </a:solidFill>
          <a:ln>
            <a:solidFill>
              <a:schemeClr val="tx1"/>
            </a:solidFill>
          </a:ln>
          <a:effectLst/>
        </c:spPr>
        <c:marker>
          <c:symbol val="none"/>
        </c:marker>
      </c:pivotFmt>
      <c:pivotFmt>
        <c:idx val="23"/>
        <c:spPr>
          <a:solidFill>
            <a:schemeClr val="accent1"/>
          </a:solidFill>
          <a:ln>
            <a:solidFill>
              <a:schemeClr val="tx1"/>
            </a:solidFill>
          </a:ln>
          <a:effectLst/>
        </c:spPr>
        <c:marker>
          <c:symbol val="none"/>
        </c:marker>
      </c:pivotFmt>
      <c:pivotFmt>
        <c:idx val="24"/>
        <c:spPr>
          <a:solidFill>
            <a:schemeClr val="accent1"/>
          </a:solidFill>
          <a:ln>
            <a:solidFill>
              <a:schemeClr val="tx1"/>
            </a:solidFill>
          </a:ln>
          <a:effectLst/>
        </c:spPr>
        <c:marker>
          <c:symbol val="none"/>
        </c:marker>
      </c:pivotFmt>
      <c:pivotFmt>
        <c:idx val="25"/>
        <c:spPr>
          <a:solidFill>
            <a:schemeClr val="accent1"/>
          </a:solidFill>
          <a:ln>
            <a:solidFill>
              <a:schemeClr val="tx1"/>
            </a:solidFill>
          </a:ln>
          <a:effectLst/>
        </c:spPr>
        <c:marker>
          <c:symbol val="none"/>
        </c:marker>
      </c:pivotFmt>
      <c:pivotFmt>
        <c:idx val="26"/>
        <c:spPr>
          <a:solidFill>
            <a:schemeClr val="accent1"/>
          </a:solidFill>
          <a:ln>
            <a:solidFill>
              <a:schemeClr val="tx1"/>
            </a:solidFill>
          </a:ln>
          <a:effectLst/>
        </c:spPr>
        <c:marker>
          <c:symbol val="none"/>
        </c:marker>
      </c:pivotFmt>
      <c:pivotFmt>
        <c:idx val="27"/>
        <c:spPr>
          <a:solidFill>
            <a:schemeClr val="accent1"/>
          </a:solidFill>
          <a:ln>
            <a:solidFill>
              <a:schemeClr val="tx1"/>
            </a:solidFill>
          </a:ln>
          <a:effectLst/>
        </c:spPr>
        <c:marker>
          <c:symbol val="none"/>
        </c:marker>
      </c:pivotFmt>
      <c:pivotFmt>
        <c:idx val="28"/>
        <c:spPr>
          <a:solidFill>
            <a:schemeClr val="accent1"/>
          </a:solidFill>
          <a:ln>
            <a:solidFill>
              <a:schemeClr val="tx1"/>
            </a:solidFill>
          </a:ln>
          <a:effectLst/>
        </c:spPr>
        <c:marker>
          <c:symbol val="none"/>
        </c:marker>
      </c:pivotFmt>
      <c:pivotFmt>
        <c:idx val="29"/>
        <c:spPr>
          <a:solidFill>
            <a:schemeClr val="accent1"/>
          </a:solidFill>
          <a:ln>
            <a:solidFill>
              <a:schemeClr val="tx1"/>
            </a:solidFill>
          </a:ln>
          <a:effectLst/>
        </c:spPr>
        <c:marker>
          <c:symbol val="none"/>
        </c:marker>
      </c:pivotFmt>
      <c:pivotFmt>
        <c:idx val="30"/>
        <c:spPr>
          <a:solidFill>
            <a:schemeClr val="accent1"/>
          </a:solidFill>
          <a:ln>
            <a:solidFill>
              <a:schemeClr val="tx1"/>
            </a:solidFill>
          </a:ln>
          <a:effectLst/>
        </c:spPr>
        <c:marker>
          <c:symbol val="none"/>
        </c:marker>
      </c:pivotFmt>
      <c:pivotFmt>
        <c:idx val="31"/>
        <c:spPr>
          <a:solidFill>
            <a:schemeClr val="accent1"/>
          </a:solidFill>
          <a:ln>
            <a:solidFill>
              <a:schemeClr val="tx1"/>
            </a:solidFill>
          </a:ln>
          <a:effectLst/>
        </c:spPr>
        <c:marker>
          <c:symbol val="none"/>
        </c:marker>
      </c:pivotFmt>
      <c:pivotFmt>
        <c:idx val="32"/>
        <c:spPr>
          <a:solidFill>
            <a:schemeClr val="accent1"/>
          </a:solidFill>
          <a:ln>
            <a:solidFill>
              <a:schemeClr val="tx1"/>
            </a:solidFill>
          </a:ln>
          <a:effectLst/>
        </c:spPr>
        <c:marker>
          <c:symbol val="none"/>
        </c:marker>
      </c:pivotFmt>
      <c:pivotFmt>
        <c:idx val="33"/>
        <c:spPr>
          <a:solidFill>
            <a:schemeClr val="accent1"/>
          </a:solidFill>
          <a:ln>
            <a:solidFill>
              <a:schemeClr val="tx1"/>
            </a:solidFill>
          </a:ln>
          <a:effectLst/>
        </c:spPr>
        <c:marker>
          <c:symbol val="none"/>
        </c:marker>
      </c:pivotFmt>
      <c:pivotFmt>
        <c:idx val="34"/>
        <c:spPr>
          <a:solidFill>
            <a:schemeClr val="accent1"/>
          </a:solidFill>
          <a:ln>
            <a:solidFill>
              <a:schemeClr val="tx1"/>
            </a:solidFill>
          </a:ln>
          <a:effectLst/>
        </c:spPr>
        <c:marker>
          <c:symbol val="none"/>
        </c:marker>
      </c:pivotFmt>
      <c:pivotFmt>
        <c:idx val="35"/>
        <c:spPr>
          <a:solidFill>
            <a:schemeClr val="accent1"/>
          </a:solidFill>
          <a:ln>
            <a:solidFill>
              <a:schemeClr val="tx1"/>
            </a:solidFill>
          </a:ln>
          <a:effectLst/>
        </c:spPr>
        <c:marker>
          <c:symbol val="none"/>
        </c:marker>
      </c:pivotFmt>
      <c:pivotFmt>
        <c:idx val="36"/>
        <c:spPr>
          <a:solidFill>
            <a:schemeClr val="accent1"/>
          </a:solidFill>
          <a:ln>
            <a:solidFill>
              <a:schemeClr val="tx1"/>
            </a:solidFill>
          </a:ln>
          <a:effectLst/>
        </c:spPr>
        <c:marker>
          <c:symbol val="none"/>
        </c:marker>
      </c:pivotFmt>
      <c:pivotFmt>
        <c:idx val="37"/>
        <c:spPr>
          <a:solidFill>
            <a:schemeClr val="accent1"/>
          </a:solidFill>
          <a:ln>
            <a:solidFill>
              <a:schemeClr val="tx1"/>
            </a:solidFill>
          </a:ln>
          <a:effectLst/>
        </c:spPr>
        <c:marker>
          <c:symbol val="none"/>
        </c:marker>
      </c:pivotFmt>
      <c:pivotFmt>
        <c:idx val="38"/>
        <c:spPr>
          <a:solidFill>
            <a:schemeClr val="accent1"/>
          </a:solidFill>
          <a:ln>
            <a:solidFill>
              <a:schemeClr val="tx1"/>
            </a:solidFill>
          </a:ln>
          <a:effectLst/>
        </c:spPr>
        <c:marker>
          <c:symbol val="none"/>
        </c:marker>
      </c:pivotFmt>
      <c:pivotFmt>
        <c:idx val="39"/>
        <c:spPr>
          <a:solidFill>
            <a:schemeClr val="accent1"/>
          </a:solidFill>
          <a:ln>
            <a:solidFill>
              <a:schemeClr val="tx1"/>
            </a:solidFill>
          </a:ln>
          <a:effectLst/>
        </c:spPr>
        <c:marker>
          <c:symbol val="none"/>
        </c:marker>
      </c:pivotFmt>
      <c:pivotFmt>
        <c:idx val="40"/>
        <c:spPr>
          <a:solidFill>
            <a:schemeClr val="accent1"/>
          </a:solidFill>
          <a:ln>
            <a:solidFill>
              <a:schemeClr val="tx1"/>
            </a:solidFill>
          </a:ln>
          <a:effectLst/>
        </c:spPr>
        <c:marker>
          <c:symbol val="none"/>
        </c:marker>
      </c:pivotFmt>
      <c:pivotFmt>
        <c:idx val="41"/>
        <c:spPr>
          <a:solidFill>
            <a:schemeClr val="accent1"/>
          </a:solidFill>
          <a:ln>
            <a:solidFill>
              <a:schemeClr val="tx1"/>
            </a:solidFill>
          </a:ln>
          <a:effectLst/>
        </c:spPr>
        <c:marker>
          <c:symbol val="none"/>
        </c:marker>
      </c:pivotFmt>
      <c:pivotFmt>
        <c:idx val="42"/>
        <c:spPr>
          <a:solidFill>
            <a:schemeClr val="accent1"/>
          </a:solidFill>
          <a:ln>
            <a:solidFill>
              <a:schemeClr val="tx1"/>
            </a:solidFill>
          </a:ln>
          <a:effectLst/>
        </c:spPr>
        <c:marker>
          <c:symbol val="none"/>
        </c:marker>
      </c:pivotFmt>
      <c:pivotFmt>
        <c:idx val="43"/>
        <c:spPr>
          <a:solidFill>
            <a:schemeClr val="accent1"/>
          </a:solidFill>
          <a:ln>
            <a:solidFill>
              <a:schemeClr val="tx1"/>
            </a:solidFill>
          </a:ln>
          <a:effectLst/>
        </c:spPr>
        <c:marker>
          <c:symbol val="none"/>
        </c:marker>
      </c:pivotFmt>
      <c:pivotFmt>
        <c:idx val="44"/>
        <c:spPr>
          <a:solidFill>
            <a:schemeClr val="accent1"/>
          </a:solidFill>
          <a:ln>
            <a:solidFill>
              <a:schemeClr val="tx1"/>
            </a:solidFill>
          </a:ln>
          <a:effectLst/>
        </c:spPr>
        <c:marker>
          <c:symbol val="none"/>
        </c:marker>
      </c:pivotFmt>
      <c:pivotFmt>
        <c:idx val="45"/>
        <c:spPr>
          <a:solidFill>
            <a:schemeClr val="accent1"/>
          </a:solidFill>
          <a:ln>
            <a:solidFill>
              <a:schemeClr val="tx1"/>
            </a:solidFill>
          </a:ln>
          <a:effectLst/>
        </c:spPr>
        <c:marker>
          <c:symbol val="none"/>
        </c:marker>
      </c:pivotFmt>
      <c:pivotFmt>
        <c:idx val="46"/>
        <c:spPr>
          <a:solidFill>
            <a:schemeClr val="accent1"/>
          </a:solidFill>
          <a:ln>
            <a:solidFill>
              <a:schemeClr val="tx1"/>
            </a:solidFill>
          </a:ln>
          <a:effectLst/>
        </c:spPr>
        <c:marker>
          <c:symbol val="none"/>
        </c:marker>
      </c:pivotFmt>
      <c:pivotFmt>
        <c:idx val="47"/>
        <c:spPr>
          <a:solidFill>
            <a:schemeClr val="accent1"/>
          </a:solidFill>
          <a:ln>
            <a:solidFill>
              <a:schemeClr val="tx1"/>
            </a:solidFill>
          </a:ln>
          <a:effectLst/>
        </c:spPr>
        <c:marker>
          <c:symbol val="none"/>
        </c:marker>
      </c:pivotFmt>
      <c:pivotFmt>
        <c:idx val="48"/>
        <c:spPr>
          <a:solidFill>
            <a:schemeClr val="accent1"/>
          </a:solidFill>
          <a:ln>
            <a:solidFill>
              <a:schemeClr val="tx1"/>
            </a:solidFill>
          </a:ln>
          <a:effectLst/>
        </c:spPr>
        <c:marker>
          <c:symbol val="none"/>
        </c:marker>
      </c:pivotFmt>
      <c:pivotFmt>
        <c:idx val="49"/>
        <c:spPr>
          <a:solidFill>
            <a:schemeClr val="accent1"/>
          </a:solidFill>
          <a:ln>
            <a:solidFill>
              <a:schemeClr val="tx1"/>
            </a:solidFill>
          </a:ln>
          <a:effectLst/>
        </c:spPr>
        <c:marker>
          <c:symbol val="none"/>
        </c:marker>
      </c:pivotFmt>
      <c:pivotFmt>
        <c:idx val="50"/>
        <c:spPr>
          <a:solidFill>
            <a:schemeClr val="accent1"/>
          </a:solidFill>
          <a:ln>
            <a:solidFill>
              <a:schemeClr val="tx1"/>
            </a:solidFill>
          </a:ln>
          <a:effectLst/>
        </c:spPr>
        <c:marker>
          <c:symbol val="none"/>
        </c:marker>
      </c:pivotFmt>
      <c:pivotFmt>
        <c:idx val="51"/>
        <c:spPr>
          <a:solidFill>
            <a:schemeClr val="accent1"/>
          </a:solidFill>
          <a:ln>
            <a:solidFill>
              <a:schemeClr val="tx1"/>
            </a:solidFill>
          </a:ln>
          <a:effectLst/>
        </c:spPr>
        <c:marker>
          <c:symbol val="none"/>
        </c:marker>
      </c:pivotFmt>
      <c:pivotFmt>
        <c:idx val="52"/>
        <c:spPr>
          <a:solidFill>
            <a:schemeClr val="accent1"/>
          </a:solidFill>
          <a:ln>
            <a:solidFill>
              <a:schemeClr val="tx1"/>
            </a:solidFill>
          </a:ln>
          <a:effectLst/>
        </c:spPr>
        <c:marker>
          <c:symbol val="none"/>
        </c:marker>
      </c:pivotFmt>
      <c:pivotFmt>
        <c:idx val="53"/>
        <c:spPr>
          <a:solidFill>
            <a:schemeClr val="accent1"/>
          </a:solidFill>
          <a:ln>
            <a:solidFill>
              <a:schemeClr val="tx1"/>
            </a:solidFill>
          </a:ln>
          <a:effectLst/>
        </c:spPr>
        <c:marker>
          <c:symbol val="none"/>
        </c:marker>
      </c:pivotFmt>
      <c:pivotFmt>
        <c:idx val="54"/>
        <c:spPr>
          <a:solidFill>
            <a:schemeClr val="accent1"/>
          </a:solidFill>
          <a:ln>
            <a:solidFill>
              <a:schemeClr val="tx1"/>
            </a:solidFill>
          </a:ln>
          <a:effectLst/>
        </c:spPr>
        <c:marker>
          <c:symbol val="none"/>
        </c:marker>
      </c:pivotFmt>
      <c:pivotFmt>
        <c:idx val="55"/>
        <c:spPr>
          <a:solidFill>
            <a:schemeClr val="accent1"/>
          </a:solidFill>
          <a:ln>
            <a:solidFill>
              <a:schemeClr val="tx1"/>
            </a:solidFill>
          </a:ln>
          <a:effectLst/>
        </c:spPr>
        <c:marker>
          <c:symbol val="none"/>
        </c:marker>
      </c:pivotFmt>
      <c:pivotFmt>
        <c:idx val="56"/>
        <c:spPr>
          <a:solidFill>
            <a:schemeClr val="accent1"/>
          </a:solidFill>
          <a:ln>
            <a:solidFill>
              <a:schemeClr val="tx1"/>
            </a:solidFill>
          </a:ln>
          <a:effectLst/>
        </c:spPr>
        <c:marker>
          <c:symbol val="none"/>
        </c:marker>
      </c:pivotFmt>
      <c:pivotFmt>
        <c:idx val="57"/>
        <c:spPr>
          <a:solidFill>
            <a:schemeClr val="accent1"/>
          </a:solidFill>
          <a:ln>
            <a:solidFill>
              <a:schemeClr val="tx1"/>
            </a:solidFill>
          </a:ln>
          <a:effectLst/>
        </c:spPr>
        <c:marker>
          <c:symbol val="none"/>
        </c:marker>
      </c:pivotFmt>
      <c:pivotFmt>
        <c:idx val="58"/>
        <c:marker>
          <c:symbol val="none"/>
        </c:marker>
      </c:pivotFmt>
      <c:pivotFmt>
        <c:idx val="59"/>
        <c:marker>
          <c:symbol val="none"/>
        </c:marker>
      </c:pivotFmt>
      <c:pivotFmt>
        <c:idx val="60"/>
        <c:marker>
          <c:symbol val="none"/>
        </c:marker>
      </c:pivotFmt>
      <c:pivotFmt>
        <c:idx val="61"/>
        <c:marker>
          <c:symbol val="none"/>
        </c:marker>
      </c:pivotFmt>
      <c:pivotFmt>
        <c:idx val="62"/>
        <c:marker>
          <c:symbol val="none"/>
        </c:marker>
      </c:pivotFmt>
      <c:pivotFmt>
        <c:idx val="63"/>
        <c:marker>
          <c:symbol val="none"/>
        </c:marker>
      </c:pivotFmt>
      <c:pivotFmt>
        <c:idx val="64"/>
        <c:marker>
          <c:symbol val="none"/>
        </c:marker>
      </c:pivotFmt>
      <c:pivotFmt>
        <c:idx val="65"/>
        <c:marker>
          <c:symbol val="none"/>
        </c:marker>
      </c:pivotFmt>
      <c:pivotFmt>
        <c:idx val="66"/>
        <c:marker>
          <c:symbol val="none"/>
        </c:marker>
      </c:pivotFmt>
      <c:pivotFmt>
        <c:idx val="67"/>
        <c:marker>
          <c:symbol val="none"/>
        </c:marker>
      </c:pivotFmt>
      <c:pivotFmt>
        <c:idx val="68"/>
        <c:marker>
          <c:symbol val="none"/>
        </c:marker>
      </c:pivotFmt>
      <c:pivotFmt>
        <c:idx val="69"/>
        <c:marker>
          <c:symbol val="none"/>
        </c:marker>
      </c:pivotFmt>
      <c:pivotFmt>
        <c:idx val="70"/>
        <c:marker>
          <c:symbol val="none"/>
        </c:marker>
      </c:pivotFmt>
      <c:pivotFmt>
        <c:idx val="71"/>
        <c:marker>
          <c:symbol val="none"/>
        </c:marker>
      </c:pivotFmt>
      <c:pivotFmt>
        <c:idx val="72"/>
        <c:marker>
          <c:symbol val="none"/>
        </c:marker>
      </c:pivotFmt>
      <c:pivotFmt>
        <c:idx val="73"/>
        <c:marker>
          <c:symbol val="none"/>
        </c:marker>
      </c:pivotFmt>
      <c:pivotFmt>
        <c:idx val="74"/>
        <c:marker>
          <c:symbol val="none"/>
        </c:marker>
      </c:pivotFmt>
      <c:pivotFmt>
        <c:idx val="75"/>
        <c:marker>
          <c:symbol val="none"/>
        </c:marker>
      </c:pivotFmt>
      <c:pivotFmt>
        <c:idx val="76"/>
        <c:marker>
          <c:symbol val="none"/>
        </c:marker>
      </c:pivotFmt>
      <c:pivotFmt>
        <c:idx val="77"/>
        <c:marker>
          <c:symbol val="none"/>
        </c:marker>
      </c:pivotFmt>
      <c:pivotFmt>
        <c:idx val="78"/>
        <c:marker>
          <c:symbol val="none"/>
        </c:marker>
      </c:pivotFmt>
      <c:pivotFmt>
        <c:idx val="79"/>
        <c:marker>
          <c:symbol val="none"/>
        </c:marker>
      </c:pivotFmt>
      <c:pivotFmt>
        <c:idx val="80"/>
        <c:marker>
          <c:symbol val="none"/>
        </c:marker>
      </c:pivotFmt>
      <c:pivotFmt>
        <c:idx val="81"/>
        <c:marker>
          <c:symbol val="none"/>
        </c:marker>
      </c:pivotFmt>
      <c:pivotFmt>
        <c:idx val="82"/>
        <c:spPr>
          <a:solidFill>
            <a:schemeClr val="accent1"/>
          </a:solidFill>
          <a:ln>
            <a:solidFill>
              <a:schemeClr val="tx1"/>
            </a:solidFill>
          </a:ln>
          <a:effectLst/>
        </c:spPr>
        <c:marker>
          <c:symbol val="none"/>
        </c:marker>
      </c:pivotFmt>
      <c:pivotFmt>
        <c:idx val="83"/>
        <c:spPr>
          <a:solidFill>
            <a:schemeClr val="accent1"/>
          </a:solidFill>
          <a:ln>
            <a:solidFill>
              <a:schemeClr val="tx1"/>
            </a:solidFill>
          </a:ln>
          <a:effectLst/>
        </c:spPr>
        <c:marker>
          <c:symbol val="none"/>
        </c:marker>
      </c:pivotFmt>
      <c:pivotFmt>
        <c:idx val="84"/>
        <c:spPr>
          <a:solidFill>
            <a:schemeClr val="accent1"/>
          </a:solidFill>
          <a:ln>
            <a:solidFill>
              <a:schemeClr val="tx1"/>
            </a:solidFill>
          </a:ln>
          <a:effectLst/>
        </c:spPr>
        <c:marker>
          <c:symbol val="none"/>
        </c:marker>
      </c:pivotFmt>
      <c:pivotFmt>
        <c:idx val="85"/>
        <c:spPr>
          <a:solidFill>
            <a:schemeClr val="accent1"/>
          </a:solidFill>
          <a:ln>
            <a:solidFill>
              <a:schemeClr val="tx1"/>
            </a:solidFill>
          </a:ln>
          <a:effectLst/>
        </c:spPr>
        <c:marker>
          <c:symbol val="none"/>
        </c:marker>
      </c:pivotFmt>
      <c:pivotFmt>
        <c:idx val="86"/>
        <c:spPr>
          <a:solidFill>
            <a:schemeClr val="accent1"/>
          </a:solidFill>
          <a:ln>
            <a:solidFill>
              <a:schemeClr val="tx1"/>
            </a:solidFill>
          </a:ln>
          <a:effectLst/>
        </c:spPr>
        <c:marker>
          <c:symbol val="none"/>
        </c:marker>
      </c:pivotFmt>
      <c:pivotFmt>
        <c:idx val="87"/>
        <c:spPr>
          <a:solidFill>
            <a:schemeClr val="accent1"/>
          </a:solidFill>
          <a:ln>
            <a:solidFill>
              <a:schemeClr val="tx1"/>
            </a:solidFill>
          </a:ln>
          <a:effectLst/>
        </c:spPr>
        <c:marker>
          <c:symbol val="none"/>
        </c:marker>
      </c:pivotFmt>
      <c:pivotFmt>
        <c:idx val="88"/>
        <c:spPr>
          <a:solidFill>
            <a:schemeClr val="accent1"/>
          </a:solidFill>
          <a:ln>
            <a:solidFill>
              <a:schemeClr val="tx1"/>
            </a:solidFill>
          </a:ln>
          <a:effectLst/>
        </c:spPr>
        <c:marker>
          <c:symbol val="none"/>
        </c:marker>
      </c:pivotFmt>
      <c:pivotFmt>
        <c:idx val="89"/>
        <c:spPr>
          <a:solidFill>
            <a:schemeClr val="accent1"/>
          </a:solidFill>
          <a:ln>
            <a:solidFill>
              <a:schemeClr val="tx1"/>
            </a:solidFill>
          </a:ln>
          <a:effectLst/>
        </c:spPr>
        <c:marker>
          <c:symbol val="none"/>
        </c:marker>
      </c:pivotFmt>
      <c:pivotFmt>
        <c:idx val="90"/>
        <c:spPr>
          <a:solidFill>
            <a:schemeClr val="accent1"/>
          </a:solidFill>
          <a:ln>
            <a:solidFill>
              <a:schemeClr val="tx1"/>
            </a:solidFill>
          </a:ln>
          <a:effectLst/>
        </c:spPr>
        <c:marker>
          <c:symbol val="none"/>
        </c:marker>
      </c:pivotFmt>
      <c:pivotFmt>
        <c:idx val="91"/>
        <c:spPr>
          <a:solidFill>
            <a:schemeClr val="accent1"/>
          </a:solidFill>
          <a:ln>
            <a:solidFill>
              <a:schemeClr val="tx1"/>
            </a:solidFill>
          </a:ln>
          <a:effectLst/>
        </c:spPr>
        <c:marker>
          <c:symbol val="none"/>
        </c:marker>
      </c:pivotFmt>
      <c:pivotFmt>
        <c:idx val="92"/>
        <c:spPr>
          <a:solidFill>
            <a:schemeClr val="accent1"/>
          </a:solidFill>
          <a:ln>
            <a:solidFill>
              <a:schemeClr val="tx1"/>
            </a:solidFill>
          </a:ln>
          <a:effectLst/>
        </c:spPr>
        <c:marker>
          <c:symbol val="none"/>
        </c:marker>
      </c:pivotFmt>
      <c:pivotFmt>
        <c:idx val="93"/>
        <c:spPr>
          <a:solidFill>
            <a:schemeClr val="accent1"/>
          </a:solidFill>
          <a:ln>
            <a:solidFill>
              <a:schemeClr val="tx1"/>
            </a:solidFill>
          </a:ln>
          <a:effectLst/>
        </c:spPr>
        <c:marker>
          <c:symbol val="none"/>
        </c:marker>
      </c:pivotFmt>
      <c:pivotFmt>
        <c:idx val="94"/>
        <c:spPr>
          <a:solidFill>
            <a:schemeClr val="accent1"/>
          </a:solidFill>
          <a:ln>
            <a:solidFill>
              <a:schemeClr val="tx1"/>
            </a:solidFill>
          </a:ln>
          <a:effectLst/>
        </c:spPr>
        <c:marker>
          <c:symbol val="none"/>
        </c:marker>
      </c:pivotFmt>
      <c:pivotFmt>
        <c:idx val="95"/>
        <c:spPr>
          <a:solidFill>
            <a:schemeClr val="accent1"/>
          </a:solidFill>
          <a:ln>
            <a:solidFill>
              <a:schemeClr val="tx1"/>
            </a:solidFill>
          </a:ln>
          <a:effectLst/>
        </c:spPr>
        <c:marker>
          <c:symbol val="none"/>
        </c:marker>
      </c:pivotFmt>
      <c:pivotFmt>
        <c:idx val="96"/>
        <c:spPr>
          <a:solidFill>
            <a:schemeClr val="accent1"/>
          </a:solidFill>
          <a:ln>
            <a:solidFill>
              <a:schemeClr val="tx1"/>
            </a:solidFill>
          </a:ln>
          <a:effectLst/>
        </c:spPr>
        <c:marker>
          <c:symbol val="none"/>
        </c:marker>
      </c:pivotFmt>
      <c:pivotFmt>
        <c:idx val="97"/>
        <c:spPr>
          <a:solidFill>
            <a:schemeClr val="accent1"/>
          </a:solidFill>
          <a:ln>
            <a:solidFill>
              <a:schemeClr val="tx1"/>
            </a:solidFill>
          </a:ln>
          <a:effectLst/>
        </c:spPr>
        <c:marker>
          <c:symbol val="none"/>
        </c:marker>
      </c:pivotFmt>
      <c:pivotFmt>
        <c:idx val="98"/>
        <c:spPr>
          <a:solidFill>
            <a:schemeClr val="accent1"/>
          </a:solidFill>
          <a:ln>
            <a:solidFill>
              <a:schemeClr val="tx1"/>
            </a:solidFill>
          </a:ln>
          <a:effectLst/>
        </c:spPr>
        <c:marker>
          <c:symbol val="none"/>
        </c:marker>
      </c:pivotFmt>
      <c:pivotFmt>
        <c:idx val="99"/>
        <c:spPr>
          <a:solidFill>
            <a:schemeClr val="accent1"/>
          </a:solidFill>
          <a:ln>
            <a:solidFill>
              <a:schemeClr val="tx1"/>
            </a:solidFill>
          </a:ln>
          <a:effectLst/>
        </c:spPr>
        <c:marker>
          <c:symbol val="none"/>
        </c:marker>
      </c:pivotFmt>
      <c:pivotFmt>
        <c:idx val="100"/>
        <c:spPr>
          <a:solidFill>
            <a:schemeClr val="accent1"/>
          </a:solidFill>
          <a:ln>
            <a:solidFill>
              <a:schemeClr val="tx1"/>
            </a:solidFill>
          </a:ln>
          <a:effectLst/>
        </c:spPr>
        <c:marker>
          <c:symbol val="none"/>
        </c:marker>
      </c:pivotFmt>
      <c:pivotFmt>
        <c:idx val="101"/>
        <c:spPr>
          <a:solidFill>
            <a:schemeClr val="accent1"/>
          </a:solidFill>
          <a:ln>
            <a:solidFill>
              <a:schemeClr val="tx1"/>
            </a:solidFill>
          </a:ln>
          <a:effectLst/>
        </c:spPr>
        <c:marker>
          <c:symbol val="none"/>
        </c:marker>
      </c:pivotFmt>
      <c:pivotFmt>
        <c:idx val="102"/>
        <c:spPr>
          <a:solidFill>
            <a:schemeClr val="accent1"/>
          </a:solidFill>
          <a:ln>
            <a:solidFill>
              <a:schemeClr val="tx1"/>
            </a:solidFill>
          </a:ln>
          <a:effectLst/>
        </c:spPr>
        <c:marker>
          <c:symbol val="none"/>
        </c:marker>
      </c:pivotFmt>
      <c:pivotFmt>
        <c:idx val="103"/>
        <c:spPr>
          <a:solidFill>
            <a:schemeClr val="accent1"/>
          </a:solidFill>
          <a:ln>
            <a:solidFill>
              <a:schemeClr val="tx1"/>
            </a:solidFill>
          </a:ln>
          <a:effectLst/>
        </c:spPr>
        <c:marker>
          <c:symbol val="none"/>
        </c:marker>
      </c:pivotFmt>
      <c:pivotFmt>
        <c:idx val="104"/>
        <c:spPr>
          <a:solidFill>
            <a:schemeClr val="accent1"/>
          </a:solidFill>
          <a:ln>
            <a:solidFill>
              <a:schemeClr val="tx1"/>
            </a:solidFill>
          </a:ln>
          <a:effectLst/>
        </c:spPr>
        <c:marker>
          <c:symbol val="none"/>
        </c:marker>
      </c:pivotFmt>
      <c:pivotFmt>
        <c:idx val="105"/>
        <c:spPr>
          <a:solidFill>
            <a:schemeClr val="accent1"/>
          </a:solidFill>
          <a:ln>
            <a:solidFill>
              <a:schemeClr val="tx1"/>
            </a:solidFill>
          </a:ln>
          <a:effectLst/>
        </c:spPr>
        <c:marker>
          <c:symbol val="none"/>
        </c:marker>
      </c:pivotFmt>
      <c:pivotFmt>
        <c:idx val="106"/>
        <c:spPr>
          <a:solidFill>
            <a:schemeClr val="accent1"/>
          </a:solidFill>
          <a:ln>
            <a:solidFill>
              <a:schemeClr val="tx1"/>
            </a:solidFill>
          </a:ln>
          <a:effectLst/>
        </c:spPr>
        <c:marker>
          <c:symbol val="none"/>
        </c:marker>
      </c:pivotFmt>
      <c:pivotFmt>
        <c:idx val="107"/>
        <c:spPr>
          <a:solidFill>
            <a:schemeClr val="accent1"/>
          </a:solidFill>
          <a:ln>
            <a:solidFill>
              <a:schemeClr val="tx1"/>
            </a:solidFill>
          </a:ln>
          <a:effectLst/>
        </c:spPr>
        <c:marker>
          <c:symbol val="none"/>
        </c:marker>
      </c:pivotFmt>
      <c:pivotFmt>
        <c:idx val="108"/>
        <c:spPr>
          <a:solidFill>
            <a:schemeClr val="accent1"/>
          </a:solidFill>
          <a:ln>
            <a:solidFill>
              <a:schemeClr val="tx1"/>
            </a:solidFill>
          </a:ln>
          <a:effectLst/>
        </c:spPr>
        <c:marker>
          <c:symbol val="none"/>
        </c:marker>
      </c:pivotFmt>
      <c:pivotFmt>
        <c:idx val="109"/>
        <c:spPr>
          <a:solidFill>
            <a:schemeClr val="accent1"/>
          </a:solidFill>
          <a:ln>
            <a:solidFill>
              <a:schemeClr val="tx1"/>
            </a:solidFill>
          </a:ln>
          <a:effectLst/>
        </c:spPr>
        <c:marker>
          <c:symbol val="none"/>
        </c:marker>
      </c:pivotFmt>
      <c:pivotFmt>
        <c:idx val="110"/>
        <c:spPr>
          <a:solidFill>
            <a:schemeClr val="accent1"/>
          </a:solidFill>
          <a:ln>
            <a:solidFill>
              <a:schemeClr val="tx1"/>
            </a:solidFill>
          </a:ln>
          <a:effectLst/>
        </c:spPr>
        <c:marker>
          <c:symbol val="none"/>
        </c:marker>
      </c:pivotFmt>
      <c:pivotFmt>
        <c:idx val="111"/>
        <c:spPr>
          <a:solidFill>
            <a:schemeClr val="accent1"/>
          </a:solidFill>
          <a:ln>
            <a:solidFill>
              <a:schemeClr val="tx1"/>
            </a:solidFill>
          </a:ln>
          <a:effectLst/>
        </c:spPr>
        <c:marker>
          <c:symbol val="none"/>
        </c:marker>
      </c:pivotFmt>
      <c:pivotFmt>
        <c:idx val="112"/>
        <c:spPr>
          <a:solidFill>
            <a:schemeClr val="accent1"/>
          </a:solidFill>
          <a:ln>
            <a:solidFill>
              <a:schemeClr val="tx1"/>
            </a:solidFill>
          </a:ln>
          <a:effectLst/>
        </c:spPr>
        <c:marker>
          <c:symbol val="none"/>
        </c:marker>
      </c:pivotFmt>
      <c:pivotFmt>
        <c:idx val="113"/>
        <c:spPr>
          <a:solidFill>
            <a:schemeClr val="accent1"/>
          </a:solidFill>
          <a:ln>
            <a:solidFill>
              <a:schemeClr val="tx1"/>
            </a:solidFill>
          </a:ln>
          <a:effectLst/>
        </c:spPr>
        <c:marker>
          <c:symbol val="none"/>
        </c:marker>
      </c:pivotFmt>
      <c:pivotFmt>
        <c:idx val="114"/>
        <c:spPr>
          <a:solidFill>
            <a:schemeClr val="accent1"/>
          </a:solidFill>
          <a:ln>
            <a:solidFill>
              <a:schemeClr val="tx1"/>
            </a:solidFill>
          </a:ln>
          <a:effectLst/>
        </c:spPr>
        <c:marker>
          <c:symbol val="none"/>
        </c:marker>
      </c:pivotFmt>
      <c:pivotFmt>
        <c:idx val="115"/>
        <c:spPr>
          <a:solidFill>
            <a:schemeClr val="accent1"/>
          </a:solidFill>
          <a:ln>
            <a:solidFill>
              <a:schemeClr val="tx1"/>
            </a:solidFill>
          </a:ln>
          <a:effectLst/>
        </c:spPr>
        <c:marker>
          <c:symbol val="none"/>
        </c:marker>
      </c:pivotFmt>
      <c:pivotFmt>
        <c:idx val="116"/>
        <c:spPr>
          <a:solidFill>
            <a:schemeClr val="accent1"/>
          </a:solidFill>
          <a:ln>
            <a:solidFill>
              <a:schemeClr val="tx1"/>
            </a:solidFill>
          </a:ln>
          <a:effectLst/>
        </c:spPr>
        <c:marker>
          <c:symbol val="none"/>
        </c:marker>
      </c:pivotFmt>
      <c:pivotFmt>
        <c:idx val="117"/>
        <c:spPr>
          <a:solidFill>
            <a:schemeClr val="accent1"/>
          </a:solidFill>
          <a:ln>
            <a:solidFill>
              <a:schemeClr val="tx1"/>
            </a:solidFill>
          </a:ln>
          <a:effectLst/>
        </c:spPr>
        <c:marker>
          <c:symbol val="none"/>
        </c:marker>
      </c:pivotFmt>
      <c:pivotFmt>
        <c:idx val="118"/>
        <c:spPr>
          <a:solidFill>
            <a:schemeClr val="accent1"/>
          </a:solidFill>
          <a:ln>
            <a:solidFill>
              <a:schemeClr val="tx1"/>
            </a:solidFill>
          </a:ln>
          <a:effectLst/>
        </c:spPr>
        <c:marker>
          <c:symbol val="none"/>
        </c:marker>
      </c:pivotFmt>
      <c:pivotFmt>
        <c:idx val="119"/>
        <c:spPr>
          <a:solidFill>
            <a:schemeClr val="accent1"/>
          </a:solidFill>
          <a:ln>
            <a:solidFill>
              <a:schemeClr val="tx1"/>
            </a:solidFill>
          </a:ln>
          <a:effectLst/>
        </c:spPr>
        <c:marker>
          <c:symbol val="none"/>
        </c:marker>
      </c:pivotFmt>
      <c:pivotFmt>
        <c:idx val="120"/>
        <c:spPr>
          <a:solidFill>
            <a:schemeClr val="accent1"/>
          </a:solidFill>
          <a:ln>
            <a:solidFill>
              <a:schemeClr val="tx1"/>
            </a:solidFill>
          </a:ln>
          <a:effectLst/>
        </c:spPr>
        <c:marker>
          <c:symbol val="none"/>
        </c:marker>
      </c:pivotFmt>
      <c:pivotFmt>
        <c:idx val="121"/>
        <c:spPr>
          <a:solidFill>
            <a:schemeClr val="accent1"/>
          </a:solidFill>
          <a:ln>
            <a:solidFill>
              <a:schemeClr val="tx1"/>
            </a:solidFill>
          </a:ln>
          <a:effectLst/>
        </c:spPr>
        <c:marker>
          <c:symbol val="none"/>
        </c:marker>
      </c:pivotFmt>
      <c:pivotFmt>
        <c:idx val="122"/>
        <c:spPr>
          <a:solidFill>
            <a:schemeClr val="accent1"/>
          </a:solidFill>
          <a:ln>
            <a:solidFill>
              <a:schemeClr val="tx1"/>
            </a:solidFill>
          </a:ln>
          <a:effectLst/>
        </c:spPr>
        <c:marker>
          <c:symbol val="none"/>
        </c:marker>
      </c:pivotFmt>
      <c:pivotFmt>
        <c:idx val="123"/>
        <c:spPr>
          <a:solidFill>
            <a:schemeClr val="accent1"/>
          </a:solidFill>
          <a:ln>
            <a:solidFill>
              <a:schemeClr val="tx1"/>
            </a:solidFill>
          </a:ln>
          <a:effectLst/>
        </c:spPr>
        <c:marker>
          <c:symbol val="none"/>
        </c:marker>
      </c:pivotFmt>
      <c:pivotFmt>
        <c:idx val="124"/>
        <c:spPr>
          <a:solidFill>
            <a:schemeClr val="accent1"/>
          </a:solidFill>
          <a:ln>
            <a:solidFill>
              <a:schemeClr val="tx1"/>
            </a:solidFill>
          </a:ln>
          <a:effectLst/>
        </c:spPr>
        <c:marker>
          <c:symbol val="none"/>
        </c:marker>
      </c:pivotFmt>
      <c:pivotFmt>
        <c:idx val="125"/>
        <c:spPr>
          <a:solidFill>
            <a:schemeClr val="accent1"/>
          </a:solidFill>
          <a:ln>
            <a:solidFill>
              <a:schemeClr val="tx1"/>
            </a:solidFill>
          </a:ln>
          <a:effectLst/>
        </c:spPr>
        <c:marker>
          <c:symbol val="none"/>
        </c:marker>
      </c:pivotFmt>
      <c:pivotFmt>
        <c:idx val="126"/>
        <c:spPr>
          <a:solidFill>
            <a:schemeClr val="accent1"/>
          </a:solidFill>
          <a:ln>
            <a:solidFill>
              <a:schemeClr val="tx1"/>
            </a:solidFill>
          </a:ln>
          <a:effectLst/>
        </c:spPr>
        <c:marker>
          <c:symbol val="none"/>
        </c:marker>
      </c:pivotFmt>
      <c:pivotFmt>
        <c:idx val="127"/>
        <c:spPr>
          <a:solidFill>
            <a:schemeClr val="accent1"/>
          </a:solidFill>
          <a:ln>
            <a:solidFill>
              <a:schemeClr val="tx1"/>
            </a:solidFill>
          </a:ln>
          <a:effectLst/>
        </c:spPr>
        <c:marker>
          <c:symbol val="none"/>
        </c:marker>
      </c:pivotFmt>
      <c:pivotFmt>
        <c:idx val="128"/>
        <c:spPr>
          <a:solidFill>
            <a:schemeClr val="accent1"/>
          </a:solidFill>
          <a:ln>
            <a:solidFill>
              <a:schemeClr val="tx1"/>
            </a:solidFill>
          </a:ln>
          <a:effectLst/>
        </c:spPr>
        <c:marker>
          <c:symbol val="none"/>
        </c:marker>
      </c:pivotFmt>
      <c:pivotFmt>
        <c:idx val="129"/>
        <c:spPr>
          <a:solidFill>
            <a:schemeClr val="accent1"/>
          </a:solidFill>
          <a:ln>
            <a:solidFill>
              <a:schemeClr val="tx1"/>
            </a:solidFill>
          </a:ln>
          <a:effectLst/>
        </c:spPr>
        <c:marker>
          <c:symbol val="none"/>
        </c:marker>
      </c:pivotFmt>
    </c:pivotFmts>
    <c:plotArea>
      <c:layout>
        <c:manualLayout>
          <c:layoutTarget val="inner"/>
          <c:xMode val="edge"/>
          <c:yMode val="edge"/>
          <c:x val="4.1934080764513576E-2"/>
          <c:y val="0.10939833127527789"/>
          <c:w val="0.9368354389980349"/>
          <c:h val="0.7066439365292555"/>
        </c:manualLayout>
      </c:layout>
      <c:lineChart>
        <c:grouping val="standard"/>
        <c:varyColors val="0"/>
        <c:ser>
          <c:idx val="0"/>
          <c:order val="0"/>
          <c:tx>
            <c:strRef>
              <c:f>'T18 to T37'!$B$743</c:f>
              <c:strCache>
                <c:ptCount val="1"/>
                <c:pt idx="0">
                  <c:v>Level 2</c:v>
                </c:pt>
              </c:strCache>
            </c:strRef>
          </c:tx>
          <c:spPr>
            <a:ln w="38100" cap="rnd">
              <a:solidFill>
                <a:schemeClr val="accent6"/>
              </a:solidFill>
              <a:round/>
            </a:ln>
            <a:effectLst/>
          </c:spPr>
          <c:marker>
            <c:symbol val="none"/>
          </c:marker>
          <c:cat>
            <c:numRef>
              <c:f>'T18 to T37'!$D$10:$T$10</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'T18 to T37'!$D$743:$T$743</c:f>
              <c:numCache>
                <c:formatCode>0.00%</c:formatCode>
                <c:ptCount val="12"/>
                <c:pt idx="0">
                  <c:v>4.1877950403072177E-2</c:v>
                </c:pt>
                <c:pt idx="1">
                  <c:v>8.4592563464321785E-2</c:v>
                </c:pt>
                <c:pt idx="2">
                  <c:v>0.14930821263162553</c:v>
                </c:pt>
                <c:pt idx="3">
                  <c:v>0.23811772697630798</c:v>
                </c:pt>
                <c:pt idx="4">
                  <c:v>0.32729517698773958</c:v>
                </c:pt>
                <c:pt idx="5">
                  <c:v>0.37321813184968416</c:v>
                </c:pt>
                <c:pt idx="6">
                  <c:v>0.42166429193480232</c:v>
                </c:pt>
                <c:pt idx="7">
                  <c:v>0.44788695875713663</c:v>
                </c:pt>
                <c:pt idx="8">
                  <c:v>0.45917299528438027</c:v>
                </c:pt>
                <c:pt idx="9">
                  <c:v>0.45850773776890286</c:v>
                </c:pt>
                <c:pt idx="10">
                  <c:v>0.45521860675652837</c:v>
                </c:pt>
                <c:pt idx="11">
                  <c:v>0.43789384742468668</c:v>
                </c:pt>
              </c:numCache>
            </c:numRef>
          </c:val>
          <c:smooth val="1"/>
          <c:extLst>
            <c:ext xmlns:c16="http://schemas.microsoft.com/office/drawing/2014/chart" uri="{C3380CC4-5D6E-409C-BE32-E72D297353CC}">
              <c16:uniqueId val="{00000000-A200-48D6-884A-F2145B1A860E}"/>
            </c:ext>
          </c:extLst>
        </c:ser>
        <c:ser>
          <c:idx val="1"/>
          <c:order val="1"/>
          <c:tx>
            <c:strRef>
              <c:f>'T18 to T37'!$B$744</c:f>
              <c:strCache>
                <c:ptCount val="1"/>
                <c:pt idx="0">
                  <c:v>Level 3</c:v>
                </c:pt>
              </c:strCache>
            </c:strRef>
          </c:tx>
          <c:spPr>
            <a:ln w="38100" cap="rnd">
              <a:solidFill>
                <a:srgbClr val="9B9DA2"/>
              </a:solidFill>
              <a:round/>
            </a:ln>
            <a:effectLst/>
          </c:spPr>
          <c:marker>
            <c:symbol val="none"/>
          </c:marker>
          <c:cat>
            <c:numRef>
              <c:f>'T18 to T37'!$D$10:$T$10</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'T18 to T37'!$D$744:$T$744</c:f>
              <c:numCache>
                <c:formatCode>0.00%</c:formatCode>
                <c:ptCount val="12"/>
                <c:pt idx="0">
                  <c:v>3.9551042042547247E-5</c:v>
                </c:pt>
                <c:pt idx="1">
                  <c:v>2.4266583922845144E-4</c:v>
                </c:pt>
                <c:pt idx="2">
                  <c:v>7.630751495290622E-4</c:v>
                </c:pt>
                <c:pt idx="3">
                  <c:v>1.3586625781115303E-3</c:v>
                </c:pt>
                <c:pt idx="4">
                  <c:v>2.9623431778280787E-3</c:v>
                </c:pt>
                <c:pt idx="5">
                  <c:v>9.4308233751243739E-3</c:v>
                </c:pt>
                <c:pt idx="6">
                  <c:v>1.748868171177171E-2</c:v>
                </c:pt>
                <c:pt idx="7">
                  <c:v>3.1895737527335294E-2</c:v>
                </c:pt>
                <c:pt idx="8">
                  <c:v>6.0433290145637114E-2</c:v>
                </c:pt>
                <c:pt idx="9">
                  <c:v>8.8146392720686736E-2</c:v>
                </c:pt>
                <c:pt idx="10">
                  <c:v>0.10120038950852052</c:v>
                </c:pt>
                <c:pt idx="11">
                  <c:v>0.11304721786679121</c:v>
                </c:pt>
              </c:numCache>
            </c:numRef>
          </c:val>
          <c:smooth val="1"/>
          <c:extLst>
            <c:ext xmlns:c16="http://schemas.microsoft.com/office/drawing/2014/chart" uri="{C3380CC4-5D6E-409C-BE32-E72D297353CC}">
              <c16:uniqueId val="{00000001-A200-48D6-884A-F2145B1A860E}"/>
            </c:ext>
          </c:extLst>
        </c:ser>
        <c:ser>
          <c:idx val="2"/>
          <c:order val="2"/>
          <c:tx>
            <c:strRef>
              <c:f>'T18 to T37'!$B$745</c:f>
              <c:strCache>
                <c:ptCount val="1"/>
                <c:pt idx="0">
                  <c:v>Level 4</c:v>
                </c:pt>
              </c:strCache>
            </c:strRef>
          </c:tx>
          <c:spPr>
            <a:ln w="38100" cap="rnd">
              <a:solidFill>
                <a:schemeClr val="tx1"/>
              </a:solidFill>
              <a:round/>
            </a:ln>
            <a:effectLst/>
          </c:spPr>
          <c:marker>
            <c:symbol val="none"/>
          </c:marker>
          <c:cat>
            <c:numRef>
              <c:f>'T18 to T37'!$D$10:$T$10</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'T18 to T37'!$D$745:$T$745</c:f>
              <c:numCache>
                <c:formatCode>0.00%</c:formatCode>
                <c:ptCount val="12"/>
                <c:pt idx="0">
                  <c:v>0</c:v>
                </c:pt>
                <c:pt idx="1">
                  <c:v>0</c:v>
                </c:pt>
                <c:pt idx="2">
                  <c:v>2.8172369224316208E-5</c:v>
                </c:pt>
                <c:pt idx="3">
                  <c:v>8.8309298290326668E-5</c:v>
                </c:pt>
                <c:pt idx="4">
                  <c:v>2.2913912834354153E-4</c:v>
                </c:pt>
                <c:pt idx="5">
                  <c:v>6.125258621572507E-4</c:v>
                </c:pt>
                <c:pt idx="6">
                  <c:v>1.4240058567475523E-3</c:v>
                </c:pt>
                <c:pt idx="7">
                  <c:v>4.1431521351882293E-3</c:v>
                </c:pt>
                <c:pt idx="8">
                  <c:v>1.6660716745049094E-2</c:v>
                </c:pt>
                <c:pt idx="9">
                  <c:v>3.214856964797571E-2</c:v>
                </c:pt>
                <c:pt idx="10">
                  <c:v>6.2091446601721355E-2</c:v>
                </c:pt>
                <c:pt idx="11">
                  <c:v>8.7174589309590322E-2</c:v>
                </c:pt>
              </c:numCache>
            </c:numRef>
          </c:val>
          <c:smooth val="1"/>
          <c:extLst>
            <c:ext xmlns:c16="http://schemas.microsoft.com/office/drawing/2014/chart" uri="{C3380CC4-5D6E-409C-BE32-E72D297353CC}">
              <c16:uniqueId val="{00000002-A200-48D6-884A-F2145B1A860E}"/>
            </c:ext>
          </c:extLst>
        </c:ser>
        <c:ser>
          <c:idx val="3"/>
          <c:order val="3"/>
          <c:tx>
            <c:strRef>
              <c:f>'T18 to T37'!$B$746</c:f>
              <c:strCache>
                <c:ptCount val="1"/>
                <c:pt idx="0">
                  <c:v>Level 5</c:v>
                </c:pt>
              </c:strCache>
            </c:strRef>
          </c:tx>
          <c:spPr>
            <a:ln w="38100" cap="rnd">
              <a:solidFill>
                <a:srgbClr val="FBCA40"/>
              </a:solidFill>
              <a:round/>
            </a:ln>
            <a:effectLst/>
          </c:spPr>
          <c:marker>
            <c:symbol val="none"/>
          </c:marker>
          <c:cat>
            <c:numRef>
              <c:f>'T18 to T37'!$D$10:$T$10</c:f>
              <c:numCache>
                <c:formatCode>General</c:formatCode>
                <c:ptCount val="12"/>
                <c:pt idx="0">
                  <c:v>2019</c:v>
                </c:pt>
                <c:pt idx="1">
                  <c:v>2020</c:v>
                </c:pt>
                <c:pt idx="2">
                  <c:v>2021</c:v>
                </c:pt>
                <c:pt idx="3">
                  <c:v>2022</c:v>
                </c:pt>
                <c:pt idx="4">
                  <c:v>2023</c:v>
                </c:pt>
                <c:pt idx="5">
                  <c:v>2024</c:v>
                </c:pt>
                <c:pt idx="6">
                  <c:v>2025</c:v>
                </c:pt>
                <c:pt idx="7">
                  <c:v>2026</c:v>
                </c:pt>
                <c:pt idx="8">
                  <c:v>2027</c:v>
                </c:pt>
                <c:pt idx="9">
                  <c:v>2028</c:v>
                </c:pt>
                <c:pt idx="10">
                  <c:v>2029</c:v>
                </c:pt>
                <c:pt idx="11">
                  <c:v>2030</c:v>
                </c:pt>
              </c:numCache>
            </c:numRef>
          </c:cat>
          <c:val>
            <c:numRef>
              <c:f>'T18 to T37'!$D$746:$T$746</c:f>
              <c:numCache>
                <c:formatCode>0.00%</c:formatCode>
                <c:ptCount val="12"/>
                <c:pt idx="0">
                  <c:v>7.4758748362174703E-6</c:v>
                </c:pt>
                <c:pt idx="1">
                  <c:v>1.8561957562548548E-5</c:v>
                </c:pt>
                <c:pt idx="2">
                  <c:v>4.1675283794565257E-5</c:v>
                </c:pt>
                <c:pt idx="3">
                  <c:v>8.4626900692939976E-5</c:v>
                </c:pt>
                <c:pt idx="4">
                  <c:v>1.6430794873679663E-4</c:v>
                </c:pt>
                <c:pt idx="5">
                  <c:v>3.1280880600646625E-4</c:v>
                </c:pt>
                <c:pt idx="6">
                  <c:v>6.0495988730773116E-4</c:v>
                </c:pt>
                <c:pt idx="7">
                  <c:v>1.2149587764428635E-3</c:v>
                </c:pt>
                <c:pt idx="8">
                  <c:v>3.0630545749149719E-3</c:v>
                </c:pt>
                <c:pt idx="9">
                  <c:v>6.5873035238704419E-3</c:v>
                </c:pt>
                <c:pt idx="10">
                  <c:v>1.880990762288472E-2</c:v>
                </c:pt>
                <c:pt idx="11">
                  <c:v>3.3495669505375143E-2</c:v>
                </c:pt>
              </c:numCache>
            </c:numRef>
          </c:val>
          <c:smooth val="1"/>
          <c:extLst>
            <c:ext xmlns:c16="http://schemas.microsoft.com/office/drawing/2014/chart" uri="{C3380CC4-5D6E-409C-BE32-E72D297353CC}">
              <c16:uniqueId val="{00000003-A200-48D6-884A-F2145B1A860E}"/>
            </c:ext>
          </c:extLst>
        </c:ser>
        <c:dLbls>
          <c:showLegendKey val="0"/>
          <c:showVal val="0"/>
          <c:showCatName val="0"/>
          <c:showSerName val="0"/>
          <c:showPercent val="0"/>
          <c:showBubbleSize val="0"/>
        </c:dLbls>
        <c:smooth val="0"/>
        <c:axId val="94859648"/>
        <c:axId val="94849280"/>
      </c:lineChart>
      <c:valAx>
        <c:axId val="94849280"/>
        <c:scaling>
          <c:orientation val="minMax"/>
          <c:min val="0"/>
        </c:scaling>
        <c:delete val="0"/>
        <c:axPos val="l"/>
        <c:majorGridlines>
          <c:spPr>
            <a:ln w="6350" cap="flat" cmpd="sng" algn="ctr">
              <a:solidFill>
                <a:srgbClr val="9B9DA2"/>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4859648"/>
        <c:crosses val="autoZero"/>
        <c:crossBetween val="between"/>
        <c:majorUnit val="0.1"/>
        <c:minorUnit val="0.1"/>
      </c:valAx>
      <c:catAx>
        <c:axId val="94859648"/>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4849280"/>
        <c:crosses val="autoZero"/>
        <c:auto val="1"/>
        <c:lblAlgn val="ctr"/>
        <c:lblOffset val="100"/>
        <c:noMultiLvlLbl val="0"/>
      </c:catAx>
      <c:spPr>
        <a:noFill/>
        <a:ln>
          <a:noFill/>
        </a:ln>
        <a:effectLst/>
      </c:spPr>
    </c:plotArea>
    <c:legend>
      <c:legendPos val="t"/>
      <c:layout>
        <c:manualLayout>
          <c:xMode val="edge"/>
          <c:yMode val="edge"/>
          <c:x val="0.30354991815947729"/>
          <c:y val="0.90936161577490382"/>
          <c:w val="0.34158683986157784"/>
          <c:h val="6.714098699842417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89634558329489E-3"/>
          <c:y val="4.2014653335723219E-2"/>
          <c:w val="0.99059103654416703"/>
          <c:h val="0.86024962029806162"/>
        </c:manualLayout>
      </c:layout>
      <c:lineChart>
        <c:grouping val="standard"/>
        <c:varyColors val="0"/>
        <c:ser>
          <c:idx val="0"/>
          <c:order val="0"/>
          <c:tx>
            <c:strRef>
              <c:f>EU_PR_Scenarios!$A$112:$D$112</c:f>
              <c:strCache>
                <c:ptCount val="4"/>
                <c:pt idx="0">
                  <c:v>EU</c:v>
                </c:pt>
                <c:pt idx="3">
                  <c:v>Penetration with AA/CP</c:v>
                </c:pt>
              </c:strCache>
            </c:strRef>
          </c:tx>
          <c:spPr>
            <a:ln w="38100" cap="rnd">
              <a:solidFill>
                <a:srgbClr val="FBCA40"/>
              </a:solidFill>
              <a:prstDash val="solid"/>
              <a:round/>
            </a:ln>
            <a:effectLst/>
          </c:spPr>
          <c:marker>
            <c:symbol val="none"/>
          </c:marker>
          <c:cat>
            <c:numRef>
              <c:f>EU_PR_Scenarios!$G$111:$K$111</c:f>
              <c:numCache>
                <c:formatCode>General</c:formatCode>
                <c:ptCount val="5"/>
                <c:pt idx="0">
                  <c:v>2018</c:v>
                </c:pt>
                <c:pt idx="1">
                  <c:v>2019</c:v>
                </c:pt>
                <c:pt idx="2">
                  <c:v>2020</c:v>
                </c:pt>
                <c:pt idx="3">
                  <c:v>2021</c:v>
                </c:pt>
                <c:pt idx="4">
                  <c:v>2022</c:v>
                </c:pt>
              </c:numCache>
            </c:numRef>
          </c:cat>
          <c:val>
            <c:numRef>
              <c:f>EU_PR_Scenarios!$G$112:$K$112</c:f>
              <c:numCache>
                <c:formatCode>0%</c:formatCode>
                <c:ptCount val="5"/>
                <c:pt idx="0">
                  <c:v>0.61</c:v>
                </c:pt>
                <c:pt idx="1">
                  <c:v>0.61706906799017214</c:v>
                </c:pt>
                <c:pt idx="2">
                  <c:v>0.60808540932366406</c:v>
                </c:pt>
                <c:pt idx="3">
                  <c:v>0.5977571828938143</c:v>
                </c:pt>
                <c:pt idx="4">
                  <c:v>0.58995534129497873</c:v>
                </c:pt>
              </c:numCache>
            </c:numRef>
          </c:val>
          <c:smooth val="0"/>
          <c:extLst>
            <c:ext xmlns:c16="http://schemas.microsoft.com/office/drawing/2014/chart" uri="{C3380CC4-5D6E-409C-BE32-E72D297353CC}">
              <c16:uniqueId val="{00000000-2C05-4897-9F2E-AA831952125F}"/>
            </c:ext>
          </c:extLst>
        </c:ser>
        <c:ser>
          <c:idx val="1"/>
          <c:order val="1"/>
          <c:tx>
            <c:strRef>
              <c:f>EU_PR_Scenarios!$A$113:$D$113</c:f>
              <c:strCache>
                <c:ptCount val="4"/>
                <c:pt idx="0">
                  <c:v>EU</c:v>
                </c:pt>
                <c:pt idx="3">
                  <c:v>Penetration without AA/CP</c:v>
                </c:pt>
              </c:strCache>
            </c:strRef>
          </c:tx>
          <c:spPr>
            <a:ln w="38100" cap="rnd">
              <a:solidFill>
                <a:schemeClr val="accent6"/>
              </a:solidFill>
              <a:round/>
            </a:ln>
            <a:effectLst/>
          </c:spPr>
          <c:marker>
            <c:symbol val="none"/>
          </c:marker>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05-4897-9F2E-AA831952125F}"/>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EU_PR_Scenarios!$G$111:$K$111</c:f>
              <c:numCache>
                <c:formatCode>General</c:formatCode>
                <c:ptCount val="5"/>
                <c:pt idx="0">
                  <c:v>2018</c:v>
                </c:pt>
                <c:pt idx="1">
                  <c:v>2019</c:v>
                </c:pt>
                <c:pt idx="2">
                  <c:v>2020</c:v>
                </c:pt>
                <c:pt idx="3">
                  <c:v>2021</c:v>
                </c:pt>
                <c:pt idx="4">
                  <c:v>2022</c:v>
                </c:pt>
              </c:numCache>
            </c:numRef>
          </c:cat>
          <c:val>
            <c:numRef>
              <c:f>EU_PR_Scenarios!$G$113:$K$113</c:f>
              <c:numCache>
                <c:formatCode>0%</c:formatCode>
                <c:ptCount val="5"/>
                <c:pt idx="0">
                  <c:v>0.61</c:v>
                </c:pt>
                <c:pt idx="1">
                  <c:v>0.62662640762570798</c:v>
                </c:pt>
                <c:pt idx="2">
                  <c:v>0.63724466975108274</c:v>
                </c:pt>
                <c:pt idx="3">
                  <c:v>0.6459321068923215</c:v>
                </c:pt>
                <c:pt idx="4">
                  <c:v>0.65192475330963506</c:v>
                </c:pt>
              </c:numCache>
            </c:numRef>
          </c:val>
          <c:smooth val="0"/>
          <c:extLst>
            <c:ext xmlns:c16="http://schemas.microsoft.com/office/drawing/2014/chart" uri="{C3380CC4-5D6E-409C-BE32-E72D297353CC}">
              <c16:uniqueId val="{00000002-2C05-4897-9F2E-AA831952125F}"/>
            </c:ext>
          </c:extLst>
        </c:ser>
        <c:dLbls>
          <c:showLegendKey val="0"/>
          <c:showVal val="0"/>
          <c:showCatName val="0"/>
          <c:showSerName val="0"/>
          <c:showPercent val="0"/>
          <c:showBubbleSize val="0"/>
        </c:dLbls>
        <c:smooth val="0"/>
        <c:axId val="497208976"/>
        <c:axId val="227247184"/>
      </c:lineChart>
      <c:catAx>
        <c:axId val="497208976"/>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7247184"/>
        <c:crosses val="autoZero"/>
        <c:auto val="1"/>
        <c:lblAlgn val="ctr"/>
        <c:lblOffset val="100"/>
        <c:noMultiLvlLbl val="0"/>
      </c:catAx>
      <c:valAx>
        <c:axId val="227247184"/>
        <c:scaling>
          <c:orientation val="minMax"/>
          <c:min val="0.30000000000000004"/>
        </c:scaling>
        <c:delete val="0"/>
        <c:axPos val="l"/>
        <c:majorGridlines>
          <c:spPr>
            <a:ln w="6350" cap="flat" cmpd="sng" algn="ctr">
              <a:solidFill>
                <a:schemeClr val="bg1">
                  <a:lumMod val="75000"/>
                </a:schemeClr>
              </a:solidFill>
              <a:round/>
            </a:ln>
            <a:effectLst/>
          </c:spPr>
        </c:majorGridlines>
        <c:numFmt formatCode="0%" sourceLinked="1"/>
        <c:majorTickMark val="out"/>
        <c:minorTickMark val="none"/>
        <c:tickLblPos val="nextTo"/>
        <c:spPr>
          <a:noFill/>
          <a:ln w="38100">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9720897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27735918100892E-3"/>
          <c:y val="4.2014653335723219E-2"/>
          <c:w val="0.98330675174813276"/>
          <c:h val="0.86024962029806162"/>
        </c:manualLayout>
      </c:layout>
      <c:lineChart>
        <c:grouping val="standard"/>
        <c:varyColors val="0"/>
        <c:ser>
          <c:idx val="0"/>
          <c:order val="0"/>
          <c:tx>
            <c:strRef>
              <c:f>EU_PR_Scenarios!$A$114:$D$114</c:f>
              <c:strCache>
                <c:ptCount val="4"/>
                <c:pt idx="0">
                  <c:v>NA</c:v>
                </c:pt>
                <c:pt idx="3">
                  <c:v>Penetration with AA/CP</c:v>
                </c:pt>
              </c:strCache>
            </c:strRef>
          </c:tx>
          <c:spPr>
            <a:ln w="38100" cap="rnd">
              <a:solidFill>
                <a:srgbClr val="FBCA40"/>
              </a:solidFill>
              <a:prstDash val="solid"/>
              <a:round/>
            </a:ln>
            <a:effectLst/>
          </c:spPr>
          <c:marker>
            <c:symbol val="none"/>
          </c:marker>
          <c:cat>
            <c:numRef>
              <c:f>EU_PR_Scenarios!$G$111:$K$111</c:f>
              <c:numCache>
                <c:formatCode>General</c:formatCode>
                <c:ptCount val="5"/>
                <c:pt idx="0">
                  <c:v>2018</c:v>
                </c:pt>
                <c:pt idx="1">
                  <c:v>2019</c:v>
                </c:pt>
                <c:pt idx="2">
                  <c:v>2020</c:v>
                </c:pt>
                <c:pt idx="3">
                  <c:v>2021</c:v>
                </c:pt>
                <c:pt idx="4">
                  <c:v>2022</c:v>
                </c:pt>
              </c:numCache>
            </c:numRef>
          </c:cat>
          <c:val>
            <c:numRef>
              <c:f>EU_PR_Scenarios!$G$114:$K$114</c:f>
              <c:numCache>
                <c:formatCode>0%</c:formatCode>
                <c:ptCount val="5"/>
                <c:pt idx="0">
                  <c:v>0.42</c:v>
                </c:pt>
                <c:pt idx="1">
                  <c:v>0.40370138092367408</c:v>
                </c:pt>
                <c:pt idx="2">
                  <c:v>0.39858727033202201</c:v>
                </c:pt>
                <c:pt idx="3">
                  <c:v>0.38998488869437575</c:v>
                </c:pt>
                <c:pt idx="4">
                  <c:v>0.38167888638790448</c:v>
                </c:pt>
              </c:numCache>
            </c:numRef>
          </c:val>
          <c:smooth val="0"/>
          <c:extLst>
            <c:ext xmlns:c16="http://schemas.microsoft.com/office/drawing/2014/chart" uri="{C3380CC4-5D6E-409C-BE32-E72D297353CC}">
              <c16:uniqueId val="{00000000-A914-4A4F-BEA8-7FA0384994F0}"/>
            </c:ext>
          </c:extLst>
        </c:ser>
        <c:ser>
          <c:idx val="1"/>
          <c:order val="1"/>
          <c:tx>
            <c:strRef>
              <c:f>EU_PR_Scenarios!$A$115:$D$115</c:f>
              <c:strCache>
                <c:ptCount val="4"/>
                <c:pt idx="0">
                  <c:v>NA</c:v>
                </c:pt>
                <c:pt idx="3">
                  <c:v>Penetration without AA/CP</c:v>
                </c:pt>
              </c:strCache>
            </c:strRef>
          </c:tx>
          <c:spPr>
            <a:ln w="38100" cap="rnd">
              <a:solidFill>
                <a:schemeClr val="accent6"/>
              </a:solidFill>
              <a:round/>
            </a:ln>
            <a:effectLst/>
          </c:spPr>
          <c:marker>
            <c:symbol val="none"/>
          </c:marker>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14-4A4F-BEA8-7FA0384994F0}"/>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EU_PR_Scenarios!$G$111:$K$111</c:f>
              <c:numCache>
                <c:formatCode>General</c:formatCode>
                <c:ptCount val="5"/>
                <c:pt idx="0">
                  <c:v>2018</c:v>
                </c:pt>
                <c:pt idx="1">
                  <c:v>2019</c:v>
                </c:pt>
                <c:pt idx="2">
                  <c:v>2020</c:v>
                </c:pt>
                <c:pt idx="3">
                  <c:v>2021</c:v>
                </c:pt>
                <c:pt idx="4">
                  <c:v>2022</c:v>
                </c:pt>
              </c:numCache>
            </c:numRef>
          </c:cat>
          <c:val>
            <c:numRef>
              <c:f>EU_PR_Scenarios!$G$115:$K$115</c:f>
              <c:numCache>
                <c:formatCode>0%</c:formatCode>
                <c:ptCount val="5"/>
                <c:pt idx="0">
                  <c:v>0.42</c:v>
                </c:pt>
                <c:pt idx="1">
                  <c:v>0.42877091065050627</c:v>
                </c:pt>
                <c:pt idx="2">
                  <c:v>0.44287823953163391</c:v>
                </c:pt>
                <c:pt idx="3">
                  <c:v>0.45087245459797987</c:v>
                </c:pt>
                <c:pt idx="4">
                  <c:v>0.45800846110362958</c:v>
                </c:pt>
              </c:numCache>
            </c:numRef>
          </c:val>
          <c:smooth val="0"/>
          <c:extLst>
            <c:ext xmlns:c16="http://schemas.microsoft.com/office/drawing/2014/chart" uri="{C3380CC4-5D6E-409C-BE32-E72D297353CC}">
              <c16:uniqueId val="{00000002-A914-4A4F-BEA8-7FA0384994F0}"/>
            </c:ext>
          </c:extLst>
        </c:ser>
        <c:dLbls>
          <c:showLegendKey val="0"/>
          <c:showVal val="0"/>
          <c:showCatName val="0"/>
          <c:showSerName val="0"/>
          <c:showPercent val="0"/>
          <c:showBubbleSize val="0"/>
        </c:dLbls>
        <c:smooth val="0"/>
        <c:axId val="497208976"/>
        <c:axId val="227247184"/>
      </c:lineChart>
      <c:catAx>
        <c:axId val="497208976"/>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27247184"/>
        <c:crosses val="autoZero"/>
        <c:auto val="1"/>
        <c:lblAlgn val="ctr"/>
        <c:lblOffset val="100"/>
        <c:noMultiLvlLbl val="0"/>
      </c:catAx>
      <c:valAx>
        <c:axId val="227247184"/>
        <c:scaling>
          <c:orientation val="minMax"/>
          <c:max val="0.70000000000000007"/>
          <c:min val="0.30000000000000004"/>
        </c:scaling>
        <c:delete val="0"/>
        <c:axPos val="l"/>
        <c:majorGridlines>
          <c:spPr>
            <a:ln w="6350" cap="flat" cmpd="sng" algn="ctr">
              <a:solidFill>
                <a:schemeClr val="bg1">
                  <a:lumMod val="7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9720897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Sheet1!$B$5:$B$8</cx:f>
        <cx:lvl ptCount="4">
          <cx:pt idx="0">Base vehicle cost</cx:pt>
          <cx:pt idx="1">Removal of ICE content</cx:pt>
          <cx:pt idx="2">EV powertrain / lower economies of scale cost</cx:pt>
          <cx:pt idx="3">Total</cx:pt>
        </cx:lvl>
      </cx:strDim>
      <cx:numDim type="val">
        <cx:f>Sheet1!$C$5:$C$8</cx:f>
        <cx:lvl ptCount="4" formatCode="General">
          <cx:pt idx="0">22500</cx:pt>
          <cx:pt idx="1">-3000</cx:pt>
          <cx:pt idx="2">15000</cx:pt>
          <cx:pt idx="3">34500</cx:pt>
        </cx:lvl>
      </cx:numDim>
    </cx:data>
  </cx:chartData>
  <cx:chart>
    <cx:plotArea>
      <cx:plotAreaRegion>
        <cx:series layoutId="waterfall" uniqueId="{6748911E-3785-1B40-809B-B9B44478A98E}">
          <cx:tx>
            <cx:txData>
              <cx:f>Sheet1!$C$4</cx:f>
              <cx:v>Internal combustion</cx:v>
            </cx:txData>
          </cx:tx>
          <cx:dataPt idx="0">
            <cx:spPr>
              <a:solidFill>
                <a:srgbClr val="9FACD3"/>
              </a:solidFill>
            </cx:spPr>
          </cx:dataPt>
          <cx:dataPt idx="1">
            <cx:spPr>
              <a:solidFill>
                <a:srgbClr val="9B9DA2">
                  <a:alpha val="70000"/>
                </a:srgbClr>
              </a:solidFill>
            </cx:spPr>
          </cx:dataPt>
          <cx:dataPt idx="2">
            <cx:spPr>
              <a:solidFill>
                <a:srgbClr val="9FACD3"/>
              </a:solidFill>
            </cx:spPr>
          </cx:dataPt>
          <cx:dataPt idx="3">
            <cx:spPr>
              <a:solidFill>
                <a:srgbClr val="383C45"/>
              </a:solidFill>
            </cx:spPr>
          </cx:dataPt>
          <cx:dataLabels>
            <cx:numFmt formatCode="$#,##0" sourceLinked="0"/>
            <cx:txPr>
              <a:bodyPr spcFirstLastPara="1" vertOverflow="ellipsis" horzOverflow="overflow" wrap="square" lIns="0" tIns="0" rIns="0" bIns="0" anchor="ctr" anchorCtr="1"/>
              <a:lstStyle/>
              <a:p>
                <a:pPr algn="ctr" rtl="0">
                  <a:defRPr sz="1200" b="1">
                    <a:solidFill>
                      <a:schemeClr val="tx1"/>
                    </a:solidFill>
                  </a:defRPr>
                </a:pPr>
                <a:endParaRPr lang="en-US" sz="1200" b="1" i="0" u="none" strike="noStrike" baseline="0">
                  <a:solidFill>
                    <a:schemeClr val="tx1"/>
                  </a:solidFill>
                  <a:latin typeface="FiraGO Book"/>
                </a:endParaRPr>
              </a:p>
            </cx:txPr>
          </cx:dataLabels>
          <cx:dataId val="0"/>
          <cx:layoutPr>
            <cx:subtotals>
              <cx:idx val="3"/>
            </cx:subtotals>
          </cx:layoutPr>
        </cx:series>
      </cx:plotAreaRegion>
      <cx:axis id="0">
        <cx:catScaling gapWidth="1.80999994"/>
        <cx:tickLabels/>
        <cx:spPr>
          <a:ln w="6350">
            <a:solidFill>
              <a:schemeClr val="tx1"/>
            </a:solidFill>
          </a:ln>
        </cx:spPr>
        <cx:txPr>
          <a:bodyPr spcFirstLastPara="1" vertOverflow="ellipsis" horzOverflow="overflow" wrap="square" lIns="0" tIns="0" rIns="0" bIns="0" anchor="ctr" anchorCtr="1"/>
          <a:lstStyle/>
          <a:p>
            <a:pPr algn="ctr" rtl="0">
              <a:defRPr sz="800">
                <a:solidFill>
                  <a:schemeClr val="tx1"/>
                </a:solidFill>
              </a:defRPr>
            </a:pPr>
            <a:endParaRPr lang="en-US" sz="800" b="0" i="0" u="none" strike="noStrike" baseline="0">
              <a:solidFill>
                <a:schemeClr val="tx1"/>
              </a:solidFill>
              <a:latin typeface="FiraGO Book"/>
            </a:endParaRPr>
          </a:p>
        </cx:txPr>
      </cx:axis>
      <cx:axis id="1" hidden="1">
        <cx:valScaling/>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81619-151F-4D2A-82D7-E93A35DFD4FA}" type="datetimeFigureOut">
              <a:rPr lang="en-US" smtClean="0"/>
              <a:t>09-Aug-19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CAB4A-5E2B-4352-B32D-6BEA99988711}" type="slidenum">
              <a:rPr lang="en-US" smtClean="0"/>
              <a:t>‹#›</a:t>
            </a:fld>
            <a:endParaRPr lang="en-US"/>
          </a:p>
        </p:txBody>
      </p:sp>
    </p:spTree>
    <p:extLst>
      <p:ext uri="{BB962C8B-B14F-4D97-AF65-F5344CB8AC3E}">
        <p14:creationId xmlns:p14="http://schemas.microsoft.com/office/powerpoint/2010/main" val="72440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r>
              <a:rPr lang="en-US" dirty="0"/>
              <a:t>Name – Function</a:t>
            </a:r>
          </a:p>
          <a:p>
            <a:r>
              <a:rPr lang="en-US" dirty="0"/>
              <a:t>Opening and welcoming guests back from lunch</a:t>
            </a:r>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a:t>
            </a:fld>
            <a:endParaRPr lang="en-US"/>
          </a:p>
        </p:txBody>
      </p:sp>
    </p:spTree>
    <p:extLst>
      <p:ext uri="{BB962C8B-B14F-4D97-AF65-F5344CB8AC3E}">
        <p14:creationId xmlns:p14="http://schemas.microsoft.com/office/powerpoint/2010/main" val="59315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global and socio </a:t>
            </a:r>
            <a:r>
              <a:rPr lang="en-US" dirty="0" err="1"/>
              <a:t>econmic</a:t>
            </a:r>
            <a:r>
              <a:rPr lang="en-US" dirty="0"/>
              <a:t> drivers. I will focus on these 4:</a:t>
            </a:r>
          </a:p>
          <a:p>
            <a:endParaRPr lang="en-US" dirty="0"/>
          </a:p>
          <a:p>
            <a:r>
              <a:rPr lang="en-US" dirty="0"/>
              <a:t>An aging population </a:t>
            </a:r>
          </a:p>
          <a:p>
            <a:r>
              <a:rPr lang="en-US" dirty="0"/>
              <a:t>A greater focus on health, well being, sports, food</a:t>
            </a:r>
          </a:p>
          <a:p>
            <a:r>
              <a:rPr lang="en-US" dirty="0"/>
              <a:t>Urbanization pulls more and more </a:t>
            </a:r>
            <a:r>
              <a:rPr lang="en-US" dirty="0" err="1"/>
              <a:t>poeple</a:t>
            </a:r>
            <a:r>
              <a:rPr lang="en-US" dirty="0"/>
              <a:t> into mega cities in China and India but also all around the world</a:t>
            </a:r>
          </a:p>
          <a:p>
            <a:r>
              <a:rPr lang="en-US" dirty="0"/>
              <a:t>All this raises environmental concerns</a:t>
            </a:r>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11</a:t>
            </a:fld>
            <a:endParaRPr lang="en-US"/>
          </a:p>
        </p:txBody>
      </p:sp>
    </p:spTree>
    <p:extLst>
      <p:ext uri="{BB962C8B-B14F-4D97-AF65-F5344CB8AC3E}">
        <p14:creationId xmlns:p14="http://schemas.microsoft.com/office/powerpoint/2010/main" val="235355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Automotive industry </a:t>
            </a:r>
            <a:r>
              <a:rPr lang="en-US" dirty="0" err="1"/>
              <a:t>feals</a:t>
            </a:r>
            <a:r>
              <a:rPr lang="en-US" dirty="0"/>
              <a:t> those </a:t>
            </a:r>
            <a:r>
              <a:rPr lang="en-US" dirty="0" err="1"/>
              <a:t>gobal</a:t>
            </a:r>
            <a:r>
              <a:rPr lang="en-US" dirty="0"/>
              <a:t> mega trends but is also impact by industry specific constraints:</a:t>
            </a:r>
          </a:p>
          <a:p>
            <a:r>
              <a:rPr lang="en-US" dirty="0"/>
              <a:t>Mega cities drive urban changes in order to provide mobility to their inhabitants. These include zones where cars are not allowed, owning and especially parking a car gets really costly.</a:t>
            </a:r>
          </a:p>
          <a:p>
            <a:r>
              <a:rPr lang="en-US" dirty="0"/>
              <a:t>Further </a:t>
            </a:r>
            <a:r>
              <a:rPr lang="en-US" dirty="0" err="1"/>
              <a:t>behaviroral</a:t>
            </a:r>
            <a:r>
              <a:rPr lang="en-US" dirty="0"/>
              <a:t> changes can be </a:t>
            </a:r>
            <a:r>
              <a:rPr lang="en-US" dirty="0" err="1"/>
              <a:t>indentified</a:t>
            </a:r>
            <a:r>
              <a:rPr lang="en-US" dirty="0"/>
              <a:t>, the younger generation of Y&amp;Z are losing </a:t>
            </a:r>
            <a:r>
              <a:rPr lang="en-US" dirty="0" err="1"/>
              <a:t>interst</a:t>
            </a:r>
            <a:r>
              <a:rPr lang="en-US" dirty="0"/>
              <a:t> in cars, in urban areas less young people </a:t>
            </a:r>
            <a:r>
              <a:rPr lang="en-US" dirty="0" err="1"/>
              <a:t>acutally</a:t>
            </a:r>
            <a:r>
              <a:rPr lang="en-US" dirty="0"/>
              <a:t> get a drivers license. They focus on their digital life and the possibility „always on“ </a:t>
            </a:r>
            <a:r>
              <a:rPr lang="en-US" dirty="0" err="1"/>
              <a:t>generats</a:t>
            </a:r>
            <a:endParaRPr lang="en-US" dirty="0"/>
          </a:p>
          <a:p>
            <a:r>
              <a:rPr lang="en-US" dirty="0" err="1"/>
              <a:t>Legisation</a:t>
            </a:r>
            <a:r>
              <a:rPr lang="en-US" dirty="0"/>
              <a:t> is very active to </a:t>
            </a:r>
            <a:r>
              <a:rPr lang="en-US" dirty="0" err="1"/>
              <a:t>adress</a:t>
            </a:r>
            <a:r>
              <a:rPr lang="en-US" dirty="0"/>
              <a:t> the environmental concerns around CO2 and </a:t>
            </a:r>
            <a:r>
              <a:rPr lang="en-US" dirty="0" err="1"/>
              <a:t>Nox</a:t>
            </a:r>
            <a:r>
              <a:rPr lang="en-US" dirty="0"/>
              <a:t> by setting emission targets with associated penalties</a:t>
            </a:r>
          </a:p>
          <a:p>
            <a:r>
              <a:rPr lang="en-US" dirty="0"/>
              <a:t>And lastly there is a </a:t>
            </a:r>
            <a:r>
              <a:rPr lang="en-US" dirty="0" err="1"/>
              <a:t>a</a:t>
            </a:r>
            <a:r>
              <a:rPr lang="en-US" dirty="0"/>
              <a:t> lot of tension in the political </a:t>
            </a:r>
            <a:r>
              <a:rPr lang="en-US" dirty="0" err="1"/>
              <a:t>enviroments</a:t>
            </a:r>
            <a:r>
              <a:rPr lang="en-US" dirty="0"/>
              <a:t> in Europe with Brexit and globally about free trade and the possibility of increased tariffs on cars</a:t>
            </a:r>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12</a:t>
            </a:fld>
            <a:endParaRPr lang="en-US"/>
          </a:p>
        </p:txBody>
      </p:sp>
    </p:spTree>
    <p:extLst>
      <p:ext uri="{BB962C8B-B14F-4D97-AF65-F5344CB8AC3E}">
        <p14:creationId xmlns:p14="http://schemas.microsoft.com/office/powerpoint/2010/main" val="3340533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trends challenge the automotive industry and pushes massive development effort to react and enable future industry growth and sustainability.</a:t>
            </a:r>
          </a:p>
          <a:p>
            <a:r>
              <a:rPr lang="en-US" dirty="0"/>
              <a:t>CASE, ACES,… are the abbreviations summarizing four key enables. Connected Automated/autonomous, shared, electric</a:t>
            </a:r>
          </a:p>
          <a:p>
            <a:r>
              <a:rPr lang="en-US" dirty="0"/>
              <a:t>sometimes “normal” evolution [connected], sometimes mandatory to respond to industry constraints[electric])</a:t>
            </a:r>
          </a:p>
          <a:p>
            <a:r>
              <a:rPr lang="en-US" dirty="0"/>
              <a:t>Development of these technologies costs money and requires heavy cost saving programs at OEMs; ROI will happen far in the future </a:t>
            </a:r>
          </a:p>
          <a:p>
            <a:endParaRPr lang="en-US" dirty="0"/>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13</a:t>
            </a:fld>
            <a:endParaRPr lang="en-US"/>
          </a:p>
        </p:txBody>
      </p:sp>
    </p:spTree>
    <p:extLst>
      <p:ext uri="{BB962C8B-B14F-4D97-AF65-F5344CB8AC3E}">
        <p14:creationId xmlns:p14="http://schemas.microsoft.com/office/powerpoint/2010/main" val="402547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Technologies don’t bring only a different sound they also bring new variables in the financial equation of the OEMs, as the relative high cost of technology development and production +12.5K€ is a premium EV more expansive to build than combustion engine . Complexity reduction (2000 moving parts in a combustion engine vs. 40 in </a:t>
            </a:r>
            <a:r>
              <a:rPr lang="en-US" dirty="0" err="1"/>
              <a:t>ev</a:t>
            </a:r>
            <a:r>
              <a:rPr lang="en-US" dirty="0"/>
              <a:t>) generate less lifecycle profits on the hardware alone for service, maintenance and repair.</a:t>
            </a:r>
          </a:p>
          <a:p>
            <a:r>
              <a:rPr lang="en-US" dirty="0"/>
              <a:t>So technology innovation cannot stop at the level of new technology but must look at new KPIs and additional business models too.</a:t>
            </a:r>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14</a:t>
            </a:fld>
            <a:endParaRPr lang="en-US"/>
          </a:p>
        </p:txBody>
      </p:sp>
    </p:spTree>
    <p:extLst>
      <p:ext uri="{BB962C8B-B14F-4D97-AF65-F5344CB8AC3E}">
        <p14:creationId xmlns:p14="http://schemas.microsoft.com/office/powerpoint/2010/main" val="3985568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this massive </a:t>
            </a:r>
            <a:r>
              <a:rPr lang="en-US" dirty="0" err="1"/>
              <a:t>distriuption</a:t>
            </a:r>
            <a:r>
              <a:rPr lang="en-US" dirty="0"/>
              <a:t> many industry consultants look at a </a:t>
            </a:r>
            <a:r>
              <a:rPr lang="en-US" dirty="0" err="1"/>
              <a:t>massibly</a:t>
            </a:r>
            <a:r>
              <a:rPr lang="en-US" dirty="0"/>
              <a:t> growing value pool of what Automotive was and how it will be </a:t>
            </a:r>
            <a:r>
              <a:rPr lang="en-US" dirty="0" err="1"/>
              <a:t>redinfed</a:t>
            </a:r>
            <a:r>
              <a:rPr lang="en-US" dirty="0"/>
              <a:t> over the next 10 years.</a:t>
            </a:r>
          </a:p>
          <a:p>
            <a:endParaRPr lang="en-US" dirty="0"/>
          </a:p>
          <a:p>
            <a:r>
              <a:rPr lang="en-US" dirty="0"/>
              <a:t>Redefinition of „Automotive“ due to a massively growing value pool enabled through Connectivity, Automation, Sharing, </a:t>
            </a:r>
            <a:r>
              <a:rPr lang="en-US" dirty="0" err="1"/>
              <a:t>Electrifcation</a:t>
            </a:r>
            <a:endParaRPr lang="en-US" dirty="0"/>
          </a:p>
          <a:p>
            <a:r>
              <a:rPr lang="en-US" dirty="0"/>
              <a:t>„Specifically, OEMs and major suppliers will need to transform their products, as well as their capabilities and organizational structures, to survive and thrive. These changes present both great risk and great opportunity for the auto industry: while we expect the overall value pool to grow to $6.6 trillion in 2030 from $3.5 trillion today, traditional technologies and business models are expected to decline from 98 percent of the market today to 50 percent in 2030. Growth will be driven by disruptive technologies and business models in autonomy, connectivity, electrification, and vehicle sharing.“ </a:t>
            </a:r>
          </a:p>
          <a:p>
            <a:endParaRPr lang="en-US" dirty="0"/>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15</a:t>
            </a:fld>
            <a:endParaRPr lang="en-US"/>
          </a:p>
        </p:txBody>
      </p:sp>
    </p:spTree>
    <p:extLst>
      <p:ext uri="{BB962C8B-B14F-4D97-AF65-F5344CB8AC3E}">
        <p14:creationId xmlns:p14="http://schemas.microsoft.com/office/powerpoint/2010/main" val="147037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transformation of Automotive </a:t>
            </a:r>
            <a:r>
              <a:rPr lang="en-US" dirty="0" err="1"/>
              <a:t>actully</a:t>
            </a:r>
            <a:r>
              <a:rPr lang="en-US" dirty="0"/>
              <a:t> happen. Holistic view</a:t>
            </a:r>
          </a:p>
          <a:p>
            <a:r>
              <a:rPr lang="en-US" dirty="0"/>
              <a:t>From the car over the </a:t>
            </a:r>
            <a:r>
              <a:rPr lang="en-US" dirty="0" err="1"/>
              <a:t>connetect</a:t>
            </a:r>
            <a:r>
              <a:rPr lang="en-US" dirty="0"/>
              <a:t> car to as a service models.</a:t>
            </a:r>
          </a:p>
          <a:p>
            <a:r>
              <a:rPr lang="en-US" dirty="0"/>
              <a:t>We will now dive deeper in each level and look at developments</a:t>
            </a:r>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16</a:t>
            </a:fld>
            <a:endParaRPr lang="en-US"/>
          </a:p>
        </p:txBody>
      </p:sp>
    </p:spTree>
    <p:extLst>
      <p:ext uri="{BB962C8B-B14F-4D97-AF65-F5344CB8AC3E}">
        <p14:creationId xmlns:p14="http://schemas.microsoft.com/office/powerpoint/2010/main" val="1000436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Traditianal</a:t>
            </a:r>
            <a:r>
              <a:rPr lang="en-US" dirty="0"/>
              <a:t> car ownership model. A person buys a car</a:t>
            </a:r>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17</a:t>
            </a:fld>
            <a:endParaRPr lang="en-US"/>
          </a:p>
        </p:txBody>
      </p:sp>
    </p:spTree>
    <p:extLst>
      <p:ext uri="{BB962C8B-B14F-4D97-AF65-F5344CB8AC3E}">
        <p14:creationId xmlns:p14="http://schemas.microsoft.com/office/powerpoint/2010/main" val="1709872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400" b="1" kern="1200" dirty="0">
                <a:solidFill>
                  <a:schemeClr val="accent1"/>
                </a:solidFill>
                <a:effectLst/>
                <a:latin typeface="Fira Sans Book" panose="020B0503050000020004" pitchFamily="34" charset="0"/>
                <a:ea typeface="+mn-ea"/>
                <a:cs typeface="+mn-cs"/>
              </a:rPr>
              <a:t>Global car sales reaching ceiling, limiting organic growth potential</a:t>
            </a:r>
          </a:p>
          <a:p>
            <a:pPr marL="285750" marR="0" lvl="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400" kern="1200" dirty="0">
                <a:solidFill>
                  <a:schemeClr val="accent1"/>
                </a:solidFill>
                <a:effectLst/>
                <a:latin typeface="Fira Sans Book" panose="020B0503050000020004" pitchFamily="34" charset="0"/>
                <a:ea typeface="+mn-ea"/>
                <a:cs typeface="+mn-cs"/>
              </a:rPr>
              <a:t>Generally: New car sales growth to large extent depending on economical factors (e.g. overall growing/shrinking economy, fuel price)</a:t>
            </a:r>
            <a:endParaRPr lang="de-DE" dirty="0"/>
          </a:p>
          <a:p>
            <a:pPr marL="285750" marR="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dirty="0"/>
              <a:t>The worlds largest regions for new vehicle sales only with moderate growth outlook</a:t>
            </a:r>
          </a:p>
          <a:p>
            <a:pPr marL="285750" marR="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dirty="0"/>
              <a:t>SEA region currently an exception compared with global trends*, due to growing wealth and low delta (first owners)</a:t>
            </a:r>
          </a:p>
          <a:p>
            <a:pPr marL="285750" marR="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dirty="0"/>
              <a:t>Traditional Automotive industry is facing challenges to grow sales volumes indefinitely</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067C7C6C-A151-4663-A1BD-DD1718C468C1}" type="slidenum">
              <a:rPr lang="en-US" smtClean="0"/>
              <a:t>18</a:t>
            </a:fld>
            <a:endParaRPr lang="en-US"/>
          </a:p>
        </p:txBody>
      </p:sp>
    </p:spTree>
    <p:extLst>
      <p:ext uri="{BB962C8B-B14F-4D97-AF65-F5344CB8AC3E}">
        <p14:creationId xmlns:p14="http://schemas.microsoft.com/office/powerpoint/2010/main" val="1177098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300"/>
              </a:spcBef>
              <a:spcAft>
                <a:spcPts val="0"/>
              </a:spcAft>
              <a:buClrTx/>
              <a:buSzTx/>
              <a:buFont typeface="Arial" panose="020B0604020202020204" pitchFamily="34" charset="0"/>
              <a:buNone/>
              <a:tabLst/>
              <a:defRPr/>
            </a:pPr>
            <a:r>
              <a:rPr lang="de-DE" dirty="0"/>
              <a:t>The car is still bough by a person but becomes more and more connected, gets digital and opens for a new dimension of services</a:t>
            </a:r>
            <a:endParaRPr lang="en-US" dirty="0"/>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19</a:t>
            </a:fld>
            <a:endParaRPr lang="en-US"/>
          </a:p>
        </p:txBody>
      </p:sp>
    </p:spTree>
    <p:extLst>
      <p:ext uri="{BB962C8B-B14F-4D97-AF65-F5344CB8AC3E}">
        <p14:creationId xmlns:p14="http://schemas.microsoft.com/office/powerpoint/2010/main" val="3135464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20000"/>
              </a:lnSpc>
              <a:spcBef>
                <a:spcPts val="300"/>
              </a:spcBef>
              <a:spcAft>
                <a:spcPts val="0"/>
              </a:spcAft>
              <a:buClrTx/>
              <a:buSzTx/>
              <a:buFont typeface="Arial" panose="020B0604020202020204" pitchFamily="34" charset="0"/>
              <a:buChar char="•"/>
              <a:tabLst/>
              <a:defRPr/>
            </a:pPr>
            <a:r>
              <a:rPr lang="de-DE" dirty="0"/>
              <a:t>Connectivity growing. Mature markets more than ¾ today and more than 4/5 in 3 years but also APAC and ROW is adding connectivity to enable an additional digital life.</a:t>
            </a:r>
          </a:p>
          <a:p>
            <a:pPr marL="285750" indent="-285750">
              <a:buFont typeface="Arial" panose="020B0604020202020204" pitchFamily="34" charset="0"/>
              <a:buChar char="•"/>
            </a:pPr>
            <a:endParaRPr lang="de-DE" dirty="0"/>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20</a:t>
            </a:fld>
            <a:endParaRPr lang="en-US"/>
          </a:p>
        </p:txBody>
      </p:sp>
    </p:spTree>
    <p:extLst>
      <p:ext uri="{BB962C8B-B14F-4D97-AF65-F5344CB8AC3E}">
        <p14:creationId xmlns:p14="http://schemas.microsoft.com/office/powerpoint/2010/main" val="65549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exciting times with many trends impacting the business environment</a:t>
            </a:r>
          </a:p>
          <a:p>
            <a:pPr marL="171450" indent="-171450">
              <a:buFont typeface="Arial" panose="020B0604020202020204" pitchFamily="34" charset="0"/>
              <a:buChar char="•"/>
            </a:pPr>
            <a:r>
              <a:rPr lang="en-US" dirty="0"/>
              <a:t>Some trends are similar to last year, for example shortage of key skills and the threat of cyber attacks</a:t>
            </a:r>
          </a:p>
          <a:p>
            <a:pPr marL="171450" indent="-171450">
              <a:buFont typeface="Arial" panose="020B0604020202020204" pitchFamily="34" charset="0"/>
              <a:buChar char="•"/>
            </a:pPr>
            <a:r>
              <a:rPr lang="en-US" dirty="0"/>
              <a:t>Some trends have become more prominent, such as growing trade conflicts between leading countries</a:t>
            </a:r>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3</a:t>
            </a:fld>
            <a:endParaRPr lang="en-US"/>
          </a:p>
        </p:txBody>
      </p:sp>
    </p:spTree>
    <p:extLst>
      <p:ext uri="{BB962C8B-B14F-4D97-AF65-F5344CB8AC3E}">
        <p14:creationId xmlns:p14="http://schemas.microsoft.com/office/powerpoint/2010/main" val="3908270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Three categories</a:t>
            </a:r>
          </a:p>
          <a:p>
            <a:r>
              <a:rPr lang="de-DE" dirty="0"/>
              <a:t>...</a:t>
            </a:r>
          </a:p>
          <a:p>
            <a:endParaRPr lang="de-DE" dirty="0"/>
          </a:p>
          <a:p>
            <a:r>
              <a:rPr lang="de-DE" dirty="0"/>
              <a:t>ADAS and the Automated driving area is kind of special in this as it is about taking over control of the driving it self.</a:t>
            </a:r>
          </a:p>
          <a:p>
            <a:endParaRPr lang="de-DE" dirty="0"/>
          </a:p>
        </p:txBody>
      </p:sp>
      <p:sp>
        <p:nvSpPr>
          <p:cNvPr id="4" name="Slide Number Placeholder 3"/>
          <p:cNvSpPr>
            <a:spLocks noGrp="1"/>
          </p:cNvSpPr>
          <p:nvPr>
            <p:ph type="sldNum" sz="quarter" idx="5"/>
          </p:nvPr>
        </p:nvSpPr>
        <p:spPr/>
        <p:txBody>
          <a:bodyPr/>
          <a:lstStyle/>
          <a:p>
            <a:fld id="{067C7C6C-A151-4663-A1BD-DD1718C468C1}" type="slidenum">
              <a:rPr lang="en-US" smtClean="0"/>
              <a:t>21</a:t>
            </a:fld>
            <a:endParaRPr lang="en-US"/>
          </a:p>
        </p:txBody>
      </p:sp>
    </p:spTree>
    <p:extLst>
      <p:ext uri="{BB962C8B-B14F-4D97-AF65-F5344CB8AC3E}">
        <p14:creationId xmlns:p14="http://schemas.microsoft.com/office/powerpoint/2010/main" val="3895224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Regarding building customer trust we see two sides of the story</a:t>
            </a:r>
          </a:p>
          <a:p>
            <a:pPr marL="285750" indent="-285750">
              <a:buFont typeface="Arial" panose="020B0604020202020204" pitchFamily="34" charset="0"/>
              <a:buChar char="•"/>
            </a:pPr>
            <a:r>
              <a:rPr lang="en-US" sz="1200" dirty="0"/>
              <a:t>A recent US Poll from Reuters/IPSOS revealed quite some skepticism around Autonomous Vehicles around Americans. Which is expected as people need to build familiarity with assist systems before letting go of the control.</a:t>
            </a:r>
          </a:p>
          <a:p>
            <a:pPr marL="285750" indent="-285750">
              <a:buFont typeface="Arial" panose="020B0604020202020204" pitchFamily="34" charset="0"/>
              <a:buChar char="•"/>
            </a:pPr>
            <a:endParaRPr lang="de-DE" sz="1200" dirty="0"/>
          </a:p>
          <a:p>
            <a:pPr marL="285750" indent="-285750">
              <a:buFont typeface="Arial" panose="020B0604020202020204" pitchFamily="34" charset="0"/>
              <a:buChar char="•"/>
            </a:pPr>
            <a:r>
              <a:rPr lang="de-DE" sz="1200" dirty="0"/>
              <a:t>A</a:t>
            </a:r>
            <a:r>
              <a:rPr lang="en-US" sz="1200" dirty="0"/>
              <a:t>DAS can help to drive customer acceptance for assistance systems and partial automation while technology is maturing from Level 2 to 3&amp;4 and at some point to Level 5</a:t>
            </a:r>
          </a:p>
          <a:p>
            <a:pPr marL="285750" indent="-285750">
              <a:buFont typeface="Arial" panose="020B0604020202020204" pitchFamily="34" charset="0"/>
              <a:buChar char="•"/>
            </a:pPr>
            <a:r>
              <a:rPr lang="de-DE" sz="1200" dirty="0"/>
              <a:t>A</a:t>
            </a:r>
            <a:r>
              <a:rPr lang="en-US" sz="1200" dirty="0"/>
              <a:t>DAS can be the </a:t>
            </a:r>
            <a:r>
              <a:rPr lang="en-US" sz="1200" dirty="0" err="1"/>
              <a:t>roald</a:t>
            </a:r>
            <a:r>
              <a:rPr lang="en-US" sz="1200" dirty="0"/>
              <a:t> to automated driving</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22</a:t>
            </a:fld>
            <a:endParaRPr lang="en-US"/>
          </a:p>
        </p:txBody>
      </p:sp>
    </p:spTree>
    <p:extLst>
      <p:ext uri="{BB962C8B-B14F-4D97-AF65-F5344CB8AC3E}">
        <p14:creationId xmlns:p14="http://schemas.microsoft.com/office/powerpoint/2010/main" val="354414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HERE did a study in North America to understand consumer interest in ADAS, which is overall high at 80% with a lot of focus around safety and comfort.</a:t>
            </a:r>
          </a:p>
          <a:p>
            <a:endParaRPr lang="de-DE" sz="1200" dirty="0"/>
          </a:p>
          <a:p>
            <a:r>
              <a:rPr lang="de-DE" sz="1200" dirty="0"/>
              <a:t>But even though 80% of consumers intersted in ADAS only 52% were actually informed by the car dealer about ADAS functions. </a:t>
            </a:r>
          </a:p>
          <a:p>
            <a:endParaRPr lang="de-DE" sz="1200" dirty="0"/>
          </a:p>
          <a:p>
            <a:endParaRPr lang="en-US"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23</a:t>
            </a:fld>
            <a:endParaRPr lang="en-US"/>
          </a:p>
        </p:txBody>
      </p:sp>
    </p:spTree>
    <p:extLst>
      <p:ext uri="{BB962C8B-B14F-4D97-AF65-F5344CB8AC3E}">
        <p14:creationId xmlns:p14="http://schemas.microsoft.com/office/powerpoint/2010/main" val="2733317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300"/>
              </a:spcBef>
              <a:spcAft>
                <a:spcPts val="0"/>
              </a:spcAft>
              <a:buClrTx/>
              <a:buSzTx/>
              <a:buFont typeface="Arial" panose="020B0604020202020204" pitchFamily="34" charset="0"/>
              <a:buNone/>
              <a:tabLst/>
              <a:defRPr/>
            </a:pPr>
            <a:r>
              <a:rPr lang="en-US" sz="1200" dirty="0"/>
              <a:t>.Initial forecasts of Automated driving revised recently with a more conservative approach (next slide). The industry is reacting the technology maturation and consumer acceptance. See comparison between April 2018 and December so only 8 months.</a:t>
            </a:r>
          </a:p>
          <a:p>
            <a:endParaRPr lang="en-US"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24</a:t>
            </a:fld>
            <a:endParaRPr lang="en-US"/>
          </a:p>
        </p:txBody>
      </p:sp>
    </p:spTree>
    <p:extLst>
      <p:ext uri="{BB962C8B-B14F-4D97-AF65-F5344CB8AC3E}">
        <p14:creationId xmlns:p14="http://schemas.microsoft.com/office/powerpoint/2010/main" val="2898115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analyst forecasts are also consistent with what we are seeing in the industry:</a:t>
            </a:r>
          </a:p>
          <a:p>
            <a:pPr marL="285750" indent="-285750">
              <a:buFont typeface="Arial" panose="020B0604020202020204" pitchFamily="34" charset="0"/>
              <a:buChar char="•"/>
            </a:pPr>
            <a:r>
              <a:rPr lang="en-US" sz="1200" dirty="0"/>
              <a:t>Between 2019 and 2021 9 OEMs to introduce L2 driving capability. By 2023 15 OEMs expected to have this in their production vehicles</a:t>
            </a:r>
          </a:p>
          <a:p>
            <a:pPr marL="285750" indent="-285750">
              <a:buFont typeface="Arial" panose="020B0604020202020204" pitchFamily="34" charset="0"/>
              <a:buChar char="•"/>
            </a:pPr>
            <a:r>
              <a:rPr lang="en-US" sz="1200" dirty="0"/>
              <a:t>The first 3 OEMs expected to come with L3 capability around 2021 and by 2025 15 OEMs to have L3 capability.</a:t>
            </a:r>
          </a:p>
          <a:p>
            <a:pPr marL="285750" indent="-285750">
              <a:buFont typeface="Arial" panose="020B0604020202020204" pitchFamily="34" charset="0"/>
              <a:buChar char="•"/>
            </a:pPr>
            <a:r>
              <a:rPr lang="en-US" sz="1200" dirty="0"/>
              <a:t>First OEMs to bring L4 capability after 2025</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25</a:t>
            </a:fld>
            <a:endParaRPr lang="en-US"/>
          </a:p>
        </p:txBody>
      </p:sp>
    </p:spTree>
    <p:extLst>
      <p:ext uri="{BB962C8B-B14F-4D97-AF65-F5344CB8AC3E}">
        <p14:creationId xmlns:p14="http://schemas.microsoft.com/office/powerpoint/2010/main" val="319451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But back to our overall all the automated private car will not be possible without embedded high speed and high reliable connectity. </a:t>
            </a:r>
          </a:p>
          <a:p>
            <a:r>
              <a:rPr lang="de-DE" sz="1200" dirty="0"/>
              <a:t>High invest into automation and also high cost for consumer to buy/own Autonomous car. Expecting limited ROI mid term. Requires considering new business models and redefiniton of tradital Automotive</a:t>
            </a:r>
          </a:p>
          <a:p>
            <a:endParaRPr lang="de-DE" sz="1200" dirty="0"/>
          </a:p>
          <a:p>
            <a:endParaRPr lang="de-DE"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26</a:t>
            </a:fld>
            <a:endParaRPr lang="en-US"/>
          </a:p>
        </p:txBody>
      </p:sp>
    </p:spTree>
    <p:extLst>
      <p:ext uri="{BB962C8B-B14F-4D97-AF65-F5344CB8AC3E}">
        <p14:creationId xmlns:p14="http://schemas.microsoft.com/office/powerpoint/2010/main" val="2769818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100" dirty="0"/>
              <a:t>We </a:t>
            </a:r>
            <a:r>
              <a:rPr lang="de-DE" sz="1050" dirty="0">
                <a:cs typeface="Al Bayan Plain" pitchFamily="2" charset="-78"/>
              </a:rPr>
              <a:t>are witnessing fundamental shifts </a:t>
            </a:r>
            <a:r>
              <a:rPr lang="de-DE" sz="1100" dirty="0"/>
              <a:t>that are creating both tremendous opportunities and threats:</a:t>
            </a:r>
          </a:p>
          <a:p>
            <a:pPr marL="429750" marR="0" lvl="2"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050" dirty="0"/>
              <a:t>From “selling a vehicle“ to one individual to “enabling use of multiple connected modes of transportation and logistics to everyone“</a:t>
            </a:r>
          </a:p>
          <a:p>
            <a:pPr marL="285750" indent="-285750">
              <a:buFont typeface="Arial" panose="020B0604020202020204" pitchFamily="34" charset="0"/>
              <a:buChar char="•"/>
            </a:pPr>
            <a:r>
              <a:rPr lang="de-DE" sz="1100" dirty="0"/>
              <a:t>Becoming a beneficior of change requires large upfront invest.</a:t>
            </a:r>
          </a:p>
          <a:p>
            <a:pPr marL="285750" indent="-285750">
              <a:buFont typeface="Arial" panose="020B0604020202020204" pitchFamily="34" charset="0"/>
              <a:buChar char="•"/>
            </a:pPr>
            <a:r>
              <a:rPr lang="de-DE" sz="1100" dirty="0"/>
              <a:t>Dynamics are speeding up with growing customer adoption. Even faster with young, tech savvy demographics. </a:t>
            </a:r>
          </a:p>
          <a:p>
            <a:endParaRPr lang="de-DE" dirty="0"/>
          </a:p>
          <a:p>
            <a:endParaRPr lang="de-DE" dirty="0"/>
          </a:p>
        </p:txBody>
      </p:sp>
      <p:sp>
        <p:nvSpPr>
          <p:cNvPr id="4" name="Slide Number Placeholder 3"/>
          <p:cNvSpPr>
            <a:spLocks noGrp="1"/>
          </p:cNvSpPr>
          <p:nvPr>
            <p:ph type="sldNum" sz="quarter" idx="5"/>
          </p:nvPr>
        </p:nvSpPr>
        <p:spPr/>
        <p:txBody>
          <a:bodyPr/>
          <a:lstStyle/>
          <a:p>
            <a:fld id="{067C7C6C-A151-4663-A1BD-DD1718C468C1}" type="slidenum">
              <a:rPr lang="en-US" smtClean="0"/>
              <a:t>27</a:t>
            </a:fld>
            <a:endParaRPr lang="en-US"/>
          </a:p>
        </p:txBody>
      </p:sp>
    </p:spTree>
    <p:extLst>
      <p:ext uri="{BB962C8B-B14F-4D97-AF65-F5344CB8AC3E}">
        <p14:creationId xmlns:p14="http://schemas.microsoft.com/office/powerpoint/2010/main" val="1201875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Car as a service</a:t>
            </a:r>
          </a:p>
          <a:p>
            <a:r>
              <a:rPr lang="de-DE" sz="1200" dirty="0"/>
              <a:t>Where the mean of transportation is provided</a:t>
            </a:r>
          </a:p>
          <a:p>
            <a:r>
              <a:rPr lang="de-DE" sz="1200" dirty="0"/>
              <a:t>To </a:t>
            </a:r>
          </a:p>
          <a:p>
            <a:r>
              <a:rPr lang="de-DE" sz="1200" dirty="0"/>
              <a:t>Mobitliy as a service</a:t>
            </a:r>
          </a:p>
          <a:p>
            <a:r>
              <a:rPr lang="de-DE" sz="1200" dirty="0"/>
              <a:t>Where the ride it self is the product</a:t>
            </a:r>
          </a:p>
          <a:p>
            <a:r>
              <a:rPr lang="de-DE" sz="1200" dirty="0"/>
              <a:t>Both dimensions are not new think of car rental or taxis. But with connectivity, smartphones and cloud platforms new dimensions of services can be offered.</a:t>
            </a:r>
          </a:p>
          <a:p>
            <a:endParaRPr lang="de-DE"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28</a:t>
            </a:fld>
            <a:endParaRPr lang="en-US"/>
          </a:p>
        </p:txBody>
      </p:sp>
    </p:spTree>
    <p:extLst>
      <p:ext uri="{BB962C8B-B14F-4D97-AF65-F5344CB8AC3E}">
        <p14:creationId xmlns:p14="http://schemas.microsoft.com/office/powerpoint/2010/main" val="3683888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 sz="1200" b="0" i="0" u="none" strike="noStrike" kern="1200" dirty="0">
                <a:solidFill>
                  <a:schemeClr val="accent1"/>
                </a:solidFill>
                <a:effectLst/>
                <a:latin typeface="Fira Sans Book" panose="020B0503050000020004" pitchFamily="34" charset="0"/>
                <a:ea typeface="+mn-ea"/>
                <a:cs typeface="+mn-cs"/>
              </a:rPr>
              <a:t>Berlin, for example, runs on convenient car sharing, with multiple players and limited e-hailing opportunities because of taxi-related regulation. </a:t>
            </a:r>
          </a:p>
          <a:p>
            <a:pPr marL="285750" indent="-285750">
              <a:buFont typeface="Arial" panose="020B0604020202020204" pitchFamily="34" charset="0"/>
              <a:buChar char="•"/>
            </a:pPr>
            <a:r>
              <a:rPr lang="en" sz="1200" b="0" i="0" u="none" strike="noStrike" kern="1200" dirty="0">
                <a:solidFill>
                  <a:schemeClr val="accent1"/>
                </a:solidFill>
                <a:effectLst/>
                <a:latin typeface="Fira Sans Book" panose="020B0503050000020004" pitchFamily="34" charset="0"/>
                <a:ea typeface="+mn-ea"/>
                <a:cs typeface="+mn-cs"/>
              </a:rPr>
              <a:t>Beijing, a mid-income, densely populated city, has a shared-mobility market of more than $700 million. Focused mainly on a strong e-hailing platform, Beijing is a winner-takes-most market where one company controls nearly the entire market. |McK: </a:t>
            </a:r>
            <a:r>
              <a:rPr lang="de-DE" sz="1200" b="0" i="0" u="none" strike="noStrike" kern="1200" dirty="0">
                <a:solidFill>
                  <a:schemeClr val="accent1"/>
                </a:solidFill>
                <a:effectLst/>
                <a:latin typeface="Fira Sans Book" panose="020B0503050000020004" pitchFamily="34" charset="0"/>
                <a:ea typeface="+mn-ea"/>
                <a:cs typeface="+mn-cs"/>
              </a:rPr>
              <a:t>https://www.mckinsey.com/industries/automotive-and-assembly/our-insights/how-shared-mobility-will-change-the-automotive-industry]</a:t>
            </a:r>
          </a:p>
          <a:p>
            <a:pPr marL="285750" indent="-285750">
              <a:buFont typeface="Arial" panose="020B0604020202020204" pitchFamily="34" charset="0"/>
              <a:buChar char="•"/>
            </a:pPr>
            <a:r>
              <a:rPr lang="en" sz="1200" b="0" i="0" u="none" strike="noStrike" kern="1200" dirty="0">
                <a:solidFill>
                  <a:schemeClr val="accent1"/>
                </a:solidFill>
                <a:effectLst/>
                <a:latin typeface="Fira Sans Book" panose="020B0503050000020004" pitchFamily="34" charset="0"/>
                <a:ea typeface="+mn-ea"/>
                <a:cs typeface="+mn-cs"/>
              </a:rPr>
              <a:t>car sharing is rarely economically viable in cities with fewer than half a million inhabitants.</a:t>
            </a:r>
          </a:p>
          <a:p>
            <a:pPr marL="285750" indent="-285750">
              <a:buFont typeface="Arial" panose="020B0604020202020204" pitchFamily="34" charset="0"/>
              <a:buChar char="•"/>
            </a:pPr>
            <a:r>
              <a:rPr lang="en" sz="1200" b="1" i="0" u="none" strike="noStrike" kern="1200" dirty="0">
                <a:solidFill>
                  <a:schemeClr val="tx1"/>
                </a:solidFill>
                <a:effectLst/>
                <a:latin typeface="Fira Sans Book" panose="020B0503050000020004" pitchFamily="34" charset="0"/>
                <a:ea typeface="+mn-ea"/>
                <a:cs typeface="+mn-cs"/>
              </a:rPr>
              <a:t>As shared mobility continues to gain momentum, automakers and their suppliers need to understand what’s driving its popularity, which will vary from country to country and city to city. While shared mobility will probably inhibit new vehicle sales to an extent, automotive players can nonetheless position themselves to benefit from its ultimate success.</a:t>
            </a:r>
            <a:endParaRPr lang="de-DE" sz="1200" b="1" dirty="0">
              <a:solidFill>
                <a:schemeClr val="tx1"/>
              </a:solidFill>
            </a:endParaRPr>
          </a:p>
          <a:p>
            <a:pPr marL="285750" indent="-285750">
              <a:buFont typeface="Arial" panose="020B0604020202020204" pitchFamily="34" charset="0"/>
              <a:buChar char="•"/>
            </a:pPr>
            <a:endParaRPr lang="de-DE" sz="1200" b="1" dirty="0">
              <a:solidFill>
                <a:schemeClr val="tx1"/>
              </a:solidFill>
            </a:endParaRPr>
          </a:p>
        </p:txBody>
      </p:sp>
      <p:sp>
        <p:nvSpPr>
          <p:cNvPr id="4" name="Slide Number Placeholder 3"/>
          <p:cNvSpPr>
            <a:spLocks noGrp="1"/>
          </p:cNvSpPr>
          <p:nvPr>
            <p:ph type="sldNum" sz="quarter" idx="5"/>
          </p:nvPr>
        </p:nvSpPr>
        <p:spPr/>
        <p:txBody>
          <a:bodyPr/>
          <a:lstStyle/>
          <a:p>
            <a:fld id="{067C7C6C-A151-4663-A1BD-DD1718C468C1}" type="slidenum">
              <a:rPr lang="en-US" smtClean="0"/>
              <a:t>29</a:t>
            </a:fld>
            <a:endParaRPr lang="en-US"/>
          </a:p>
        </p:txBody>
      </p:sp>
    </p:spTree>
    <p:extLst>
      <p:ext uri="{BB962C8B-B14F-4D97-AF65-F5344CB8AC3E}">
        <p14:creationId xmlns:p14="http://schemas.microsoft.com/office/powerpoint/2010/main" val="33704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de-DE" dirty="0"/>
              <a:t>Not every OEM can master the entire stack which in abstracted form consists of three layers. The car – autmotive related services – and the b2c front end with the on demand mobility platform</a:t>
            </a:r>
          </a:p>
          <a:p>
            <a:pPr marL="285750" indent="-285750">
              <a:buFont typeface="Arial" panose="020B0604020202020204" pitchFamily="34" charset="0"/>
              <a:buChar char="•"/>
            </a:pPr>
            <a:r>
              <a:rPr lang="de-DE" dirty="0"/>
              <a:t>Requires a more open, collaborative stance</a:t>
            </a:r>
          </a:p>
          <a:p>
            <a:pPr marL="285750" indent="-285750">
              <a:buFont typeface="Arial" panose="020B0604020202020204" pitchFamily="34" charset="0"/>
              <a:buChar char="•"/>
            </a:pPr>
            <a:endParaRPr lang="de-DE" dirty="0"/>
          </a:p>
          <a:p>
            <a:pPr marL="0" marR="0" lvl="0" indent="0" algn="l" defTabSz="914400" rtl="0" eaLnBrk="1" fontAlgn="auto" latinLnBrk="0" hangingPunct="1">
              <a:lnSpc>
                <a:spcPct val="100000"/>
              </a:lnSpc>
              <a:spcBef>
                <a:spcPts val="600"/>
              </a:spcBef>
              <a:spcAft>
                <a:spcPts val="200"/>
              </a:spcAft>
              <a:buClrTx/>
              <a:buSzTx/>
              <a:buFont typeface="Arial" panose="020B0604020202020204" pitchFamily="34" charset="0"/>
              <a:buNone/>
              <a:tabLst/>
              <a:defRPr/>
            </a:pPr>
            <a:r>
              <a:rPr lang="de-DE" sz="1600" dirty="0"/>
              <a:t>Characteristics of platform biz in mobility:</a:t>
            </a:r>
            <a:endParaRPr lang="de-DE" sz="1400" dirty="0"/>
          </a:p>
          <a:p>
            <a:pPr marL="285750" marR="0" lvl="1"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400" dirty="0"/>
              <a:t>data-driven, user-centric</a:t>
            </a:r>
          </a:p>
          <a:p>
            <a:pPr marL="285750" marR="0" lvl="1"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400" dirty="0"/>
              <a:t>relies on a strong platform </a:t>
            </a:r>
          </a:p>
          <a:p>
            <a:pPr marL="171450" lvl="1" indent="-171450">
              <a:buFont typeface="Arial" panose="020B0604020202020204" pitchFamily="34" charset="0"/>
              <a:buChar char="•"/>
            </a:pPr>
            <a:r>
              <a:rPr lang="de-DE" dirty="0"/>
              <a:t>Enables at least planning, booking, payment</a:t>
            </a:r>
          </a:p>
          <a:p>
            <a:pPr marL="171450" lvl="1" indent="-171450">
              <a:buFont typeface="Arial" panose="020B0604020202020204" pitchFamily="34" charset="0"/>
              <a:buChar char="•"/>
            </a:pPr>
            <a:r>
              <a:rPr lang="de-DE" dirty="0"/>
              <a:t>Asset light (e.g. Uber) vs. Asset heavy (e.g. ShareNow)</a:t>
            </a:r>
          </a:p>
          <a:p>
            <a:pPr marL="171450" lvl="1" indent="-171450">
              <a:buFont typeface="Arial" panose="020B0604020202020204" pitchFamily="34" charset="0"/>
              <a:buChar char="•"/>
            </a:pPr>
            <a:r>
              <a:rPr lang="de-DE" dirty="0"/>
              <a:t>Private vs. Public (e.g. city mass transit)</a:t>
            </a:r>
          </a:p>
          <a:p>
            <a:pPr marL="171450" lvl="1" indent="-171450">
              <a:buFont typeface="Arial" panose="020B0604020202020204" pitchFamily="34" charset="0"/>
              <a:buChar char="•"/>
            </a:pPr>
            <a:r>
              <a:rPr lang="de-DE" dirty="0"/>
              <a:t>Subscription or pay-as-you-go = Platform charges fee X</a:t>
            </a:r>
          </a:p>
          <a:p>
            <a:pPr marL="171450" lvl="1" indent="-171450">
              <a:buFont typeface="Arial" panose="020B0604020202020204" pitchFamily="34" charset="0"/>
              <a:buChar char="•"/>
            </a:pPr>
            <a:r>
              <a:rPr lang="de-DE" dirty="0"/>
              <a:t>Efficiency optimization with analytics for matching demand &amp; supply</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4" name="Slide Number Placeholder 3"/>
          <p:cNvSpPr>
            <a:spLocks noGrp="1"/>
          </p:cNvSpPr>
          <p:nvPr>
            <p:ph type="sldNum" sz="quarter" idx="5"/>
          </p:nvPr>
        </p:nvSpPr>
        <p:spPr/>
        <p:txBody>
          <a:bodyPr/>
          <a:lstStyle/>
          <a:p>
            <a:fld id="{067C7C6C-A151-4663-A1BD-DD1718C468C1}" type="slidenum">
              <a:rPr lang="en-US" smtClean="0"/>
              <a:t>30</a:t>
            </a:fld>
            <a:endParaRPr lang="en-US"/>
          </a:p>
        </p:txBody>
      </p:sp>
    </p:spTree>
    <p:extLst>
      <p:ext uri="{BB962C8B-B14F-4D97-AF65-F5344CB8AC3E}">
        <p14:creationId xmlns:p14="http://schemas.microsoft.com/office/powerpoint/2010/main" val="255294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global economy is also less strong than last year, with growing uncertainty about the year ahead</a:t>
            </a:r>
          </a:p>
          <a:p>
            <a:pPr marL="171450" indent="-171450">
              <a:buFont typeface="Arial" panose="020B0604020202020204" pitchFamily="34" charset="0"/>
              <a:buChar char="•"/>
            </a:pPr>
            <a:r>
              <a:rPr lang="en-US" dirty="0"/>
              <a:t>Data privacy has become an important topic for many consumers</a:t>
            </a:r>
          </a:p>
          <a:p>
            <a:pPr marL="171450" indent="-171450">
              <a:buFont typeface="Arial" panose="020B0604020202020204" pitchFamily="34" charset="0"/>
              <a:buChar char="•"/>
            </a:pPr>
            <a:r>
              <a:rPr lang="en-US" dirty="0"/>
              <a:t>And we see many cases of over-regulation making life more difficult for companies</a:t>
            </a:r>
          </a:p>
        </p:txBody>
      </p:sp>
      <p:sp>
        <p:nvSpPr>
          <p:cNvPr id="4" name="Slide Number Placeholder 3"/>
          <p:cNvSpPr>
            <a:spLocks noGrp="1"/>
          </p:cNvSpPr>
          <p:nvPr>
            <p:ph type="sldNum" sz="quarter" idx="5"/>
          </p:nvPr>
        </p:nvSpPr>
        <p:spPr/>
        <p:txBody>
          <a:bodyPr/>
          <a:lstStyle/>
          <a:p>
            <a:fld id="{067C7C6C-A151-4663-A1BD-DD1718C468C1}" type="slidenum">
              <a:rPr lang="en-US" smtClean="0"/>
              <a:t>4</a:t>
            </a:fld>
            <a:endParaRPr lang="en-US"/>
          </a:p>
        </p:txBody>
      </p:sp>
    </p:spTree>
    <p:extLst>
      <p:ext uri="{BB962C8B-B14F-4D97-AF65-F5344CB8AC3E}">
        <p14:creationId xmlns:p14="http://schemas.microsoft.com/office/powerpoint/2010/main" val="905664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de-DE" b="1" dirty="0"/>
              <a:t>New mobility is a less than a decade old but already creates billion dollar valuations and investments long before profits are expected. </a:t>
            </a:r>
          </a:p>
          <a:p>
            <a:pPr marL="285750" marR="0" lvl="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b="1" dirty="0"/>
              <a:t>OEMs are investing in and developing Mobility services to not get left behind Uber, Lyft, Grab, Didi and others</a:t>
            </a:r>
          </a:p>
          <a:p>
            <a:pPr marL="285750" indent="-285750">
              <a:buFont typeface="Arial" panose="020B0604020202020204" pitchFamily="34" charset="0"/>
              <a:buChar char="•"/>
            </a:pPr>
            <a:r>
              <a:rPr lang="de-DE" dirty="0"/>
              <a:t>However: Tech Players invest significantly more into related startups than automotive players.</a:t>
            </a:r>
          </a:p>
          <a:p>
            <a:pPr marL="285750" indent="-285750">
              <a:buFont typeface="Arial" panose="020B0604020202020204" pitchFamily="34" charset="0"/>
              <a:buChar char="•"/>
            </a:pPr>
            <a:r>
              <a:rPr lang="de-DE" sz="1400" b="0" i="0" u="none" strike="noStrike" kern="1200" dirty="0">
                <a:solidFill>
                  <a:schemeClr val="accent1"/>
                </a:solidFill>
                <a:effectLst/>
                <a:latin typeface="Fira Sans Book" panose="020B0503050000020004" pitchFamily="34" charset="0"/>
                <a:ea typeface="+mn-ea"/>
                <a:cs typeface="+mn-cs"/>
              </a:rPr>
              <a:t>Total investments of $111 billion from 2010 – 2017</a:t>
            </a:r>
          </a:p>
          <a:p>
            <a:pPr marL="429750" lvl="2" indent="-285750">
              <a:buFont typeface="Arial" panose="020B0604020202020204" pitchFamily="34" charset="0"/>
              <a:buChar char="•"/>
            </a:pPr>
            <a:r>
              <a:rPr lang="de-DE" sz="1200" b="0" i="0" u="none" strike="noStrike" kern="1200" dirty="0">
                <a:solidFill>
                  <a:schemeClr val="accent1"/>
                </a:solidFill>
                <a:effectLst/>
                <a:latin typeface="Fira Sans Book" panose="020B0503050000020004" pitchFamily="34" charset="0"/>
                <a:ea typeface="+mn-ea"/>
                <a:cs typeface="+mn-cs"/>
              </a:rPr>
              <a:t>Of which $31 billion was invested in 2016 alone. </a:t>
            </a:r>
          </a:p>
          <a:p>
            <a:pPr marL="573750" lvl="3" indent="-285750">
              <a:buFont typeface="Arial" panose="020B0604020202020204" pitchFamily="34" charset="0"/>
              <a:buChar char="•"/>
            </a:pPr>
            <a:r>
              <a:rPr lang="de-DE" sz="1000" b="0" i="0" u="none" strike="noStrike" kern="1200" dirty="0">
                <a:solidFill>
                  <a:schemeClr val="accent1"/>
                </a:solidFill>
                <a:effectLst/>
                <a:latin typeface="Fira Sans Book" panose="020B0503050000020004" pitchFamily="34" charset="0"/>
                <a:ea typeface="+mn-ea"/>
                <a:cs typeface="+mn-cs"/>
              </a:rPr>
              <a:t>And of this $31 billion, automotive players invested less than $2 billion (about 6%). However, the R&amp;D budgets of auto players in 2016 were $77 billion—more than twice as high as the total investments identified, and nearly 40 times higher than investments by auto OEMs. These players need to take action if they want to stay in the race for technology.</a:t>
            </a:r>
            <a:endParaRPr lang="de-DE" dirty="0"/>
          </a:p>
          <a:p>
            <a:r>
              <a:rPr lang="de-DE" dirty="0"/>
              <a:t>Why: Airline example</a:t>
            </a:r>
          </a:p>
          <a:p>
            <a:r>
              <a:rPr lang="de-DE" dirty="0"/>
              <a:t>Consumer loyalty shifts from the HW manufacture to the mobility brand</a:t>
            </a:r>
          </a:p>
          <a:p>
            <a:r>
              <a:rPr lang="de-DE" dirty="0"/>
              <a:t>e.g. As consumer I don‘t care if I‘m flying Boeing or Airbus but I‘m loyal to „my“ perferred Airline (Lufthansa, Thai, etc.) because of their brand promise (safety, luxury, good service, cheap prices,....</a:t>
            </a:r>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31</a:t>
            </a:fld>
            <a:endParaRPr lang="en-US"/>
          </a:p>
        </p:txBody>
      </p:sp>
    </p:spTree>
    <p:extLst>
      <p:ext uri="{BB962C8B-B14F-4D97-AF65-F5344CB8AC3E}">
        <p14:creationId xmlns:p14="http://schemas.microsoft.com/office/powerpoint/2010/main" val="1891638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From</a:t>
            </a:r>
          </a:p>
          <a:p>
            <a:r>
              <a:rPr lang="de-DE" sz="1200" dirty="0"/>
              <a:t>Self driven, private:</a:t>
            </a:r>
          </a:p>
          <a:p>
            <a:pPr marL="285750" marR="0" lvl="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200" dirty="0"/>
              <a:t>Largest market share in transportation, expected to decrease significantly by 2030 </a:t>
            </a:r>
          </a:p>
          <a:p>
            <a:endParaRPr lang="de-DE" sz="1200" dirty="0"/>
          </a:p>
          <a:p>
            <a:r>
              <a:rPr lang="de-DE" sz="1200" dirty="0"/>
              <a:t>Self driven, shared:</a:t>
            </a:r>
          </a:p>
          <a:p>
            <a:pPr marL="285750" indent="-285750">
              <a:buFont typeface="Arial" panose="020B0604020202020204" pitchFamily="34" charset="0"/>
              <a:buChar char="•"/>
            </a:pPr>
            <a:r>
              <a:rPr lang="de-DE" sz="1200" dirty="0"/>
              <a:t>Ride-hailing with strong growth </a:t>
            </a:r>
          </a:p>
          <a:p>
            <a:pPr marL="285750" indent="-285750">
              <a:buFont typeface="Arial" panose="020B0604020202020204" pitchFamily="34" charset="0"/>
              <a:buChar char="•"/>
            </a:pPr>
            <a:r>
              <a:rPr lang="de-DE" sz="1200" dirty="0"/>
              <a:t>Controlled by few platform companies</a:t>
            </a:r>
            <a:endParaRPr lang="de-DE" sz="700" dirty="0"/>
          </a:p>
          <a:p>
            <a:endParaRPr lang="de-DE" sz="1200" dirty="0"/>
          </a:p>
          <a:p>
            <a:r>
              <a:rPr lang="de-DE" sz="1200" dirty="0"/>
              <a:t>Autonomous, prviate:</a:t>
            </a:r>
          </a:p>
          <a:p>
            <a:pPr marL="285750" indent="-285750">
              <a:buFont typeface="Arial" panose="020B0604020202020204" pitchFamily="34" charset="0"/>
              <a:buChar char="•"/>
            </a:pPr>
            <a:r>
              <a:rPr lang="de-DE" sz="1200" dirty="0"/>
              <a:t>Low to moderate growth between til 2030.</a:t>
            </a:r>
          </a:p>
          <a:p>
            <a:pPr marL="285750" indent="-285750">
              <a:buFont typeface="Arial" panose="020B0604020202020204" pitchFamily="34" charset="0"/>
              <a:buChar char="•"/>
            </a:pPr>
            <a:r>
              <a:rPr lang="de-DE" sz="1200" dirty="0"/>
              <a:t>Premium/luxury good</a:t>
            </a:r>
          </a:p>
          <a:p>
            <a:endParaRPr lang="de-DE" sz="1200" dirty="0"/>
          </a:p>
          <a:p>
            <a:r>
              <a:rPr lang="de-DE" sz="1200" dirty="0"/>
              <a:t>Autonomous, shared:</a:t>
            </a:r>
          </a:p>
          <a:p>
            <a:pPr marL="285750" indent="-285750">
              <a:buFont typeface="Arial" panose="020B0604020202020204" pitchFamily="34" charset="0"/>
              <a:buChar char="•"/>
            </a:pPr>
            <a:r>
              <a:rPr lang="de-DE" sz="1200" dirty="0"/>
              <a:t>Fast growth between 2025 – 2030. </a:t>
            </a:r>
          </a:p>
          <a:p>
            <a:pPr marL="285750" indent="-285750">
              <a:buFont typeface="Arial" panose="020B0604020202020204" pitchFamily="34" charset="0"/>
              <a:buChar char="•"/>
            </a:pPr>
            <a:r>
              <a:rPr lang="de-DE" sz="1200" dirty="0"/>
              <a:t>Highly competitive market. Unclear who will come out ahead (OEM’s, ride-hailing platforms, autonomous technology providers) </a:t>
            </a:r>
          </a:p>
          <a:p>
            <a:pPr marL="285750" indent="-285750">
              <a:buFont typeface="Arial" panose="020B0604020202020204" pitchFamily="34" charset="0"/>
              <a:buChar char="•"/>
            </a:pPr>
            <a:r>
              <a:rPr lang="de-DE" sz="1200" dirty="0"/>
              <a:t>Asian markets expected to have some of the fastest growth</a:t>
            </a:r>
          </a:p>
          <a:p>
            <a:endParaRPr lang="de-DE" sz="1200" dirty="0"/>
          </a:p>
          <a:p>
            <a:endParaRPr lang="de-DE" sz="1200" dirty="0"/>
          </a:p>
          <a:p>
            <a:endParaRPr lang="de-DE" sz="1200" dirty="0"/>
          </a:p>
          <a:p>
            <a:endParaRPr lang="de-DE"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32</a:t>
            </a:fld>
            <a:endParaRPr lang="en-US"/>
          </a:p>
        </p:txBody>
      </p:sp>
    </p:spTree>
    <p:extLst>
      <p:ext uri="{BB962C8B-B14F-4D97-AF65-F5344CB8AC3E}">
        <p14:creationId xmlns:p14="http://schemas.microsoft.com/office/powerpoint/2010/main" val="1769747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400" dirty="0"/>
              <a:t>The green shade area stands for the new defintion of autmotive and its new value. It attracts new players.</a:t>
            </a:r>
          </a:p>
          <a:p>
            <a:pPr marL="285750" marR="0" lvl="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400" dirty="0"/>
              <a:t>and thus battle ground for future automotive business growth.</a:t>
            </a:r>
          </a:p>
          <a:p>
            <a:pPr marL="429750" marR="0" lvl="2"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de-DE" sz="1200" dirty="0"/>
              <a:t>Established Automtive OEM and Suppliers vs. Start-ups and Big Tech who are also trying to enter the car...</a:t>
            </a:r>
            <a:endParaRPr lang="en-US" sz="1200" dirty="0"/>
          </a:p>
          <a:p>
            <a:endParaRPr lang="de-DE" dirty="0"/>
          </a:p>
          <a:p>
            <a:endParaRPr lang="de-DE" dirty="0"/>
          </a:p>
        </p:txBody>
      </p:sp>
      <p:sp>
        <p:nvSpPr>
          <p:cNvPr id="4" name="Slide Number Placeholder 3"/>
          <p:cNvSpPr>
            <a:spLocks noGrp="1"/>
          </p:cNvSpPr>
          <p:nvPr>
            <p:ph type="sldNum" sz="quarter" idx="5"/>
          </p:nvPr>
        </p:nvSpPr>
        <p:spPr/>
        <p:txBody>
          <a:bodyPr/>
          <a:lstStyle/>
          <a:p>
            <a:fld id="{067C7C6C-A151-4663-A1BD-DD1718C468C1}" type="slidenum">
              <a:rPr lang="en-US" smtClean="0"/>
              <a:t>33</a:t>
            </a:fld>
            <a:endParaRPr lang="en-US"/>
          </a:p>
        </p:txBody>
      </p:sp>
    </p:spTree>
    <p:extLst>
      <p:ext uri="{BB962C8B-B14F-4D97-AF65-F5344CB8AC3E}">
        <p14:creationId xmlns:p14="http://schemas.microsoft.com/office/powerpoint/2010/main" val="3212512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This redefined Automotive industry which is suddenly an open system and not exclusivly controlled by car OEMs anymore is also attracting Big Tech who are now looking to secure controll points in the car.</a:t>
            </a:r>
          </a:p>
          <a:p>
            <a:r>
              <a:rPr lang="de-DE" sz="1200" dirty="0"/>
              <a:t>(before CASE nobody had access to the driver while he was using the car &gt;&gt;&gt; closed Ecosystem controlled by the OEM. Only the mobile phone....)</a:t>
            </a:r>
          </a:p>
          <a:p>
            <a:endParaRPr lang="de-DE" sz="1200" dirty="0"/>
          </a:p>
          <a:p>
            <a:pPr marL="0" marR="0" lvl="0" indent="0" algn="l" defTabSz="914400" rtl="0" eaLnBrk="1" fontAlgn="auto" latinLnBrk="0" hangingPunct="1">
              <a:lnSpc>
                <a:spcPct val="100000"/>
              </a:lnSpc>
              <a:spcBef>
                <a:spcPts val="600"/>
              </a:spcBef>
              <a:spcAft>
                <a:spcPts val="200"/>
              </a:spcAft>
              <a:buClrTx/>
              <a:buSzTx/>
              <a:buFontTx/>
              <a:buNone/>
              <a:tabLst/>
              <a:defRPr/>
            </a:pPr>
            <a:r>
              <a:rPr lang="en-US" sz="1200" kern="1200" dirty="0">
                <a:solidFill>
                  <a:schemeClr val="accent1"/>
                </a:solidFill>
                <a:effectLst/>
                <a:latin typeface="Fira Sans Book" panose="020B0503050000020004" pitchFamily="34" charset="0"/>
                <a:ea typeface="+mn-ea"/>
                <a:cs typeface="+mn-cs"/>
              </a:rPr>
              <a:t>The redefined Automotive is becoming attractive for Big Tech and they want to integrate “automotive” in their connecting life ecosystem. Not too long ago the car was shielded from the connected life of a consumer</a:t>
            </a:r>
          </a:p>
          <a:p>
            <a:endParaRPr lang="de-DE" sz="1200" dirty="0"/>
          </a:p>
          <a:p>
            <a:endParaRPr lang="de-DE"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34</a:t>
            </a:fld>
            <a:endParaRPr lang="en-US"/>
          </a:p>
        </p:txBody>
      </p:sp>
    </p:spTree>
    <p:extLst>
      <p:ext uri="{BB962C8B-B14F-4D97-AF65-F5344CB8AC3E}">
        <p14:creationId xmlns:p14="http://schemas.microsoft.com/office/powerpoint/2010/main" val="3019945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5450" marR="0" lvl="2" indent="-171450" algn="l" defTabSz="914400" rtl="0" eaLnBrk="1" fontAlgn="auto" latinLnBrk="0" hangingPunct="1">
              <a:lnSpc>
                <a:spcPct val="100000"/>
              </a:lnSpc>
              <a:spcBef>
                <a:spcPts val="0"/>
              </a:spcBef>
              <a:spcAft>
                <a:spcPts val="0"/>
              </a:spcAft>
              <a:buClr>
                <a:srgbClr val="48DAD0"/>
              </a:buClr>
              <a:buSzTx/>
              <a:buFont typeface="Arial" panose="020B0604020202020204" pitchFamily="34" charset="0"/>
              <a:buChar char="•"/>
              <a:tabLst/>
              <a:defRPr/>
            </a:pPr>
            <a:r>
              <a:rPr kumimoji="0" lang="de-DE" sz="1200" b="0" i="0" u="none" strike="noStrike" kern="1200" cap="none" spc="0" normalizeH="0" baseline="0" noProof="0" dirty="0">
                <a:ln>
                  <a:noFill/>
                </a:ln>
                <a:solidFill>
                  <a:schemeClr val="bg1"/>
                </a:solidFill>
                <a:effectLst/>
                <a:uLnTx/>
                <a:uFillTx/>
                <a:latin typeface="Fira Sans Book"/>
                <a:ea typeface="+mn-ea"/>
                <a:cs typeface="+mn-cs"/>
              </a:rPr>
              <a:t>Brought in solutions are now at all major brands and as a result the </a:t>
            </a:r>
            <a:r>
              <a:rPr kumimoji="0" lang="en-US" sz="1200" b="0" i="0" u="none" strike="noStrike" kern="1200" cap="none" spc="0" normalizeH="0" baseline="0" noProof="0" dirty="0">
                <a:ln>
                  <a:noFill/>
                </a:ln>
                <a:solidFill>
                  <a:schemeClr val="bg1"/>
                </a:solidFill>
                <a:effectLst/>
                <a:uLnTx/>
                <a:uFillTx/>
                <a:latin typeface="Fira Sans Book"/>
                <a:ea typeface="+mn-ea"/>
                <a:cs typeface="+mn-cs"/>
              </a:rPr>
              <a:t>OEM brand becomes secondary on the screen</a:t>
            </a:r>
            <a:endParaRPr kumimoji="0" lang="en-US" sz="1400" b="0" i="0" u="none" strike="noStrike" kern="1200" cap="none" spc="0" normalizeH="0" baseline="0" noProof="0" dirty="0">
              <a:ln>
                <a:noFill/>
              </a:ln>
              <a:solidFill>
                <a:schemeClr val="bg1"/>
              </a:solidFill>
              <a:effectLst/>
              <a:uLnTx/>
              <a:uFillTx/>
              <a:latin typeface="Fira Sans Book"/>
              <a:ea typeface="+mn-ea"/>
              <a:cs typeface="+mn-cs"/>
            </a:endParaRPr>
          </a:p>
          <a:p>
            <a:pPr marL="315450" marR="0" lvl="2" indent="-171450" algn="l" defTabSz="914400" rtl="0" eaLnBrk="1" fontAlgn="auto" latinLnBrk="0" hangingPunct="1">
              <a:lnSpc>
                <a:spcPct val="100000"/>
              </a:lnSpc>
              <a:spcBef>
                <a:spcPts val="0"/>
              </a:spcBef>
              <a:spcAft>
                <a:spcPts val="0"/>
              </a:spcAft>
              <a:buClr>
                <a:srgbClr val="48DAD0"/>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ira Sans Book"/>
                <a:ea typeface="+mn-ea"/>
                <a:cs typeface="+mn-cs"/>
              </a:rPr>
              <a:t>Fragmented and two-layered user experience: consumers increasingly incapable of differentiating between OEM IVI and BIS</a:t>
            </a:r>
          </a:p>
          <a:p>
            <a:pPr marL="315450" marR="0" lvl="2" indent="-171450" algn="l" defTabSz="914400" rtl="0" eaLnBrk="1" fontAlgn="auto" latinLnBrk="0" hangingPunct="1">
              <a:lnSpc>
                <a:spcPct val="100000"/>
              </a:lnSpc>
              <a:spcBef>
                <a:spcPts val="0"/>
              </a:spcBef>
              <a:spcAft>
                <a:spcPts val="0"/>
              </a:spcAft>
              <a:buClr>
                <a:srgbClr val="48DAD0"/>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ira Sans Book"/>
                <a:ea typeface="+mn-ea"/>
                <a:cs typeface="+mn-cs"/>
              </a:rPr>
              <a:t>Car Play / Android Auto apps can substitute OEM proprietary services (e. g. parking, speed signs) and thereby stand in the way of monetization</a:t>
            </a:r>
          </a:p>
          <a:p>
            <a:pPr marL="315450" marR="0" lvl="2" indent="-171450" algn="l" defTabSz="914400" rtl="0" eaLnBrk="1" fontAlgn="auto" latinLnBrk="0" hangingPunct="1">
              <a:lnSpc>
                <a:spcPct val="100000"/>
              </a:lnSpc>
              <a:spcBef>
                <a:spcPts val="0"/>
              </a:spcBef>
              <a:spcAft>
                <a:spcPts val="0"/>
              </a:spcAft>
              <a:buClr>
                <a:srgbClr val="48DAD0"/>
              </a:buClr>
              <a:buSzTx/>
              <a:buFont typeface="Arial" panose="020B0604020202020204" pitchFamily="34" charset="0"/>
              <a:buChar char="•"/>
              <a:tabLst/>
              <a:defRPr/>
            </a:pPr>
            <a:r>
              <a:rPr kumimoji="0" lang="en-US" sz="1400" b="0" i="0" u="none" strike="noStrike" kern="1200" cap="none" spc="0" normalizeH="0" baseline="0" noProof="0" dirty="0">
                <a:ln>
                  <a:noFill/>
                </a:ln>
                <a:solidFill>
                  <a:schemeClr val="bg1"/>
                </a:solidFill>
                <a:effectLst/>
                <a:uLnTx/>
                <a:uFillTx/>
                <a:latin typeface="Fira Sans Book"/>
                <a:ea typeface="+mn-ea"/>
                <a:cs typeface="+mn-cs"/>
              </a:rPr>
              <a:t>Users don’t perceive the OEM brand as a digital service provider</a:t>
            </a:r>
          </a:p>
          <a:p>
            <a:endParaRPr lang="de-DE" dirty="0"/>
          </a:p>
          <a:p>
            <a:endParaRPr lang="de-DE" dirty="0"/>
          </a:p>
        </p:txBody>
      </p:sp>
      <p:sp>
        <p:nvSpPr>
          <p:cNvPr id="4" name="Slide Number Placeholder 3"/>
          <p:cNvSpPr>
            <a:spLocks noGrp="1"/>
          </p:cNvSpPr>
          <p:nvPr>
            <p:ph type="sldNum" sz="quarter" idx="5"/>
          </p:nvPr>
        </p:nvSpPr>
        <p:spPr/>
        <p:txBody>
          <a:bodyPr/>
          <a:lstStyle/>
          <a:p>
            <a:fld id="{067C7C6C-A151-4663-A1BD-DD1718C468C1}" type="slidenum">
              <a:rPr lang="en-US" smtClean="0"/>
              <a:t>35</a:t>
            </a:fld>
            <a:endParaRPr lang="en-US"/>
          </a:p>
        </p:txBody>
      </p:sp>
    </p:spTree>
    <p:extLst>
      <p:ext uri="{BB962C8B-B14F-4D97-AF65-F5344CB8AC3E}">
        <p14:creationId xmlns:p14="http://schemas.microsoft.com/office/powerpoint/2010/main" val="730104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HERE analyisis Navigation penetration rates closely and we build our own models and how this could look like for the future</a:t>
            </a:r>
          </a:p>
          <a:p>
            <a:r>
              <a:rPr lang="de-DE" dirty="0"/>
              <a:t>Looking at previous years growth rates we saw Europe growing from 60% to 65% where North America only from 40% to 45%. </a:t>
            </a:r>
          </a:p>
          <a:p>
            <a:r>
              <a:rPr lang="de-DE" dirty="0"/>
              <a:t>Strange that EU is so much higher than NA.</a:t>
            </a:r>
          </a:p>
          <a:p>
            <a:r>
              <a:rPr lang="de-DE" dirty="0"/>
              <a:t> now with AA/CP we believe that industry penetraion rates could drop and take them down to below 60% or below 40%.</a:t>
            </a:r>
          </a:p>
          <a:p>
            <a:r>
              <a:rPr lang="de-DE" dirty="0"/>
              <a:t>We also did a consumer study....</a:t>
            </a:r>
            <a:endParaRPr lang="en-US" dirty="0"/>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36</a:t>
            </a:fld>
            <a:endParaRPr lang="en-US"/>
          </a:p>
        </p:txBody>
      </p:sp>
    </p:spTree>
    <p:extLst>
      <p:ext uri="{BB962C8B-B14F-4D97-AF65-F5344CB8AC3E}">
        <p14:creationId xmlns:p14="http://schemas.microsoft.com/office/powerpoint/2010/main" val="3742590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Some people in the industry might question: what are consumers actuall thinking? </a:t>
            </a:r>
          </a:p>
          <a:p>
            <a:r>
              <a:rPr lang="de-DE" sz="1200" dirty="0"/>
              <a:t>We wanted to get to the bottom of things with one of our latest studies in the US, the market that sees strongest impact currently.</a:t>
            </a:r>
          </a:p>
          <a:p>
            <a:r>
              <a:rPr lang="de-DE" sz="1200" dirty="0"/>
              <a:t>So we asked for consumer interest in embedded navation which is super high in all age groups but intrestingly the dealer tried to influcene the the consumer especially in the younger cluster against navigation and suggested AA/CP as better alternative....</a:t>
            </a:r>
          </a:p>
          <a:p>
            <a:endParaRPr lang="de-DE" sz="1200" dirty="0"/>
          </a:p>
          <a:p>
            <a:r>
              <a:rPr lang="de-DE" sz="1200" dirty="0"/>
              <a:t>Sounds a bit like a self fulfilling provecy: because some might think consumer don‘t want embeeded nav no embedded nav is offered which then provides sales data underlining that consumer want less embeeded navigation-</a:t>
            </a:r>
          </a:p>
          <a:p>
            <a:endParaRPr lang="de-DE"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37</a:t>
            </a:fld>
            <a:endParaRPr lang="en-US"/>
          </a:p>
        </p:txBody>
      </p:sp>
    </p:spTree>
    <p:extLst>
      <p:ext uri="{BB962C8B-B14F-4D97-AF65-F5344CB8AC3E}">
        <p14:creationId xmlns:p14="http://schemas.microsoft.com/office/powerpoint/2010/main" val="569409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dirty="0"/>
              <a:t>But Big tech is not only entering the car through the phone but also by providing a complete stack. It makes the car a part of the conncted living ecosystem of these big tech players.</a:t>
            </a:r>
          </a:p>
          <a:p>
            <a:endParaRPr lang="de-DE" sz="1200" dirty="0"/>
          </a:p>
          <a:p>
            <a:r>
              <a:rPr lang="de-DE" sz="1200" dirty="0"/>
              <a:t>Why? </a:t>
            </a:r>
          </a:p>
          <a:p>
            <a:pPr marL="285750" marR="0" lvl="0" indent="-285750" algn="l" defTabSz="914400" rtl="0" eaLnBrk="1" fontAlgn="auto" latinLnBrk="0" hangingPunct="1">
              <a:lnSpc>
                <a:spcPct val="100000"/>
              </a:lnSpc>
              <a:spcBef>
                <a:spcPts val="600"/>
              </a:spcBef>
              <a:spcAft>
                <a:spcPts val="200"/>
              </a:spcAft>
              <a:buClrTx/>
              <a:buSzTx/>
              <a:buFont typeface="Arial" panose="020B0604020202020204" pitchFamily="34" charset="0"/>
              <a:buChar char="•"/>
              <a:tabLst/>
              <a:defRPr/>
            </a:pPr>
            <a:r>
              <a:rPr lang="en" sz="1200" b="1" kern="1200" dirty="0">
                <a:solidFill>
                  <a:schemeClr val="accent1"/>
                </a:solidFill>
                <a:effectLst/>
                <a:latin typeface="Fira Sans Book" panose="020B0503050000020004" pitchFamily="34" charset="0"/>
                <a:ea typeface="+mn-ea"/>
                <a:cs typeface="+mn-cs"/>
              </a:rPr>
              <a:t>A car owner spends 50 minutes per day in the car – monetizing this time represents a significant revenue potential</a:t>
            </a:r>
            <a:endParaRPr lang="en" sz="1200" dirty="0">
              <a:effectLst/>
            </a:endParaRPr>
          </a:p>
          <a:p>
            <a:pPr marL="285750" indent="-285750">
              <a:buFont typeface="Arial" panose="020B0604020202020204" pitchFamily="34" charset="0"/>
              <a:buChar char="•"/>
            </a:pPr>
            <a:r>
              <a:rPr lang="en" sz="1200" kern="1200" dirty="0">
                <a:solidFill>
                  <a:schemeClr val="accent1"/>
                </a:solidFill>
                <a:effectLst/>
                <a:latin typeface="Fira Sans Book" panose="020B0503050000020004" pitchFamily="34" charset="0"/>
                <a:ea typeface="+mn-ea"/>
                <a:cs typeface="+mn-cs"/>
              </a:rPr>
              <a:t>For </a:t>
            </a:r>
            <a:r>
              <a:rPr lang="en" sz="1200" b="1" kern="1200" dirty="0">
                <a:solidFill>
                  <a:schemeClr val="accent1"/>
                </a:solidFill>
                <a:effectLst/>
                <a:latin typeface="Fira Sans Book" panose="020B0503050000020004" pitchFamily="34" charset="0"/>
                <a:ea typeface="+mn-ea"/>
                <a:cs typeface="+mn-cs"/>
              </a:rPr>
              <a:t>every minute of time in the car, </a:t>
            </a:r>
            <a:r>
              <a:rPr lang="en" sz="1200" kern="1200" dirty="0">
                <a:solidFill>
                  <a:schemeClr val="accent1"/>
                </a:solidFill>
                <a:effectLst/>
                <a:latin typeface="Fira Sans Book" panose="020B0503050000020004" pitchFamily="34" charset="0"/>
                <a:ea typeface="+mn-ea"/>
                <a:cs typeface="+mn-cs"/>
              </a:rPr>
              <a:t>monetized global digital media </a:t>
            </a:r>
            <a:r>
              <a:rPr lang="en" sz="1200" b="1" kern="1200" dirty="0">
                <a:solidFill>
                  <a:schemeClr val="accent1"/>
                </a:solidFill>
                <a:effectLst/>
                <a:latin typeface="Fira Sans Book" panose="020B0503050000020004" pitchFamily="34" charset="0"/>
                <a:ea typeface="+mn-ea"/>
                <a:cs typeface="+mn-cs"/>
              </a:rPr>
              <a:t>revenues of EUR 5 billion p.a. </a:t>
            </a:r>
            <a:r>
              <a:rPr lang="en" sz="1200" kern="1200" dirty="0">
                <a:solidFill>
                  <a:schemeClr val="accent1"/>
                </a:solidFill>
                <a:effectLst/>
                <a:latin typeface="Fira Sans Book" panose="020B0503050000020004" pitchFamily="34" charset="0"/>
                <a:ea typeface="+mn-ea"/>
                <a:cs typeface="+mn-cs"/>
              </a:rPr>
              <a:t>could be generated. This excludes any hardware revenues </a:t>
            </a:r>
            <a:endParaRPr lang="en" sz="1200" dirty="0">
              <a:effectLst/>
            </a:endParaRPr>
          </a:p>
          <a:p>
            <a:pPr marL="285750" indent="-285750">
              <a:buFont typeface="Arial" panose="020B0604020202020204" pitchFamily="34" charset="0"/>
              <a:buChar char="•"/>
            </a:pPr>
            <a:r>
              <a:rPr lang="en" sz="1200" kern="1200" dirty="0">
                <a:solidFill>
                  <a:schemeClr val="accent1"/>
                </a:solidFill>
                <a:effectLst/>
                <a:latin typeface="Fira Sans Book" panose="020B0503050000020004" pitchFamily="34" charset="0"/>
                <a:ea typeface="+mn-ea"/>
                <a:cs typeface="+mn-cs"/>
              </a:rPr>
              <a:t>If </a:t>
            </a:r>
            <a:r>
              <a:rPr lang="en" sz="1200" b="1" kern="1200" dirty="0">
                <a:solidFill>
                  <a:schemeClr val="accent1"/>
                </a:solidFill>
                <a:effectLst/>
                <a:latin typeface="Fira Sans Book" panose="020B0503050000020004" pitchFamily="34" charset="0"/>
                <a:ea typeface="+mn-ea"/>
                <a:cs typeface="+mn-cs"/>
              </a:rPr>
              <a:t>only 5 minutes </a:t>
            </a:r>
            <a:r>
              <a:rPr lang="en" sz="1200" kern="1200" dirty="0">
                <a:solidFill>
                  <a:schemeClr val="accent1"/>
                </a:solidFill>
                <a:effectLst/>
                <a:latin typeface="Fira Sans Book" panose="020B0503050000020004" pitchFamily="34" charset="0"/>
                <a:ea typeface="+mn-ea"/>
                <a:cs typeface="+mn-cs"/>
              </a:rPr>
              <a:t>of the average time spent in a car are monetized, a </a:t>
            </a:r>
            <a:r>
              <a:rPr lang="en" sz="1200" b="1" kern="1200" dirty="0">
                <a:solidFill>
                  <a:schemeClr val="accent1"/>
                </a:solidFill>
                <a:effectLst/>
                <a:latin typeface="Fira Sans Book" panose="020B0503050000020004" pitchFamily="34" charset="0"/>
                <a:ea typeface="+mn-ea"/>
                <a:cs typeface="+mn-cs"/>
              </a:rPr>
              <a:t>global EUR 25 billion revenue pool </a:t>
            </a:r>
            <a:r>
              <a:rPr lang="en" sz="1200" kern="1200" dirty="0">
                <a:solidFill>
                  <a:schemeClr val="accent1"/>
                </a:solidFill>
                <a:effectLst/>
                <a:latin typeface="Fira Sans Book" panose="020B0503050000020004" pitchFamily="34" charset="0"/>
                <a:ea typeface="+mn-ea"/>
                <a:cs typeface="+mn-cs"/>
              </a:rPr>
              <a:t>with high profitability emerges </a:t>
            </a:r>
            <a:endParaRPr lang="en" sz="1200" dirty="0">
              <a:effectLst/>
            </a:endParaRPr>
          </a:p>
          <a:p>
            <a:endParaRPr lang="de-DE"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38</a:t>
            </a:fld>
            <a:endParaRPr lang="en-US"/>
          </a:p>
        </p:txBody>
      </p:sp>
    </p:spTree>
    <p:extLst>
      <p:ext uri="{BB962C8B-B14F-4D97-AF65-F5344CB8AC3E}">
        <p14:creationId xmlns:p14="http://schemas.microsoft.com/office/powerpoint/2010/main" val="4030164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200"/>
              </a:spcAft>
              <a:buClrTx/>
              <a:buSzTx/>
              <a:buFontTx/>
              <a:buNone/>
              <a:tabLst/>
              <a:defRPr/>
            </a:pPr>
            <a:r>
              <a:rPr lang="de-DE" sz="1200" b="1" dirty="0"/>
              <a:t>Big Tech ambitions in Automotive</a:t>
            </a:r>
          </a:p>
          <a:p>
            <a:endParaRPr lang="de-DE" sz="1200" dirty="0">
              <a:solidFill>
                <a:schemeClr val="tx1"/>
              </a:solidFill>
            </a:endParaRPr>
          </a:p>
          <a:p>
            <a:pPr marL="285750" indent="-285750">
              <a:buFont typeface="Arial" panose="020B0604020202020204" pitchFamily="34" charset="0"/>
              <a:buChar char="•"/>
            </a:pPr>
            <a:endParaRPr lang="de-DE" sz="1200" dirty="0">
              <a:solidFill>
                <a:schemeClr val="tx1"/>
              </a:solidFill>
            </a:endParaRPr>
          </a:p>
          <a:p>
            <a:r>
              <a:rPr lang="de-DE" sz="1200" b="1" dirty="0">
                <a:solidFill>
                  <a:schemeClr val="tx1"/>
                </a:solidFill>
              </a:rPr>
              <a:t>Quo vadis for traditional OEMs:</a:t>
            </a:r>
          </a:p>
          <a:p>
            <a:pPr marL="285750" indent="-285750">
              <a:buFont typeface="Arial" panose="020B0604020202020204" pitchFamily="34" charset="0"/>
              <a:buChar char="•"/>
            </a:pPr>
            <a:r>
              <a:rPr lang="de-DE" sz="1200" dirty="0">
                <a:solidFill>
                  <a:schemeClr val="tx1"/>
                </a:solidFill>
              </a:rPr>
              <a:t>Fallen giant (consolidation, exit)?</a:t>
            </a:r>
          </a:p>
          <a:p>
            <a:pPr marL="285750" indent="-285750">
              <a:buFont typeface="Arial" panose="020B0604020202020204" pitchFamily="34" charset="0"/>
              <a:buChar char="•"/>
            </a:pPr>
            <a:r>
              <a:rPr lang="de-DE" sz="1200" dirty="0">
                <a:solidFill>
                  <a:schemeClr val="tx1"/>
                </a:solidFill>
              </a:rPr>
              <a:t>Stagnation (no added growth)?</a:t>
            </a:r>
          </a:p>
          <a:p>
            <a:pPr marL="285750" indent="-285750">
              <a:buFont typeface="Arial" panose="020B0604020202020204" pitchFamily="34" charset="0"/>
              <a:buChar char="•"/>
            </a:pPr>
            <a:r>
              <a:rPr lang="de-DE" sz="1200" dirty="0">
                <a:solidFill>
                  <a:schemeClr val="tx1"/>
                </a:solidFill>
              </a:rPr>
              <a:t>Hardware platform provider (“metal bender“)?</a:t>
            </a:r>
          </a:p>
          <a:p>
            <a:pPr marL="285750" indent="-285750">
              <a:buFont typeface="Arial" panose="020B0604020202020204" pitchFamily="34" charset="0"/>
              <a:buChar char="•"/>
            </a:pPr>
            <a:r>
              <a:rPr lang="de-DE" sz="1200" dirty="0">
                <a:solidFill>
                  <a:schemeClr val="tx1"/>
                </a:solidFill>
              </a:rPr>
              <a:t>Data and mobility manager (direct consumer reach)?</a:t>
            </a:r>
          </a:p>
          <a:p>
            <a:endParaRPr lang="de-DE" sz="1200" dirty="0"/>
          </a:p>
          <a:p>
            <a:pPr marL="0" marR="0" lvl="0" indent="0" algn="l" defTabSz="914400" rtl="0" eaLnBrk="1" fontAlgn="auto" latinLnBrk="0" hangingPunct="1">
              <a:lnSpc>
                <a:spcPct val="100000"/>
              </a:lnSpc>
              <a:spcBef>
                <a:spcPts val="600"/>
              </a:spcBef>
              <a:spcAft>
                <a:spcPts val="200"/>
              </a:spcAft>
              <a:buClrTx/>
              <a:buSzTx/>
              <a:buFontTx/>
              <a:buNone/>
              <a:tabLst/>
              <a:defRPr/>
            </a:pPr>
            <a:r>
              <a:rPr lang="en-US" sz="1200" dirty="0"/>
              <a:t>Source: Deloitte, Automotive Value Chain Model</a:t>
            </a:r>
          </a:p>
          <a:p>
            <a:endParaRPr lang="de-DE" sz="1200" dirty="0"/>
          </a:p>
          <a:p>
            <a:endParaRPr lang="de-DE" sz="1200" dirty="0"/>
          </a:p>
        </p:txBody>
      </p:sp>
      <p:sp>
        <p:nvSpPr>
          <p:cNvPr id="4" name="Slide Number Placeholder 3"/>
          <p:cNvSpPr>
            <a:spLocks noGrp="1"/>
          </p:cNvSpPr>
          <p:nvPr>
            <p:ph type="sldNum" sz="quarter" idx="5"/>
          </p:nvPr>
        </p:nvSpPr>
        <p:spPr/>
        <p:txBody>
          <a:bodyPr/>
          <a:lstStyle/>
          <a:p>
            <a:fld id="{067C7C6C-A151-4663-A1BD-DD1718C468C1}" type="slidenum">
              <a:rPr lang="en-US" smtClean="0"/>
              <a:t>39</a:t>
            </a:fld>
            <a:endParaRPr lang="en-US"/>
          </a:p>
        </p:txBody>
      </p:sp>
    </p:spTree>
    <p:extLst>
      <p:ext uri="{BB962C8B-B14F-4D97-AF65-F5344CB8AC3E}">
        <p14:creationId xmlns:p14="http://schemas.microsoft.com/office/powerpoint/2010/main" val="2058954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start with the transportation industry, which faces a number of real challenges</a:t>
            </a:r>
          </a:p>
          <a:p>
            <a:pPr marL="171450" indent="-171450">
              <a:buFont typeface="Arial" panose="020B0604020202020204" pitchFamily="34" charset="0"/>
              <a:buChar char="•"/>
            </a:pPr>
            <a:r>
              <a:rPr lang="en-US" dirty="0"/>
              <a:t>ETA, or estimated time of arrival, is often difficult to calculate or inaccurate</a:t>
            </a:r>
          </a:p>
          <a:p>
            <a:pPr marL="171450" indent="-171450">
              <a:buFont typeface="Arial" panose="020B0604020202020204" pitchFamily="34" charset="0"/>
              <a:buChar char="•"/>
            </a:pPr>
            <a:r>
              <a:rPr lang="en-US" dirty="0"/>
              <a:t>There are many manual transactions in the long value chain</a:t>
            </a:r>
          </a:p>
          <a:p>
            <a:pPr marL="171450" indent="-171450">
              <a:buFont typeface="Arial" panose="020B0604020202020204" pitchFamily="34" charset="0"/>
              <a:buChar char="•"/>
            </a:pPr>
            <a:r>
              <a:rPr lang="en-US" dirty="0"/>
              <a:t>Visibility of shipments is not always clear</a:t>
            </a:r>
          </a:p>
          <a:p>
            <a:pPr marL="171450" indent="-171450">
              <a:buFont typeface="Arial" panose="020B0604020202020204" pitchFamily="34" charset="0"/>
              <a:buChar char="•"/>
            </a:pPr>
            <a:r>
              <a:rPr lang="en-US" dirty="0"/>
              <a:t>Handover from one mode of transport to another is inefficient</a:t>
            </a:r>
          </a:p>
        </p:txBody>
      </p:sp>
      <p:sp>
        <p:nvSpPr>
          <p:cNvPr id="4" name="Slide Number Placeholder 3"/>
          <p:cNvSpPr>
            <a:spLocks noGrp="1"/>
          </p:cNvSpPr>
          <p:nvPr>
            <p:ph type="sldNum" sz="quarter" idx="5"/>
          </p:nvPr>
        </p:nvSpPr>
        <p:spPr/>
        <p:txBody>
          <a:bodyPr/>
          <a:lstStyle/>
          <a:p>
            <a:fld id="{067C7C6C-A151-4663-A1BD-DD1718C468C1}" type="slidenum">
              <a:rPr lang="en-US" smtClean="0"/>
              <a:t>42</a:t>
            </a:fld>
            <a:endParaRPr lang="en-US"/>
          </a:p>
        </p:txBody>
      </p:sp>
    </p:spTree>
    <p:extLst>
      <p:ext uri="{BB962C8B-B14F-4D97-AF65-F5344CB8AC3E}">
        <p14:creationId xmlns:p14="http://schemas.microsoft.com/office/powerpoint/2010/main" val="207147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the automotive industry is not alone – every industry is seeing disruption and transformation</a:t>
            </a:r>
          </a:p>
          <a:p>
            <a:pPr marL="171450" indent="-171450">
              <a:buFont typeface="Arial" panose="020B0604020202020204" pitchFamily="34" charset="0"/>
              <a:buChar char="•"/>
            </a:pPr>
            <a:r>
              <a:rPr lang="en-US" dirty="0"/>
              <a:t>Many cities are banning older diesel cars and encouraging citizens to use public transportation</a:t>
            </a:r>
          </a:p>
          <a:p>
            <a:pPr marL="171450" indent="-171450">
              <a:buFont typeface="Arial" panose="020B0604020202020204" pitchFamily="34" charset="0"/>
              <a:buChar char="•"/>
            </a:pPr>
            <a:r>
              <a:rPr lang="en-US" dirty="0"/>
              <a:t>In transport &amp; logistics, we see the entrance of new players and the emergence of end-to-end digital platforms</a:t>
            </a:r>
          </a:p>
          <a:p>
            <a:pPr marL="171450" indent="-171450">
              <a:buFont typeface="Arial" panose="020B0604020202020204" pitchFamily="34" charset="0"/>
              <a:buChar char="•"/>
            </a:pPr>
            <a:r>
              <a:rPr lang="en-US" dirty="0"/>
              <a:t>The media world – already disrupted – continues to see change like Apple getting into the content game with TV+</a:t>
            </a:r>
          </a:p>
          <a:p>
            <a:pPr marL="171450" indent="-171450">
              <a:buFont typeface="Arial" panose="020B0604020202020204" pitchFamily="34" charset="0"/>
              <a:buChar char="•"/>
            </a:pPr>
            <a:r>
              <a:rPr lang="en-US" dirty="0"/>
              <a:t>And finally, when it comes to insurance people are torn between attractive new pay-as-you-go models and the impact on their privacy</a:t>
            </a:r>
          </a:p>
        </p:txBody>
      </p:sp>
      <p:sp>
        <p:nvSpPr>
          <p:cNvPr id="4" name="Slide Number Placeholder 3"/>
          <p:cNvSpPr>
            <a:spLocks noGrp="1"/>
          </p:cNvSpPr>
          <p:nvPr>
            <p:ph type="sldNum" sz="quarter" idx="5"/>
          </p:nvPr>
        </p:nvSpPr>
        <p:spPr/>
        <p:txBody>
          <a:bodyPr/>
          <a:lstStyle/>
          <a:p>
            <a:fld id="{067C7C6C-A151-4663-A1BD-DD1718C468C1}" type="slidenum">
              <a:rPr lang="en-US" smtClean="0"/>
              <a:t>5</a:t>
            </a:fld>
            <a:endParaRPr lang="en-US"/>
          </a:p>
        </p:txBody>
      </p:sp>
    </p:spTree>
    <p:extLst>
      <p:ext uri="{BB962C8B-B14F-4D97-AF65-F5344CB8AC3E}">
        <p14:creationId xmlns:p14="http://schemas.microsoft.com/office/powerpoint/2010/main" val="10672101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By using real-time location intelligence, planning can be improved and ETAs become much more accurate</a:t>
            </a:r>
          </a:p>
          <a:p>
            <a:pPr marL="171450" indent="-171450">
              <a:buFont typeface="Arial" panose="020B0604020202020204" pitchFamily="34" charset="0"/>
              <a:buChar char="•"/>
            </a:pPr>
            <a:r>
              <a:rPr lang="en-US" dirty="0"/>
              <a:t>We are able to track good wherever they are, even indoor, with amazing precision</a:t>
            </a:r>
          </a:p>
          <a:p>
            <a:pPr marL="171450" indent="-171450">
              <a:buFont typeface="Arial" panose="020B0604020202020204" pitchFamily="34" charset="0"/>
              <a:buChar char="•"/>
            </a:pPr>
            <a:r>
              <a:rPr lang="en-US" dirty="0"/>
              <a:t>We can enable better handover from one mode of transport to another by increasing visibility of vehicles and shipments</a:t>
            </a:r>
          </a:p>
          <a:p>
            <a:pPr marL="171450" indent="-171450">
              <a:buFont typeface="Arial" panose="020B0604020202020204" pitchFamily="34" charset="0"/>
              <a:buChar char="•"/>
            </a:pPr>
            <a:r>
              <a:rPr lang="en-US" dirty="0"/>
              <a:t>And we can increase driver utilization by bundling shipments and reducing the number of empty trucks on the road</a:t>
            </a:r>
          </a:p>
        </p:txBody>
      </p:sp>
      <p:sp>
        <p:nvSpPr>
          <p:cNvPr id="4" name="Slide Number Placeholder 3"/>
          <p:cNvSpPr>
            <a:spLocks noGrp="1"/>
          </p:cNvSpPr>
          <p:nvPr>
            <p:ph type="sldNum" sz="quarter" idx="5"/>
          </p:nvPr>
        </p:nvSpPr>
        <p:spPr/>
        <p:txBody>
          <a:bodyPr/>
          <a:lstStyle/>
          <a:p>
            <a:fld id="{067C7C6C-A151-4663-A1BD-DD1718C468C1}" type="slidenum">
              <a:rPr lang="en-US" smtClean="0"/>
              <a:t>43</a:t>
            </a:fld>
            <a:endParaRPr lang="en-US"/>
          </a:p>
        </p:txBody>
      </p:sp>
    </p:spTree>
    <p:extLst>
      <p:ext uri="{BB962C8B-B14F-4D97-AF65-F5344CB8AC3E}">
        <p14:creationId xmlns:p14="http://schemas.microsoft.com/office/powerpoint/2010/main" val="2290143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work with many of the world’s leading transport &amp; logistics companies like </a:t>
            </a:r>
            <a:r>
              <a:rPr lang="en-US" dirty="0" err="1"/>
              <a:t>Fedex</a:t>
            </a:r>
            <a:r>
              <a:rPr lang="en-US" dirty="0"/>
              <a:t>, UPS and DSV</a:t>
            </a:r>
          </a:p>
          <a:p>
            <a:pPr marL="171450" indent="-171450">
              <a:buFont typeface="Arial" panose="020B0604020202020204" pitchFamily="34" charset="0"/>
              <a:buChar char="•"/>
            </a:pPr>
            <a:r>
              <a:rPr lang="en-US" dirty="0"/>
              <a:t>We have developed high-quality tracking technology to enable real-time visibility</a:t>
            </a:r>
          </a:p>
          <a:p>
            <a:pPr marL="171450" indent="-171450">
              <a:buFont typeface="Arial" panose="020B0604020202020204" pitchFamily="34" charset="0"/>
              <a:buChar char="•"/>
            </a:pPr>
            <a:r>
              <a:rPr lang="en-US" dirty="0"/>
              <a:t>And we have formed a number of partnerships like SAP but also smaller companies like </a:t>
            </a:r>
            <a:r>
              <a:rPr lang="en-US" dirty="0" err="1"/>
              <a:t>Sodales</a:t>
            </a:r>
            <a:r>
              <a:rPr lang="en-US" dirty="0"/>
              <a:t> whose software helps to create complete solutions for the transportation industry </a:t>
            </a:r>
          </a:p>
          <a:p>
            <a:endParaRPr lang="de-DE" dirty="0"/>
          </a:p>
        </p:txBody>
      </p:sp>
      <p:sp>
        <p:nvSpPr>
          <p:cNvPr id="4" name="Slide Number Placeholder 3"/>
          <p:cNvSpPr>
            <a:spLocks noGrp="1"/>
          </p:cNvSpPr>
          <p:nvPr>
            <p:ph type="sldNum" sz="quarter" idx="5"/>
          </p:nvPr>
        </p:nvSpPr>
        <p:spPr/>
        <p:txBody>
          <a:bodyPr/>
          <a:lstStyle/>
          <a:p>
            <a:fld id="{067C7C6C-A151-4663-A1BD-DD1718C468C1}" type="slidenum">
              <a:rPr lang="en-US" smtClean="0"/>
              <a:t>44</a:t>
            </a:fld>
            <a:endParaRPr lang="en-US"/>
          </a:p>
        </p:txBody>
      </p:sp>
    </p:spTree>
    <p:extLst>
      <p:ext uri="{BB962C8B-B14F-4D97-AF65-F5344CB8AC3E}">
        <p14:creationId xmlns:p14="http://schemas.microsoft.com/office/powerpoint/2010/main" val="1820388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turn to media &amp; advertising, which is also relevant for industries like retail, real estate and internet</a:t>
            </a:r>
          </a:p>
          <a:p>
            <a:pPr marL="171450" indent="-171450">
              <a:buFont typeface="Arial" panose="020B0604020202020204" pitchFamily="34" charset="0"/>
              <a:buChar char="•"/>
            </a:pPr>
            <a:r>
              <a:rPr lang="en-US" dirty="0"/>
              <a:t>Again, there are many pain points today</a:t>
            </a:r>
          </a:p>
          <a:p>
            <a:pPr marL="171450" indent="-171450">
              <a:buFont typeface="Arial" panose="020B0604020202020204" pitchFamily="34" charset="0"/>
              <a:buChar char="•"/>
            </a:pPr>
            <a:r>
              <a:rPr lang="en-US" dirty="0"/>
              <a:t>People are not watching main stream TV like they used to; media consumption is highly fragmented</a:t>
            </a:r>
          </a:p>
          <a:p>
            <a:pPr marL="171450" indent="-171450">
              <a:buFont typeface="Arial" panose="020B0604020202020204" pitchFamily="34" charset="0"/>
              <a:buChar char="•"/>
            </a:pPr>
            <a:r>
              <a:rPr lang="en-US" dirty="0"/>
              <a:t>Consumers are spending more time on their smart phone than ever before</a:t>
            </a:r>
          </a:p>
          <a:p>
            <a:pPr marL="171450" indent="-171450">
              <a:buFont typeface="Arial" panose="020B0604020202020204" pitchFamily="34" charset="0"/>
              <a:buChar char="•"/>
            </a:pPr>
            <a:r>
              <a:rPr lang="en-US" dirty="0"/>
              <a:t>As a result, targeting the right audiences is not easy</a:t>
            </a:r>
          </a:p>
          <a:p>
            <a:pPr marL="171450" indent="-171450">
              <a:buFont typeface="Arial" panose="020B0604020202020204" pitchFamily="34" charset="0"/>
              <a:buChar char="•"/>
            </a:pPr>
            <a:r>
              <a:rPr lang="en-US" dirty="0"/>
              <a:t>A large part of the advertising budget is wasted, and return on investment is difficult to measure</a:t>
            </a:r>
          </a:p>
        </p:txBody>
      </p:sp>
      <p:sp>
        <p:nvSpPr>
          <p:cNvPr id="4" name="Slide Number Placeholder 3"/>
          <p:cNvSpPr>
            <a:spLocks noGrp="1"/>
          </p:cNvSpPr>
          <p:nvPr>
            <p:ph type="sldNum" sz="quarter" idx="5"/>
          </p:nvPr>
        </p:nvSpPr>
        <p:spPr/>
        <p:txBody>
          <a:bodyPr/>
          <a:lstStyle/>
          <a:p>
            <a:fld id="{067C7C6C-A151-4663-A1BD-DD1718C468C1}" type="slidenum">
              <a:rPr lang="en-US" smtClean="0"/>
              <a:t>46</a:t>
            </a:fld>
            <a:endParaRPr lang="en-US"/>
          </a:p>
        </p:txBody>
      </p:sp>
    </p:spTree>
    <p:extLst>
      <p:ext uri="{BB962C8B-B14F-4D97-AF65-F5344CB8AC3E}">
        <p14:creationId xmlns:p14="http://schemas.microsoft.com/office/powerpoint/2010/main" val="1329700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Using HERE technology, we are able to more precisely target consumers based on their location</a:t>
            </a:r>
          </a:p>
          <a:p>
            <a:pPr marL="171450" indent="-171450">
              <a:buFont typeface="Arial" panose="020B0604020202020204" pitchFamily="34" charset="0"/>
              <a:buChar char="•"/>
            </a:pPr>
            <a:r>
              <a:rPr lang="en-US" dirty="0"/>
              <a:t>We can enable more relevant, location-aware messaging using multiple channels like mobile and digital out-of-home</a:t>
            </a:r>
          </a:p>
          <a:p>
            <a:pPr marL="171450" indent="-171450">
              <a:buFont typeface="Arial" panose="020B0604020202020204" pitchFamily="34" charset="0"/>
              <a:buChar char="•"/>
            </a:pPr>
            <a:r>
              <a:rPr lang="en-US" dirty="0"/>
              <a:t>We can also link advertising to an actual purchase in a physical store</a:t>
            </a:r>
          </a:p>
          <a:p>
            <a:pPr marL="171450" indent="-171450">
              <a:buFont typeface="Arial" panose="020B0604020202020204" pitchFamily="34" charset="0"/>
              <a:buChar char="•"/>
            </a:pPr>
            <a:r>
              <a:rPr lang="en-US" dirty="0"/>
              <a:t>As a result, both effectiveness of spend goes up and return on investment is easier to establish</a:t>
            </a:r>
          </a:p>
        </p:txBody>
      </p:sp>
      <p:sp>
        <p:nvSpPr>
          <p:cNvPr id="4" name="Slide Number Placeholder 3"/>
          <p:cNvSpPr>
            <a:spLocks noGrp="1"/>
          </p:cNvSpPr>
          <p:nvPr>
            <p:ph type="sldNum" sz="quarter" idx="5"/>
          </p:nvPr>
        </p:nvSpPr>
        <p:spPr/>
        <p:txBody>
          <a:bodyPr/>
          <a:lstStyle/>
          <a:p>
            <a:fld id="{067C7C6C-A151-4663-A1BD-DD1718C468C1}" type="slidenum">
              <a:rPr lang="en-US" smtClean="0"/>
              <a:t>47</a:t>
            </a:fld>
            <a:endParaRPr lang="en-US"/>
          </a:p>
        </p:txBody>
      </p:sp>
    </p:spTree>
    <p:extLst>
      <p:ext uri="{BB962C8B-B14F-4D97-AF65-F5344CB8AC3E}">
        <p14:creationId xmlns:p14="http://schemas.microsoft.com/office/powerpoint/2010/main" val="3606751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an exciting partnership with </a:t>
            </a:r>
            <a:r>
              <a:rPr lang="en-US" dirty="0" err="1"/>
              <a:t>Adsquare</a:t>
            </a:r>
            <a:r>
              <a:rPr lang="en-US" dirty="0"/>
              <a:t> to add location intelligence to marketing execution</a:t>
            </a:r>
          </a:p>
          <a:p>
            <a:pPr marL="171450" indent="-171450">
              <a:buFont typeface="Arial" panose="020B0604020202020204" pitchFamily="34" charset="0"/>
              <a:buChar char="•"/>
            </a:pPr>
            <a:r>
              <a:rPr lang="en-US" dirty="0"/>
              <a:t>Location-based mobile ads is a market that is growing fast – estimated to double between 2017 and 2021 to $32 billion</a:t>
            </a:r>
          </a:p>
        </p:txBody>
      </p:sp>
      <p:sp>
        <p:nvSpPr>
          <p:cNvPr id="4" name="Slide Number Placeholder 3"/>
          <p:cNvSpPr>
            <a:spLocks noGrp="1"/>
          </p:cNvSpPr>
          <p:nvPr>
            <p:ph type="sldNum" sz="quarter" idx="5"/>
          </p:nvPr>
        </p:nvSpPr>
        <p:spPr/>
        <p:txBody>
          <a:bodyPr/>
          <a:lstStyle/>
          <a:p>
            <a:fld id="{067C7C6C-A151-4663-A1BD-DD1718C468C1}" type="slidenum">
              <a:rPr lang="en-US" smtClean="0"/>
              <a:t>48</a:t>
            </a:fld>
            <a:endParaRPr lang="en-US"/>
          </a:p>
        </p:txBody>
      </p:sp>
    </p:spTree>
    <p:extLst>
      <p:ext uri="{BB962C8B-B14F-4D97-AF65-F5344CB8AC3E}">
        <p14:creationId xmlns:p14="http://schemas.microsoft.com/office/powerpoint/2010/main" val="1143447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Finally, the public sector</a:t>
            </a:r>
          </a:p>
          <a:p>
            <a:pPr marL="171450" indent="-171450">
              <a:buFont typeface="Arial" panose="020B0604020202020204" pitchFamily="34" charset="0"/>
              <a:buChar char="•"/>
            </a:pPr>
            <a:r>
              <a:rPr lang="en-US" dirty="0"/>
              <a:t>As cities grow exponentially, they all face similar challenges: pollution, congestion, safety and the need to efficiently deliver government services</a:t>
            </a:r>
          </a:p>
        </p:txBody>
      </p:sp>
      <p:sp>
        <p:nvSpPr>
          <p:cNvPr id="4" name="Slide Number Placeholder 3"/>
          <p:cNvSpPr>
            <a:spLocks noGrp="1"/>
          </p:cNvSpPr>
          <p:nvPr>
            <p:ph type="sldNum" sz="quarter" idx="5"/>
          </p:nvPr>
        </p:nvSpPr>
        <p:spPr/>
        <p:txBody>
          <a:bodyPr/>
          <a:lstStyle/>
          <a:p>
            <a:fld id="{067C7C6C-A151-4663-A1BD-DD1718C468C1}" type="slidenum">
              <a:rPr lang="en-US" smtClean="0"/>
              <a:t>50</a:t>
            </a:fld>
            <a:endParaRPr lang="en-US"/>
          </a:p>
        </p:txBody>
      </p:sp>
    </p:spTree>
    <p:extLst>
      <p:ext uri="{BB962C8B-B14F-4D97-AF65-F5344CB8AC3E}">
        <p14:creationId xmlns:p14="http://schemas.microsoft.com/office/powerpoint/2010/main" val="896884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Location intelligence is core to creating a modern, safe, livable city</a:t>
            </a:r>
          </a:p>
          <a:p>
            <a:pPr marL="171450" indent="-171450">
              <a:buFont typeface="Arial" panose="020B0604020202020204" pitchFamily="34" charset="0"/>
              <a:buChar char="•"/>
            </a:pPr>
            <a:r>
              <a:rPr lang="en-US" dirty="0"/>
              <a:t>Let me share a few real examples of how we are supporting some leading cities around the world to illustrate</a:t>
            </a:r>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51</a:t>
            </a:fld>
            <a:endParaRPr lang="en-US"/>
          </a:p>
        </p:txBody>
      </p:sp>
    </p:spTree>
    <p:extLst>
      <p:ext uri="{BB962C8B-B14F-4D97-AF65-F5344CB8AC3E}">
        <p14:creationId xmlns:p14="http://schemas.microsoft.com/office/powerpoint/2010/main" val="1729994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Although every city shares a number of common challenges, they also each have their own unique issues to deal with</a:t>
            </a:r>
          </a:p>
          <a:p>
            <a:pPr marL="171450" indent="-171450">
              <a:buFont typeface="Arial" panose="020B0604020202020204" pitchFamily="34" charset="0"/>
              <a:buChar char="•"/>
            </a:pPr>
            <a:r>
              <a:rPr lang="en-US" dirty="0"/>
              <a:t>Therefore, we like to engage with different cities around the world to learn</a:t>
            </a:r>
          </a:p>
        </p:txBody>
      </p:sp>
      <p:sp>
        <p:nvSpPr>
          <p:cNvPr id="4" name="Slide Number Placeholder 3"/>
          <p:cNvSpPr>
            <a:spLocks noGrp="1"/>
          </p:cNvSpPr>
          <p:nvPr>
            <p:ph type="sldNum" sz="quarter" idx="5"/>
          </p:nvPr>
        </p:nvSpPr>
        <p:spPr/>
        <p:txBody>
          <a:bodyPr/>
          <a:lstStyle/>
          <a:p>
            <a:fld id="{067C7C6C-A151-4663-A1BD-DD1718C468C1}" type="slidenum">
              <a:rPr lang="en-US" smtClean="0"/>
              <a:t>52</a:t>
            </a:fld>
            <a:endParaRPr lang="en-US"/>
          </a:p>
        </p:txBody>
      </p:sp>
    </p:spTree>
    <p:extLst>
      <p:ext uri="{BB962C8B-B14F-4D97-AF65-F5344CB8AC3E}">
        <p14:creationId xmlns:p14="http://schemas.microsoft.com/office/powerpoint/2010/main" val="15711155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Chicago struggles with heavy congestion due to e-commerce delivery vehicles</a:t>
            </a:r>
          </a:p>
          <a:p>
            <a:pPr marL="171450" indent="-171450">
              <a:buFont typeface="Arial" panose="020B0604020202020204" pitchFamily="34" charset="0"/>
              <a:buChar char="•"/>
            </a:pPr>
            <a:r>
              <a:rPr lang="en-US"/>
              <a:t>We are working with the city and private delivery companies to manage the traffic in specific areas, using our map content, routing service and real-time traffic</a:t>
            </a:r>
          </a:p>
          <a:p>
            <a:pPr marL="171450" indent="-171450">
              <a:buFont typeface="Arial" panose="020B0604020202020204" pitchFamily="34" charset="0"/>
              <a:buChar char="•"/>
            </a:pPr>
            <a:r>
              <a:rPr lang="en-US"/>
              <a:t>This allows the people of Chicago to get to work when they need to</a:t>
            </a:r>
          </a:p>
        </p:txBody>
      </p:sp>
      <p:sp>
        <p:nvSpPr>
          <p:cNvPr id="4" name="Slide Number Placeholder 3"/>
          <p:cNvSpPr>
            <a:spLocks noGrp="1"/>
          </p:cNvSpPr>
          <p:nvPr>
            <p:ph type="sldNum" sz="quarter" idx="5"/>
          </p:nvPr>
        </p:nvSpPr>
        <p:spPr/>
        <p:txBody>
          <a:bodyPr/>
          <a:lstStyle/>
          <a:p>
            <a:fld id="{A2E54D14-E175-40BB-AD0C-BEEB643E135F}" type="slidenum">
              <a:rPr lang="en-US" smtClean="0"/>
              <a:t>53</a:t>
            </a:fld>
            <a:endParaRPr lang="en-US"/>
          </a:p>
        </p:txBody>
      </p:sp>
    </p:spTree>
    <p:extLst>
      <p:ext uri="{BB962C8B-B14F-4D97-AF65-F5344CB8AC3E}">
        <p14:creationId xmlns:p14="http://schemas.microsoft.com/office/powerpoint/2010/main" val="18005423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Hamburg has a major port in the heart of the city</a:t>
            </a:r>
          </a:p>
          <a:p>
            <a:pPr marL="171450" indent="-171450">
              <a:buFont typeface="Arial" panose="020B0604020202020204" pitchFamily="34" charset="0"/>
              <a:buChar char="•"/>
            </a:pPr>
            <a:r>
              <a:rPr lang="en-US"/>
              <a:t>We are working with the city to make sure road traffic is alerted when bridges open for ships, so that trucks get re-routed and do not sit idle</a:t>
            </a:r>
          </a:p>
          <a:p>
            <a:pPr marL="171450" indent="-171450">
              <a:buFont typeface="Arial" panose="020B0604020202020204" pitchFamily="34" charset="0"/>
              <a:buChar char="•"/>
            </a:pPr>
            <a:r>
              <a:rPr lang="en-US"/>
              <a:t>This reduces congestion and pollution, while enabling further growth of the port</a:t>
            </a:r>
          </a:p>
        </p:txBody>
      </p:sp>
      <p:sp>
        <p:nvSpPr>
          <p:cNvPr id="4" name="Slide Number Placeholder 3"/>
          <p:cNvSpPr>
            <a:spLocks noGrp="1"/>
          </p:cNvSpPr>
          <p:nvPr>
            <p:ph type="sldNum" sz="quarter" idx="5"/>
          </p:nvPr>
        </p:nvSpPr>
        <p:spPr/>
        <p:txBody>
          <a:bodyPr/>
          <a:lstStyle/>
          <a:p>
            <a:fld id="{A2E54D14-E175-40BB-AD0C-BEEB643E135F}" type="slidenum">
              <a:rPr lang="en-US" smtClean="0"/>
              <a:t>54</a:t>
            </a:fld>
            <a:endParaRPr lang="en-US"/>
          </a:p>
        </p:txBody>
      </p:sp>
    </p:spTree>
    <p:extLst>
      <p:ext uri="{BB962C8B-B14F-4D97-AF65-F5344CB8AC3E}">
        <p14:creationId xmlns:p14="http://schemas.microsoft.com/office/powerpoint/2010/main" val="1633897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panose="020B0604020202020204" pitchFamily="34" charset="0"/>
              <a:buChar char="•"/>
            </a:pPr>
            <a:r>
              <a:rPr lang="en-US" dirty="0"/>
              <a:t>There are three key factors at play here</a:t>
            </a:r>
            <a:r>
              <a:rPr lang="en-US" b="0" dirty="0"/>
              <a:t> </a:t>
            </a:r>
          </a:p>
          <a:p>
            <a:pPr marL="171450" indent="-171450">
              <a:buFont typeface="Arial,Sans-Serif" panose="020B0604020202020204" pitchFamily="34" charset="0"/>
              <a:buChar char="•"/>
            </a:pPr>
            <a:r>
              <a:rPr lang="en-US" dirty="0"/>
              <a:t>Firstly, emerging technologies like artificial intelligence and internet-of-things are starting to mature and have more and more impact</a:t>
            </a:r>
            <a:r>
              <a:rPr lang="en-US" b="0" dirty="0"/>
              <a:t> </a:t>
            </a:r>
          </a:p>
          <a:p>
            <a:pPr marL="171450" indent="-171450">
              <a:buFont typeface="Arial,Sans-Serif" panose="020B0604020202020204" pitchFamily="34" charset="0"/>
              <a:buChar char="•"/>
            </a:pPr>
            <a:r>
              <a:rPr lang="en-US" dirty="0"/>
              <a:t>Secondly, consumers have higher expectations as they are conditioned by their experience in other industries</a:t>
            </a:r>
            <a:r>
              <a:rPr lang="en-US" b="0" dirty="0"/>
              <a:t> </a:t>
            </a:r>
          </a:p>
          <a:p>
            <a:pPr marL="171450" indent="-171450">
              <a:buFont typeface="Arial,Sans-Serif" panose="020B0604020202020204" pitchFamily="34" charset="0"/>
              <a:buChar char="•"/>
            </a:pPr>
            <a:r>
              <a:rPr lang="en-US" dirty="0"/>
              <a:t>And finally, we see industry lines starting to blur. For example Apple introducing a credit card and Toyota and Softbank teaming up to form Monet, a mobility joint venture</a:t>
            </a:r>
            <a:r>
              <a:rPr lang="en-US" b="0" dirty="0"/>
              <a:t> </a:t>
            </a:r>
          </a:p>
        </p:txBody>
      </p:sp>
      <p:sp>
        <p:nvSpPr>
          <p:cNvPr id="4" name="Slide Number Placeholder 3"/>
          <p:cNvSpPr>
            <a:spLocks noGrp="1"/>
          </p:cNvSpPr>
          <p:nvPr>
            <p:ph type="sldNum" sz="quarter" idx="5"/>
          </p:nvPr>
        </p:nvSpPr>
        <p:spPr/>
        <p:txBody>
          <a:bodyPr/>
          <a:lstStyle/>
          <a:p>
            <a:fld id="{067C7C6C-A151-4663-A1BD-DD1718C468C1}" type="slidenum">
              <a:rPr lang="en-US" smtClean="0"/>
              <a:t>6</a:t>
            </a:fld>
            <a:endParaRPr lang="en-US"/>
          </a:p>
        </p:txBody>
      </p:sp>
    </p:spTree>
    <p:extLst>
      <p:ext uri="{BB962C8B-B14F-4D97-AF65-F5344CB8AC3E}">
        <p14:creationId xmlns:p14="http://schemas.microsoft.com/office/powerpoint/2010/main" val="1071292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998538"/>
            <a:ext cx="5997575" cy="33750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Dubai has the ambition to lead in the area of self-driving transportation (buses, trains, cars)</a:t>
            </a:r>
          </a:p>
          <a:p>
            <a:pPr marL="171450" indent="-171450">
              <a:buFont typeface="Arial" panose="020B0604020202020204" pitchFamily="34" charset="0"/>
              <a:buChar char="•"/>
            </a:pPr>
            <a:r>
              <a:rPr lang="en-US"/>
              <a:t>HD Live Map is key to making this a reality</a:t>
            </a:r>
          </a:p>
        </p:txBody>
      </p:sp>
      <p:sp>
        <p:nvSpPr>
          <p:cNvPr id="4" name="Slide Number Placeholder 3"/>
          <p:cNvSpPr>
            <a:spLocks noGrp="1"/>
          </p:cNvSpPr>
          <p:nvPr>
            <p:ph type="sldNum" sz="quarter" idx="5"/>
          </p:nvPr>
        </p:nvSpPr>
        <p:spPr/>
        <p:txBody>
          <a:bodyPr/>
          <a:lstStyle/>
          <a:p>
            <a:fld id="{A2E54D14-E175-40BB-AD0C-BEEB643E135F}" type="slidenum">
              <a:rPr lang="en-US" smtClean="0"/>
              <a:t>55</a:t>
            </a:fld>
            <a:endParaRPr lang="en-US"/>
          </a:p>
        </p:txBody>
      </p:sp>
    </p:spTree>
    <p:extLst>
      <p:ext uri="{BB962C8B-B14F-4D97-AF65-F5344CB8AC3E}">
        <p14:creationId xmlns:p14="http://schemas.microsoft.com/office/powerpoint/2010/main" val="3858022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 me close off by sharing a very practical example of how our location intelligence powers a use case in the public sector</a:t>
            </a:r>
          </a:p>
          <a:p>
            <a:pPr marL="171450" indent="-171450">
              <a:buFont typeface="Arial" panose="020B0604020202020204" pitchFamily="34" charset="0"/>
              <a:buChar char="•"/>
            </a:pPr>
            <a:r>
              <a:rPr lang="en-US" dirty="0"/>
              <a:t>Let’s look at emergency services</a:t>
            </a:r>
          </a:p>
        </p:txBody>
      </p:sp>
      <p:sp>
        <p:nvSpPr>
          <p:cNvPr id="4" name="Slide Number Placeholder 3"/>
          <p:cNvSpPr>
            <a:spLocks noGrp="1"/>
          </p:cNvSpPr>
          <p:nvPr>
            <p:ph type="sldNum" sz="quarter" idx="5"/>
          </p:nvPr>
        </p:nvSpPr>
        <p:spPr/>
        <p:txBody>
          <a:bodyPr/>
          <a:lstStyle/>
          <a:p>
            <a:fld id="{067C7C6C-A151-4663-A1BD-DD1718C468C1}" type="slidenum">
              <a:rPr lang="en-US" smtClean="0"/>
              <a:t>56</a:t>
            </a:fld>
            <a:endParaRPr lang="en-US"/>
          </a:p>
        </p:txBody>
      </p:sp>
    </p:spTree>
    <p:extLst>
      <p:ext uri="{BB962C8B-B14F-4D97-AF65-F5344CB8AC3E}">
        <p14:creationId xmlns:p14="http://schemas.microsoft.com/office/powerpoint/2010/main" val="182186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we use positioning technology to pinpoint exactly where the incident is… in this case a fire</a:t>
            </a:r>
          </a:p>
          <a:p>
            <a:pPr marL="171450" indent="-171450">
              <a:buFont typeface="Arial" panose="020B0604020202020204" pitchFamily="34" charset="0"/>
              <a:buChar char="•"/>
            </a:pPr>
            <a:r>
              <a:rPr lang="en-US" dirty="0"/>
              <a:t>Then we leverage vehicle sensor data to determine the location of ambulances in the area; in this situation there are 4 available</a:t>
            </a:r>
          </a:p>
          <a:p>
            <a:pPr marL="171450" indent="-171450">
              <a:buFont typeface="Arial" panose="020B0604020202020204" pitchFamily="34" charset="0"/>
              <a:buChar char="•"/>
            </a:pPr>
            <a:r>
              <a:rPr lang="en-US" dirty="0"/>
              <a:t>If we then deploy our routing algorithms we see that traffic is limiting the ability of 2 ambulances to get to the site quickly, leaving 2</a:t>
            </a:r>
          </a:p>
          <a:p>
            <a:pPr marL="171450" indent="-171450">
              <a:buFont typeface="Arial" panose="020B0604020202020204" pitchFamily="34" charset="0"/>
              <a:buChar char="•"/>
            </a:pPr>
            <a:r>
              <a:rPr lang="en-US" dirty="0"/>
              <a:t>But because we also have access to the latest weather information, we can see that 1 of those 2 ambulances will face slippery roads due to ice</a:t>
            </a:r>
          </a:p>
          <a:p>
            <a:pPr marL="171450" indent="-171450">
              <a:buFont typeface="Arial" panose="020B0604020202020204" pitchFamily="34" charset="0"/>
              <a:buChar char="•"/>
            </a:pPr>
            <a:r>
              <a:rPr lang="en-US" dirty="0"/>
              <a:t>That’s leaves 1 vehicle which is best suited to respond</a:t>
            </a:r>
            <a:endParaRPr lang="pl-PL"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When arriving at the scene of the fire, indoor maps can assist the emergency response team by guiding them to the right location inside the building</a:t>
            </a:r>
          </a:p>
          <a:p>
            <a:pPr marL="171450" indent="-171450">
              <a:buFont typeface="Arial" panose="020B0604020202020204" pitchFamily="34" charset="0"/>
              <a:buChar char="•"/>
            </a:pPr>
            <a:endParaRPr lang="en-US"/>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57</a:t>
            </a:fld>
            <a:endParaRPr lang="en-US"/>
          </a:p>
        </p:txBody>
      </p:sp>
    </p:spTree>
    <p:extLst>
      <p:ext uri="{BB962C8B-B14F-4D97-AF65-F5344CB8AC3E}">
        <p14:creationId xmlns:p14="http://schemas.microsoft.com/office/powerpoint/2010/main" val="1609854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20000"/>
              </a:lnSpc>
              <a:spcBef>
                <a:spcPts val="300"/>
              </a:spcBef>
              <a:spcAft>
                <a:spcPts val="0"/>
              </a:spcAft>
              <a:buClrTx/>
              <a:buSzTx/>
              <a:buFont typeface="Arial" panose="020B0604020202020204" pitchFamily="34" charset="0"/>
              <a:buChar char="•"/>
              <a:tabLst/>
              <a:defRPr/>
            </a:pPr>
            <a:r>
              <a:rPr lang="en-US" sz="1200" dirty="0"/>
              <a:t>We have two great references for this emergency services use case</a:t>
            </a:r>
          </a:p>
          <a:p>
            <a:pPr marL="171450" marR="0" lvl="0" indent="-171450" algn="l" defTabSz="914400" rtl="0" eaLnBrk="1" fontAlgn="auto" latinLnBrk="0" hangingPunct="1">
              <a:lnSpc>
                <a:spcPct val="120000"/>
              </a:lnSpc>
              <a:spcBef>
                <a:spcPts val="300"/>
              </a:spcBef>
              <a:spcAft>
                <a:spcPts val="0"/>
              </a:spcAft>
              <a:buClrTx/>
              <a:buSzTx/>
              <a:buFont typeface="Arial" panose="020B0604020202020204" pitchFamily="34" charset="0"/>
              <a:buChar char="•"/>
              <a:tabLst/>
              <a:defRPr/>
            </a:pPr>
            <a:r>
              <a:rPr lang="en-US" sz="1200" dirty="0"/>
              <a:t>One is in Hamburg, which hosted the G20 summit in July 2017. HERE Technologies, </a:t>
            </a:r>
            <a:r>
              <a:rPr lang="en-US" sz="1200" dirty="0" err="1"/>
              <a:t>Esri</a:t>
            </a:r>
            <a:r>
              <a:rPr lang="en-US" sz="1200" dirty="0"/>
              <a:t> and other partners built a platform which integrated many data sources into a single, map-based interface that could be accessed through a web-based portal. This gave officers access to information in the command center and in the field</a:t>
            </a:r>
          </a:p>
          <a:p>
            <a:pPr marL="171450" marR="0" lvl="0" indent="-171450" algn="l" defTabSz="914400" rtl="0" eaLnBrk="1" fontAlgn="auto" latinLnBrk="0" hangingPunct="1">
              <a:lnSpc>
                <a:spcPct val="120000"/>
              </a:lnSpc>
              <a:spcBef>
                <a:spcPts val="300"/>
              </a:spcBef>
              <a:spcAft>
                <a:spcPts val="0"/>
              </a:spcAft>
              <a:buClrTx/>
              <a:buSzTx/>
              <a:buFont typeface="Arial" panose="020B0604020202020204" pitchFamily="34" charset="0"/>
              <a:buChar char="•"/>
              <a:tabLst/>
              <a:defRPr/>
            </a:pPr>
            <a:r>
              <a:rPr lang="en-US" sz="1200" dirty="0"/>
              <a:t>In India, HERE and HEXAGON launched a high-tech police response system in the state of Uttar Pradesh (population 200 million; 232,000 police officers and constables). By positioning police vehicles and officers strategically based on distance, route and area coverage, the response time was dramatically lowered for both urban and rural areas.</a:t>
            </a:r>
          </a:p>
          <a:p>
            <a:pPr marL="0" marR="0" lvl="0" indent="0" algn="l" defTabSz="914400" rtl="0" eaLnBrk="1" fontAlgn="auto" latinLnBrk="0" hangingPunct="1">
              <a:lnSpc>
                <a:spcPct val="120000"/>
              </a:lnSpc>
              <a:spcBef>
                <a:spcPts val="300"/>
              </a:spcBef>
              <a:spcAft>
                <a:spcPts val="0"/>
              </a:spcAft>
              <a:buClrTx/>
              <a:buSzTx/>
              <a:buFont typeface="Arial" panose="020B0604020202020204" pitchFamily="34" charset="0"/>
              <a:buNone/>
              <a:tabLst/>
              <a:defRPr/>
            </a:pPr>
            <a:endParaRPr lang="en-US" sz="1200" dirty="0"/>
          </a:p>
          <a:p>
            <a:endParaRPr lang="de-DE" dirty="0"/>
          </a:p>
          <a:p>
            <a:endParaRPr lang="de-DE" dirty="0"/>
          </a:p>
        </p:txBody>
      </p:sp>
      <p:sp>
        <p:nvSpPr>
          <p:cNvPr id="4" name="Slide Number Placeholder 3"/>
          <p:cNvSpPr>
            <a:spLocks noGrp="1"/>
          </p:cNvSpPr>
          <p:nvPr>
            <p:ph type="sldNum" sz="quarter" idx="5"/>
          </p:nvPr>
        </p:nvSpPr>
        <p:spPr/>
        <p:txBody>
          <a:bodyPr/>
          <a:lstStyle/>
          <a:p>
            <a:fld id="{067C7C6C-A151-4663-A1BD-DD1718C468C1}" type="slidenum">
              <a:rPr lang="en-US" smtClean="0"/>
              <a:t>58</a:t>
            </a:fld>
            <a:endParaRPr lang="en-US"/>
          </a:p>
        </p:txBody>
      </p:sp>
    </p:spTree>
    <p:extLst>
      <p:ext uri="{BB962C8B-B14F-4D97-AF65-F5344CB8AC3E}">
        <p14:creationId xmlns:p14="http://schemas.microsoft.com/office/powerpoint/2010/main" val="459247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hope this gives you a sense of how location intelligence creates business value in different industries, and can lead to positive change in society</a:t>
            </a:r>
          </a:p>
          <a:p>
            <a:pPr marL="171450" indent="-171450">
              <a:buFont typeface="Arial" panose="020B0604020202020204" pitchFamily="34" charset="0"/>
              <a:buChar char="•"/>
            </a:pPr>
            <a:r>
              <a:rPr lang="en-US" dirty="0"/>
              <a:t>It would be our honor to work with you to see how HERE can support your business objectives</a:t>
            </a:r>
          </a:p>
        </p:txBody>
      </p:sp>
      <p:sp>
        <p:nvSpPr>
          <p:cNvPr id="4" name="Slide Number Placeholder 3"/>
          <p:cNvSpPr>
            <a:spLocks noGrp="1"/>
          </p:cNvSpPr>
          <p:nvPr>
            <p:ph type="sldNum" sz="quarter" idx="5"/>
          </p:nvPr>
        </p:nvSpPr>
        <p:spPr/>
        <p:txBody>
          <a:bodyPr/>
          <a:lstStyle/>
          <a:p>
            <a:fld id="{067C7C6C-A151-4663-A1BD-DD1718C468C1}" type="slidenum">
              <a:rPr lang="en-US" smtClean="0"/>
              <a:t>59</a:t>
            </a:fld>
            <a:endParaRPr lang="en-US"/>
          </a:p>
        </p:txBody>
      </p:sp>
    </p:spTree>
    <p:extLst>
      <p:ext uri="{BB962C8B-B14F-4D97-AF65-F5344CB8AC3E}">
        <p14:creationId xmlns:p14="http://schemas.microsoft.com/office/powerpoint/2010/main" val="3128353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midst of all these changes, we see location intelligence offering powerful new ways to create business value</a:t>
            </a:r>
          </a:p>
        </p:txBody>
      </p:sp>
      <p:sp>
        <p:nvSpPr>
          <p:cNvPr id="4" name="Slide Number Placeholder 3"/>
          <p:cNvSpPr>
            <a:spLocks noGrp="1"/>
          </p:cNvSpPr>
          <p:nvPr>
            <p:ph type="sldNum" sz="quarter" idx="5"/>
          </p:nvPr>
        </p:nvSpPr>
        <p:spPr/>
        <p:txBody>
          <a:bodyPr/>
          <a:lstStyle/>
          <a:p>
            <a:fld id="{067C7C6C-A151-4663-A1BD-DD1718C468C1}" type="slidenum">
              <a:rPr lang="en-US" smtClean="0"/>
              <a:t>7</a:t>
            </a:fld>
            <a:endParaRPr lang="en-US"/>
          </a:p>
        </p:txBody>
      </p:sp>
    </p:spTree>
    <p:extLst>
      <p:ext uri="{BB962C8B-B14F-4D97-AF65-F5344CB8AC3E}">
        <p14:creationId xmlns:p14="http://schemas.microsoft.com/office/powerpoint/2010/main" val="354078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Consider this recent survey held amongst business executives</a:t>
            </a:r>
          </a:p>
          <a:p>
            <a:pPr marL="171450" indent="-171450">
              <a:buFont typeface="Arial" panose="020B0604020202020204" pitchFamily="34" charset="0"/>
              <a:buChar char="•"/>
            </a:pPr>
            <a:r>
              <a:rPr lang="en-US" dirty="0"/>
              <a:t>94% of respondents indicate their company collects location data</a:t>
            </a:r>
          </a:p>
          <a:p>
            <a:pPr marL="171450" indent="-171450">
              <a:buFont typeface="Arial" panose="020B0604020202020204" pitchFamily="34" charset="0"/>
              <a:buChar char="•"/>
            </a:pPr>
            <a:r>
              <a:rPr lang="en-US" dirty="0"/>
              <a:t>And 84% say they are investing in location intelligence in the next 3 years</a:t>
            </a:r>
          </a:p>
          <a:p>
            <a:pPr marL="171450" indent="-171450">
              <a:buFont typeface="Arial" panose="020B0604020202020204" pitchFamily="34" charset="0"/>
              <a:buChar char="•"/>
            </a:pPr>
            <a:r>
              <a:rPr lang="en-US" dirty="0"/>
              <a:t>Why? Interestingly, there are many different reasons… I have listed a few on this slide</a:t>
            </a:r>
          </a:p>
          <a:p>
            <a:pPr marL="171450" indent="-171450">
              <a:buFont typeface="Arial" panose="020B0604020202020204" pitchFamily="34" charset="0"/>
              <a:buChar char="•"/>
            </a:pPr>
            <a:r>
              <a:rPr lang="en-US" dirty="0"/>
              <a:t>Location intelligence helps drive top-line growth, for example by helping to identify new markets or improving marketing effectiveness</a:t>
            </a:r>
          </a:p>
          <a:p>
            <a:pPr marL="171450" indent="-171450">
              <a:buFont typeface="Arial" panose="020B0604020202020204" pitchFamily="34" charset="0"/>
              <a:buChar char="•"/>
            </a:pPr>
            <a:r>
              <a:rPr lang="en-US" dirty="0"/>
              <a:t>But it also helps to streamline operations, like supply chain optimization</a:t>
            </a:r>
          </a:p>
          <a:p>
            <a:pPr marL="171450" indent="-171450">
              <a:buFont typeface="Arial" panose="020B0604020202020204" pitchFamily="34" charset="0"/>
              <a:buChar char="•"/>
            </a:pPr>
            <a:r>
              <a:rPr lang="en-US" dirty="0"/>
              <a:t>And location technology contributes to better risk management and fraud detection</a:t>
            </a:r>
          </a:p>
        </p:txBody>
      </p:sp>
      <p:sp>
        <p:nvSpPr>
          <p:cNvPr id="4" name="Slide Number Placeholder 3"/>
          <p:cNvSpPr>
            <a:spLocks noGrp="1"/>
          </p:cNvSpPr>
          <p:nvPr>
            <p:ph type="sldNum" sz="quarter" idx="5"/>
          </p:nvPr>
        </p:nvSpPr>
        <p:spPr/>
        <p:txBody>
          <a:bodyPr/>
          <a:lstStyle/>
          <a:p>
            <a:fld id="{067C7C6C-A151-4663-A1BD-DD1718C468C1}" type="slidenum">
              <a:rPr lang="en-US" smtClean="0"/>
              <a:t>8</a:t>
            </a:fld>
            <a:endParaRPr lang="en-US"/>
          </a:p>
        </p:txBody>
      </p:sp>
    </p:spTree>
    <p:extLst>
      <p:ext uri="{BB962C8B-B14F-4D97-AF65-F5344CB8AC3E}">
        <p14:creationId xmlns:p14="http://schemas.microsoft.com/office/powerpoint/2010/main" val="303524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location intelligence creates value across many industries and functional areas</a:t>
            </a:r>
          </a:p>
          <a:p>
            <a:pPr marL="171450" indent="-171450">
              <a:buFont typeface="Arial" panose="020B0604020202020204" pitchFamily="34" charset="0"/>
              <a:buChar char="•"/>
            </a:pPr>
            <a:r>
              <a:rPr lang="en-US" dirty="0"/>
              <a:t>With our leading map content, location services and open location platform, HERE is adding value to many industries today</a:t>
            </a:r>
          </a:p>
          <a:p>
            <a:pPr marL="171450" indent="-171450">
              <a:buFont typeface="Arial" panose="020B0604020202020204" pitchFamily="34" charset="0"/>
              <a:buChar char="•"/>
            </a:pPr>
            <a:r>
              <a:rPr lang="en-US" dirty="0"/>
              <a:t>Let me dive deeper into a few of these industries to make this specific for you</a:t>
            </a:r>
          </a:p>
        </p:txBody>
      </p:sp>
      <p:sp>
        <p:nvSpPr>
          <p:cNvPr id="4" name="Slide Number Placeholder 3"/>
          <p:cNvSpPr>
            <a:spLocks noGrp="1"/>
          </p:cNvSpPr>
          <p:nvPr>
            <p:ph type="sldNum" sz="quarter" idx="5"/>
          </p:nvPr>
        </p:nvSpPr>
        <p:spPr/>
        <p:txBody>
          <a:bodyPr/>
          <a:lstStyle/>
          <a:p>
            <a:fld id="{067C7C6C-A151-4663-A1BD-DD1718C468C1}" type="slidenum">
              <a:rPr lang="en-US" smtClean="0"/>
              <a:t>9</a:t>
            </a:fld>
            <a:endParaRPr lang="en-US"/>
          </a:p>
        </p:txBody>
      </p:sp>
    </p:spTree>
    <p:extLst>
      <p:ext uri="{BB962C8B-B14F-4D97-AF65-F5344CB8AC3E}">
        <p14:creationId xmlns:p14="http://schemas.microsoft.com/office/powerpoint/2010/main" val="1807507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Automotive represents one of the key industries on the planet and for HERE the foundation for our business over the last 25years.</a:t>
            </a:r>
          </a:p>
          <a:p>
            <a:r>
              <a:rPr lang="en-US" dirty="0"/>
              <a:t>No doubt that Automotive goes through the biggest transformation or actually disruption ever.</a:t>
            </a:r>
          </a:p>
          <a:p>
            <a:endParaRPr lang="en-US" dirty="0"/>
          </a:p>
          <a:p>
            <a:r>
              <a:rPr lang="en-US" dirty="0"/>
              <a:t>Importance for us at HERE to </a:t>
            </a:r>
            <a:r>
              <a:rPr lang="en-US" dirty="0" err="1"/>
              <a:t>analyse</a:t>
            </a:r>
            <a:r>
              <a:rPr lang="en-US" dirty="0"/>
              <a:t> very </a:t>
            </a:r>
            <a:r>
              <a:rPr lang="en-US" dirty="0" err="1"/>
              <a:t>closey</a:t>
            </a:r>
            <a:r>
              <a:rPr lang="en-US" dirty="0"/>
              <a:t> what is happening and what implications and opportunities we can support for our customers.</a:t>
            </a:r>
          </a:p>
          <a:p>
            <a:endParaRPr lang="en-US" dirty="0"/>
          </a:p>
          <a:p>
            <a:r>
              <a:rPr lang="en-US" dirty="0"/>
              <a:t>At HERE we working with many different analysts and market research companies but of course we are also conduction our own research and various analysis. In this presentation we will be describing the transformation of the automotive industry from our perspective.</a:t>
            </a:r>
          </a:p>
          <a:p>
            <a:endParaRPr lang="en-US" dirty="0"/>
          </a:p>
        </p:txBody>
      </p:sp>
      <p:sp>
        <p:nvSpPr>
          <p:cNvPr id="4" name="Slide Number Placeholder 3"/>
          <p:cNvSpPr>
            <a:spLocks noGrp="1"/>
          </p:cNvSpPr>
          <p:nvPr>
            <p:ph type="sldNum" sz="quarter" idx="5"/>
          </p:nvPr>
        </p:nvSpPr>
        <p:spPr/>
        <p:txBody>
          <a:bodyPr/>
          <a:lstStyle/>
          <a:p>
            <a:fld id="{067C7C6C-A151-4663-A1BD-DD1718C468C1}" type="slidenum">
              <a:rPr lang="en-US" smtClean="0"/>
              <a:t>10</a:t>
            </a:fld>
            <a:endParaRPr lang="en-US"/>
          </a:p>
        </p:txBody>
      </p:sp>
    </p:spTree>
    <p:extLst>
      <p:ext uri="{BB962C8B-B14F-4D97-AF65-F5344CB8AC3E}">
        <p14:creationId xmlns:p14="http://schemas.microsoft.com/office/powerpoint/2010/main" val="3126600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4407658-B051-4D22-A979-47E105463E60}" type="slidenum">
              <a:rPr lang="en-US" smtClean="0"/>
              <a:t>‹#›</a:t>
            </a:fld>
            <a:endParaRPr lang="en-US"/>
          </a:p>
        </p:txBody>
      </p:sp>
      <p:sp>
        <p:nvSpPr>
          <p:cNvPr id="66" name="Picture Placeholder 65">
            <a:extLst>
              <a:ext uri="{FF2B5EF4-FFF2-40B4-BE49-F238E27FC236}">
                <a16:creationId xmlns:a16="http://schemas.microsoft.com/office/drawing/2014/main" id="{4B80EAD0-9F40-41D7-B8E6-F47F5428ACFF}"/>
              </a:ext>
            </a:extLst>
          </p:cNvPr>
          <p:cNvSpPr>
            <a:spLocks noGrp="1"/>
          </p:cNvSpPr>
          <p:nvPr>
            <p:ph type="pic" sz="quarter" idx="14"/>
          </p:nvPr>
        </p:nvSpPr>
        <p:spPr bwMode="gray">
          <a:xfrm>
            <a:off x="342983" y="342891"/>
            <a:ext cx="11849018" cy="6515109"/>
          </a:xfrm>
          <a:custGeom>
            <a:avLst/>
            <a:gdLst>
              <a:gd name="connsiteX0" fmla="*/ 4721919 w 11845932"/>
              <a:gd name="connsiteY0" fmla="*/ 685802 h 6515109"/>
              <a:gd name="connsiteX1" fmla="*/ 4721919 w 11845932"/>
              <a:gd name="connsiteY1" fmla="*/ 1715402 h 6515109"/>
              <a:gd name="connsiteX2" fmla="*/ 5751519 w 11845932"/>
              <a:gd name="connsiteY2" fmla="*/ 1715402 h 6515109"/>
              <a:gd name="connsiteX3" fmla="*/ 5751519 w 11845932"/>
              <a:gd name="connsiteY3" fmla="*/ 685802 h 6515109"/>
              <a:gd name="connsiteX4" fmla="*/ 0 w 11845932"/>
              <a:gd name="connsiteY4" fmla="*/ 0 h 6515109"/>
              <a:gd name="connsiteX5" fmla="*/ 11845932 w 11845932"/>
              <a:gd name="connsiteY5" fmla="*/ 0 h 6515109"/>
              <a:gd name="connsiteX6" fmla="*/ 11845932 w 11845932"/>
              <a:gd name="connsiteY6" fmla="*/ 6515109 h 6515109"/>
              <a:gd name="connsiteX7" fmla="*/ 0 w 11845932"/>
              <a:gd name="connsiteY7" fmla="*/ 6515109 h 65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45932" h="6515109">
                <a:moveTo>
                  <a:pt x="4721919" y="685802"/>
                </a:moveTo>
                <a:lnTo>
                  <a:pt x="4721919" y="1715402"/>
                </a:lnTo>
                <a:lnTo>
                  <a:pt x="5751519" y="1715402"/>
                </a:lnTo>
                <a:lnTo>
                  <a:pt x="5751519" y="685802"/>
                </a:lnTo>
                <a:close/>
                <a:moveTo>
                  <a:pt x="0" y="0"/>
                </a:moveTo>
                <a:lnTo>
                  <a:pt x="11845932" y="0"/>
                </a:lnTo>
                <a:lnTo>
                  <a:pt x="11845932" y="6515109"/>
                </a:lnTo>
                <a:lnTo>
                  <a:pt x="0" y="6515109"/>
                </a:lnTo>
                <a:close/>
              </a:path>
            </a:pathLst>
          </a:custGeom>
        </p:spPr>
        <p:txBody>
          <a:bodyPr wrap="square" bIns="828000" anchor="ctr">
            <a:noAutofit/>
          </a:bodyPr>
          <a:lstStyle>
            <a:lvl1pPr algn="ctr">
              <a:defRPr b="0">
                <a:latin typeface="+mn-lt"/>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70FF70AB-0103-4710-80EE-7BC86639AB7F}"/>
              </a:ext>
            </a:extLst>
          </p:cNvPr>
          <p:cNvGrpSpPr/>
          <p:nvPr/>
        </p:nvGrpSpPr>
        <p:grpSpPr bwMode="gray">
          <a:xfrm>
            <a:off x="609759" y="-186532"/>
            <a:ext cx="10970895" cy="110332"/>
            <a:chOff x="609600" y="-138907"/>
            <a:chExt cx="10968038" cy="110332"/>
          </a:xfrm>
        </p:grpSpPr>
        <p:grpSp>
          <p:nvGrpSpPr>
            <p:cNvPr id="15" name="Group 14">
              <a:extLst>
                <a:ext uri="{FF2B5EF4-FFF2-40B4-BE49-F238E27FC236}">
                  <a16:creationId xmlns:a16="http://schemas.microsoft.com/office/drawing/2014/main" id="{77FCCAC7-52ED-428B-9894-78832C6C9CD4}"/>
                </a:ext>
              </a:extLst>
            </p:cNvPr>
            <p:cNvGrpSpPr/>
            <p:nvPr/>
          </p:nvGrpSpPr>
          <p:grpSpPr bwMode="gray">
            <a:xfrm>
              <a:off x="609600" y="-138907"/>
              <a:ext cx="300033" cy="110332"/>
              <a:chOff x="609600" y="-138907"/>
              <a:chExt cx="300033" cy="110332"/>
            </a:xfrm>
          </p:grpSpPr>
          <p:cxnSp>
            <p:nvCxnSpPr>
              <p:cNvPr id="25" name="Straight Connector 24">
                <a:extLst>
                  <a:ext uri="{FF2B5EF4-FFF2-40B4-BE49-F238E27FC236}">
                    <a16:creationId xmlns:a16="http://schemas.microsoft.com/office/drawing/2014/main" id="{92E99445-A720-45E9-9FC2-C2362020848F}"/>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D47F5E-8660-4E70-96B6-D1AC4E361FC3}"/>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15.23</a:t>
                </a:r>
              </a:p>
            </p:txBody>
          </p:sp>
        </p:grpSp>
        <p:grpSp>
          <p:nvGrpSpPr>
            <p:cNvPr id="16" name="Group 15">
              <a:extLst>
                <a:ext uri="{FF2B5EF4-FFF2-40B4-BE49-F238E27FC236}">
                  <a16:creationId xmlns:a16="http://schemas.microsoft.com/office/drawing/2014/main" id="{1CF401C5-2D0B-4349-AE31-7C3336445E09}"/>
                </a:ext>
              </a:extLst>
            </p:cNvPr>
            <p:cNvGrpSpPr/>
            <p:nvPr/>
          </p:nvGrpSpPr>
          <p:grpSpPr bwMode="gray">
            <a:xfrm>
              <a:off x="5482436" y="-138907"/>
              <a:ext cx="307177" cy="110332"/>
              <a:chOff x="302423" y="-138907"/>
              <a:chExt cx="307177" cy="110332"/>
            </a:xfrm>
          </p:grpSpPr>
          <p:cxnSp>
            <p:nvCxnSpPr>
              <p:cNvPr id="23" name="Straight Connector 22">
                <a:extLst>
                  <a:ext uri="{FF2B5EF4-FFF2-40B4-BE49-F238E27FC236}">
                    <a16:creationId xmlns:a16="http://schemas.microsoft.com/office/drawing/2014/main" id="{A5A63D8F-699A-4805-8B13-CBBFDDF427B2}"/>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0CCFF3-01F4-4477-B735-34914D7CA395}"/>
                  </a:ext>
                </a:extLst>
              </p:cNvPr>
              <p:cNvSpPr txBox="1"/>
              <p:nvPr/>
            </p:nvSpPr>
            <p:spPr bwMode="gray">
              <a:xfrm>
                <a:off x="302423" y="-138907"/>
                <a:ext cx="278603" cy="85725"/>
              </a:xfrm>
              <a:prstGeom prst="rect">
                <a:avLst/>
              </a:prstGeom>
              <a:noFill/>
            </p:spPr>
            <p:txBody>
              <a:bodyPr wrap="square" lIns="0" tIns="0" rIns="0" bIns="0" rtlCol="0">
                <a:noAutofit/>
              </a:bodyPr>
              <a:lstStyle/>
              <a:p>
                <a:pPr algn="r"/>
                <a:r>
                  <a:rPr lang="en-US" sz="800" noProof="0" dirty="0">
                    <a:solidFill>
                      <a:srgbClr val="48DAD0"/>
                    </a:solidFill>
                  </a:rPr>
                  <a:t>0.85</a:t>
                </a:r>
              </a:p>
            </p:txBody>
          </p:sp>
        </p:grpSp>
        <p:grpSp>
          <p:nvGrpSpPr>
            <p:cNvPr id="17" name="Group 16">
              <a:extLst>
                <a:ext uri="{FF2B5EF4-FFF2-40B4-BE49-F238E27FC236}">
                  <a16:creationId xmlns:a16="http://schemas.microsoft.com/office/drawing/2014/main" id="{4A3DF1DE-ED74-4249-9F19-3935C0A09F76}"/>
                </a:ext>
              </a:extLst>
            </p:cNvPr>
            <p:cNvGrpSpPr/>
            <p:nvPr/>
          </p:nvGrpSpPr>
          <p:grpSpPr bwMode="gray">
            <a:xfrm>
              <a:off x="6399213" y="-138907"/>
              <a:ext cx="300033" cy="110332"/>
              <a:chOff x="609600" y="-138907"/>
              <a:chExt cx="300033" cy="110332"/>
            </a:xfrm>
          </p:grpSpPr>
          <p:cxnSp>
            <p:nvCxnSpPr>
              <p:cNvPr id="21" name="Straight Connector 20">
                <a:extLst>
                  <a:ext uri="{FF2B5EF4-FFF2-40B4-BE49-F238E27FC236}">
                    <a16:creationId xmlns:a16="http://schemas.microsoft.com/office/drawing/2014/main" id="{ECF00A25-6B02-45C6-AFDD-2E242185CA1C}"/>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3327D2-C231-42A7-B084-9D4E416311BE}"/>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0.85</a:t>
                </a:r>
              </a:p>
            </p:txBody>
          </p:sp>
        </p:grpSp>
        <p:grpSp>
          <p:nvGrpSpPr>
            <p:cNvPr id="18" name="Group 17">
              <a:extLst>
                <a:ext uri="{FF2B5EF4-FFF2-40B4-BE49-F238E27FC236}">
                  <a16:creationId xmlns:a16="http://schemas.microsoft.com/office/drawing/2014/main" id="{227B6C0F-03C1-40D9-8422-F89922F5BC36}"/>
                </a:ext>
              </a:extLst>
            </p:cNvPr>
            <p:cNvGrpSpPr/>
            <p:nvPr/>
          </p:nvGrpSpPr>
          <p:grpSpPr bwMode="gray">
            <a:xfrm>
              <a:off x="11277606" y="-138907"/>
              <a:ext cx="300032" cy="110332"/>
              <a:chOff x="309568" y="-138907"/>
              <a:chExt cx="300032" cy="110332"/>
            </a:xfrm>
          </p:grpSpPr>
          <p:cxnSp>
            <p:nvCxnSpPr>
              <p:cNvPr id="19" name="Straight Connector 18">
                <a:extLst>
                  <a:ext uri="{FF2B5EF4-FFF2-40B4-BE49-F238E27FC236}">
                    <a16:creationId xmlns:a16="http://schemas.microsoft.com/office/drawing/2014/main" id="{7C540E92-E98C-4916-89C4-D20EEC156115}"/>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2648-9CB6-40E3-9BBE-0DD1CFF8A77E}"/>
                  </a:ext>
                </a:extLst>
              </p:cNvPr>
              <p:cNvSpPr txBox="1"/>
              <p:nvPr/>
            </p:nvSpPr>
            <p:spPr bwMode="gray">
              <a:xfrm>
                <a:off x="309568" y="-138907"/>
                <a:ext cx="278603" cy="85725"/>
              </a:xfrm>
              <a:prstGeom prst="rect">
                <a:avLst/>
              </a:prstGeom>
              <a:noFill/>
            </p:spPr>
            <p:txBody>
              <a:bodyPr wrap="square" lIns="0" tIns="0" rIns="0" bIns="0" rtlCol="0">
                <a:noAutofit/>
              </a:bodyPr>
              <a:lstStyle/>
              <a:p>
                <a:pPr algn="r"/>
                <a:r>
                  <a:rPr lang="en-US" sz="800" noProof="0" dirty="0">
                    <a:solidFill>
                      <a:srgbClr val="48DAD0"/>
                    </a:solidFill>
                  </a:rPr>
                  <a:t>15.23</a:t>
                </a:r>
              </a:p>
            </p:txBody>
          </p:sp>
        </p:grpSp>
      </p:grpSp>
      <p:grpSp>
        <p:nvGrpSpPr>
          <p:cNvPr id="27" name="Group 26">
            <a:extLst>
              <a:ext uri="{FF2B5EF4-FFF2-40B4-BE49-F238E27FC236}">
                <a16:creationId xmlns:a16="http://schemas.microsoft.com/office/drawing/2014/main" id="{47369EBF-95DD-48E4-A18C-75CB457E0BB3}"/>
              </a:ext>
            </a:extLst>
          </p:cNvPr>
          <p:cNvGrpSpPr/>
          <p:nvPr/>
        </p:nvGrpSpPr>
        <p:grpSpPr bwMode="gray">
          <a:xfrm>
            <a:off x="-383877" y="1884363"/>
            <a:ext cx="278676" cy="4237830"/>
            <a:chOff x="-317102" y="1884363"/>
            <a:chExt cx="278603" cy="4237830"/>
          </a:xfrm>
        </p:grpSpPr>
        <p:grpSp>
          <p:nvGrpSpPr>
            <p:cNvPr id="28" name="Group 27">
              <a:extLst>
                <a:ext uri="{FF2B5EF4-FFF2-40B4-BE49-F238E27FC236}">
                  <a16:creationId xmlns:a16="http://schemas.microsoft.com/office/drawing/2014/main" id="{E647A940-7C96-406B-82F1-9A55781627BD}"/>
                </a:ext>
              </a:extLst>
            </p:cNvPr>
            <p:cNvGrpSpPr/>
            <p:nvPr/>
          </p:nvGrpSpPr>
          <p:grpSpPr bwMode="gray">
            <a:xfrm>
              <a:off x="-317102" y="1884363"/>
              <a:ext cx="278603" cy="121443"/>
              <a:chOff x="741362" y="30956"/>
              <a:chExt cx="278603" cy="121443"/>
            </a:xfrm>
          </p:grpSpPr>
          <p:cxnSp>
            <p:nvCxnSpPr>
              <p:cNvPr id="32" name="Straight Connector 31">
                <a:extLst>
                  <a:ext uri="{FF2B5EF4-FFF2-40B4-BE49-F238E27FC236}">
                    <a16:creationId xmlns:a16="http://schemas.microsoft.com/office/drawing/2014/main" id="{91CBED65-1FAB-4484-892A-552F2A2D53CD}"/>
                  </a:ext>
                </a:extLst>
              </p:cNvPr>
              <p:cNvCxnSpPr>
                <a:cxnSpLocks/>
              </p:cNvCxnSpPr>
              <p:nvPr/>
            </p:nvCxnSpPr>
            <p:spPr bwMode="gray">
              <a:xfrm rot="16200000" flipV="1">
                <a:off x="964799" y="-24210"/>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7671A14-0101-4872-808A-737B530E7ECE}"/>
                  </a:ext>
                </a:extLst>
              </p:cNvPr>
              <p:cNvSpPr txBox="1"/>
              <p:nvPr/>
            </p:nvSpPr>
            <p:spPr bwMode="gray">
              <a:xfrm>
                <a:off x="741362" y="66674"/>
                <a:ext cx="278603" cy="85725"/>
              </a:xfrm>
              <a:prstGeom prst="rect">
                <a:avLst/>
              </a:prstGeom>
              <a:noFill/>
            </p:spPr>
            <p:txBody>
              <a:bodyPr wrap="square" lIns="0" tIns="0" rIns="0" bIns="0" rtlCol="0">
                <a:noAutofit/>
              </a:bodyPr>
              <a:lstStyle/>
              <a:p>
                <a:pPr algn="r"/>
                <a:r>
                  <a:rPr lang="en-US" sz="800" noProof="0" dirty="0">
                    <a:solidFill>
                      <a:srgbClr val="48DAD0"/>
                    </a:solidFill>
                  </a:rPr>
                  <a:t>4.29</a:t>
                </a:r>
              </a:p>
            </p:txBody>
          </p:sp>
        </p:grpSp>
        <p:grpSp>
          <p:nvGrpSpPr>
            <p:cNvPr id="29" name="Group 28">
              <a:extLst>
                <a:ext uri="{FF2B5EF4-FFF2-40B4-BE49-F238E27FC236}">
                  <a16:creationId xmlns:a16="http://schemas.microsoft.com/office/drawing/2014/main" id="{6FFCD711-70CA-4895-9032-7509159476BD}"/>
                </a:ext>
              </a:extLst>
            </p:cNvPr>
            <p:cNvGrpSpPr/>
            <p:nvPr/>
          </p:nvGrpSpPr>
          <p:grpSpPr bwMode="gray">
            <a:xfrm>
              <a:off x="-317102" y="6000750"/>
              <a:ext cx="278603" cy="121443"/>
              <a:chOff x="741362" y="-138907"/>
              <a:chExt cx="278603" cy="121443"/>
            </a:xfrm>
          </p:grpSpPr>
          <p:cxnSp>
            <p:nvCxnSpPr>
              <p:cNvPr id="30" name="Straight Connector 29">
                <a:extLst>
                  <a:ext uri="{FF2B5EF4-FFF2-40B4-BE49-F238E27FC236}">
                    <a16:creationId xmlns:a16="http://schemas.microsoft.com/office/drawing/2014/main" id="{62F94E85-63AA-4DC3-9F65-208515CF58B5}"/>
                  </a:ext>
                </a:extLst>
              </p:cNvPr>
              <p:cNvCxnSpPr>
                <a:cxnSpLocks/>
              </p:cNvCxnSpPr>
              <p:nvPr/>
            </p:nvCxnSpPr>
            <p:spPr bwMode="gray">
              <a:xfrm rot="16200000" flipV="1">
                <a:off x="964799" y="-194073"/>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670CC1B-53F7-4C61-A3A2-E22B82851140}"/>
                  </a:ext>
                </a:extLst>
              </p:cNvPr>
              <p:cNvSpPr txBox="1"/>
              <p:nvPr/>
            </p:nvSpPr>
            <p:spPr bwMode="gray">
              <a:xfrm>
                <a:off x="741362" y="-103189"/>
                <a:ext cx="278603" cy="85725"/>
              </a:xfrm>
              <a:prstGeom prst="rect">
                <a:avLst/>
              </a:prstGeom>
              <a:noFill/>
            </p:spPr>
            <p:txBody>
              <a:bodyPr wrap="square" lIns="0" tIns="0" rIns="0" bIns="0" rtlCol="0">
                <a:noAutofit/>
              </a:bodyPr>
              <a:lstStyle/>
              <a:p>
                <a:pPr algn="r"/>
                <a:r>
                  <a:rPr lang="en-US" sz="800" noProof="0" dirty="0">
                    <a:solidFill>
                      <a:srgbClr val="48DAD0"/>
                    </a:solidFill>
                  </a:rPr>
                  <a:t>7.14</a:t>
                </a:r>
              </a:p>
            </p:txBody>
          </p:sp>
        </p:grpSp>
      </p:grpSp>
      <p:sp>
        <p:nvSpPr>
          <p:cNvPr id="71" name="Rectangle 70">
            <a:extLst>
              <a:ext uri="{FF2B5EF4-FFF2-40B4-BE49-F238E27FC236}">
                <a16:creationId xmlns:a16="http://schemas.microsoft.com/office/drawing/2014/main" id="{BA30C8DF-6EA2-4A7D-BB5D-2CA79567A7ED}"/>
              </a:ext>
            </a:extLst>
          </p:cNvPr>
          <p:cNvSpPr/>
          <p:nvPr/>
        </p:nvSpPr>
        <p:spPr bwMode="gray">
          <a:xfrm>
            <a:off x="5066132" y="1028693"/>
            <a:ext cx="1029868" cy="10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gray">
          <a:xfrm>
            <a:off x="0" y="1371600"/>
            <a:ext cx="5790308" cy="4114800"/>
          </a:xfrm>
          <a:custGeom>
            <a:avLst/>
            <a:gdLst>
              <a:gd name="connsiteX0" fmla="*/ 0 w 5788800"/>
              <a:gd name="connsiteY0" fmla="*/ 0 h 4114800"/>
              <a:gd name="connsiteX1" fmla="*/ 5064813 w 5788800"/>
              <a:gd name="connsiteY1" fmla="*/ 0 h 4114800"/>
              <a:gd name="connsiteX2" fmla="*/ 5064813 w 5788800"/>
              <a:gd name="connsiteY2" fmla="*/ 686693 h 4114800"/>
              <a:gd name="connsiteX3" fmla="*/ 5788800 w 5788800"/>
              <a:gd name="connsiteY3" fmla="*/ 686693 h 4114800"/>
              <a:gd name="connsiteX4" fmla="*/ 5788800 w 5788800"/>
              <a:gd name="connsiteY4" fmla="*/ 4114800 h 4114800"/>
              <a:gd name="connsiteX5" fmla="*/ 0 w 57888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800" h="4114800">
                <a:moveTo>
                  <a:pt x="0" y="0"/>
                </a:moveTo>
                <a:lnTo>
                  <a:pt x="5064813" y="0"/>
                </a:lnTo>
                <a:lnTo>
                  <a:pt x="5064813" y="686693"/>
                </a:lnTo>
                <a:lnTo>
                  <a:pt x="5788800" y="686693"/>
                </a:lnTo>
                <a:lnTo>
                  <a:pt x="5788800" y="4114800"/>
                </a:lnTo>
                <a:lnTo>
                  <a:pt x="0" y="4114800"/>
                </a:lnTo>
                <a:close/>
              </a:path>
            </a:pathLst>
          </a:custGeom>
          <a:gradFill>
            <a:gsLst>
              <a:gs pos="0">
                <a:schemeClr val="accent6">
                  <a:alpha val="90000"/>
                </a:schemeClr>
              </a:gs>
              <a:gs pos="96000">
                <a:schemeClr val="tx2">
                  <a:alpha val="90000"/>
                </a:schemeClr>
              </a:gs>
            </a:gsLst>
            <a:lin ang="19800000" scaled="0"/>
          </a:gradFill>
        </p:spPr>
        <p:txBody>
          <a:bodyPr wrap="square" lIns="583200" tIns="684000" rIns="583200" bIns="745200" anchor="t">
            <a:noAutofit/>
          </a:bodyPr>
          <a:lstStyle>
            <a:lvl1pPr algn="l">
              <a:lnSpc>
                <a:spcPct val="100000"/>
              </a:lnSpc>
              <a:defRPr sz="36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608194" y="4488251"/>
            <a:ext cx="4875670" cy="183600"/>
          </a:xfrm>
        </p:spPr>
        <p:txBody>
          <a:bodyPr anchor="b"/>
          <a:lstStyle>
            <a:lvl1pPr marL="0" indent="0" algn="l">
              <a:spcBef>
                <a:spcPts val="0"/>
              </a:spcBef>
              <a:buNone/>
              <a:defRPr sz="1200" b="0">
                <a:solidFill>
                  <a:schemeClr val="tx1"/>
                </a:solidFill>
                <a:latin typeface="+mn-lt"/>
              </a:defRPr>
            </a:lvl1pPr>
            <a:lvl2pPr marL="0" indent="0" algn="l">
              <a:spcBef>
                <a:spcPts val="0"/>
              </a:spcBef>
              <a:buNone/>
              <a:defRPr sz="1200">
                <a:solidFill>
                  <a:schemeClr val="tx1"/>
                </a:solidFill>
              </a:defRPr>
            </a:lvl2pPr>
            <a:lvl3pPr marL="0" indent="0" algn="l">
              <a:spcBef>
                <a:spcPts val="0"/>
              </a:spcBef>
              <a:buNone/>
              <a:defRPr sz="1200">
                <a:solidFill>
                  <a:schemeClr val="tx1"/>
                </a:solidFill>
              </a:defRPr>
            </a:lvl3pPr>
            <a:lvl4pPr marL="0" indent="0" algn="l">
              <a:spcBef>
                <a:spcPts val="0"/>
              </a:spcBef>
              <a:buNone/>
              <a:defRPr sz="1200">
                <a:solidFill>
                  <a:schemeClr val="tx1"/>
                </a:solidFill>
              </a:defRPr>
            </a:lvl4pPr>
            <a:lvl5pPr marL="0" indent="0" algn="l">
              <a:spcBef>
                <a:spcPts val="0"/>
              </a:spcBef>
              <a:buNone/>
              <a:defRPr sz="1200">
                <a:solidFill>
                  <a:schemeClr val="tx1"/>
                </a:solidFill>
              </a:defRPr>
            </a:lvl5pPr>
            <a:lvl6pPr marL="0" indent="0" algn="l">
              <a:spcBef>
                <a:spcPts val="0"/>
              </a:spcBef>
              <a:buNone/>
              <a:defRPr sz="1200">
                <a:solidFill>
                  <a:schemeClr val="tx1"/>
                </a:solidFill>
              </a:defRPr>
            </a:lvl6pPr>
            <a:lvl7pPr marL="0" indent="0" algn="l">
              <a:spcBef>
                <a:spcPts val="0"/>
              </a:spcBef>
              <a:buNone/>
              <a:defRPr sz="1200">
                <a:solidFill>
                  <a:schemeClr val="tx1"/>
                </a:solidFill>
              </a:defRPr>
            </a:lvl7pPr>
            <a:lvl8pPr marL="0" indent="0" algn="l">
              <a:spcBef>
                <a:spcPts val="0"/>
              </a:spcBef>
              <a:buNone/>
              <a:defRPr sz="1200">
                <a:solidFill>
                  <a:schemeClr val="tx1"/>
                </a:solidFill>
              </a:defRPr>
            </a:lvl8pPr>
            <a:lvl9pPr marL="0" indent="0" algn="l">
              <a:spcBef>
                <a:spcPts val="0"/>
              </a:spcBef>
              <a:buNone/>
              <a:defRPr sz="1200">
                <a:solidFill>
                  <a:schemeClr val="tx1"/>
                </a:solidFill>
              </a:defRPr>
            </a:lvl9pPr>
          </a:lstStyle>
          <a:p>
            <a:pPr lvl="0"/>
            <a:r>
              <a:rPr lang="en-US" noProof="0"/>
              <a:t>Click to edit Master subtitle style</a:t>
            </a:r>
            <a:endParaRPr lang="en-US" noProof="0" dirty="0"/>
          </a:p>
        </p:txBody>
      </p:sp>
      <p:grpSp>
        <p:nvGrpSpPr>
          <p:cNvPr id="11" name="Group 6">
            <a:extLst>
              <a:ext uri="{FF2B5EF4-FFF2-40B4-BE49-F238E27FC236}">
                <a16:creationId xmlns:a16="http://schemas.microsoft.com/office/drawing/2014/main" id="{14F77E9D-0169-4BAE-B796-D28C9373BEA7}"/>
              </a:ext>
            </a:extLst>
          </p:cNvPr>
          <p:cNvGrpSpPr/>
          <p:nvPr/>
        </p:nvGrpSpPr>
        <p:grpSpPr bwMode="gray">
          <a:xfrm>
            <a:off x="5291241" y="1274389"/>
            <a:ext cx="579651" cy="538211"/>
            <a:chOff x="1012825" y="-171450"/>
            <a:chExt cx="8281988" cy="7691438"/>
          </a:xfrm>
          <a:solidFill>
            <a:schemeClr val="bg1"/>
          </a:solidFill>
        </p:grpSpPr>
        <p:sp>
          <p:nvSpPr>
            <p:cNvPr id="12" name="Freeform 1">
              <a:extLst>
                <a:ext uri="{FF2B5EF4-FFF2-40B4-BE49-F238E27FC236}">
                  <a16:creationId xmlns:a16="http://schemas.microsoft.com/office/drawing/2014/main" id="{29B56DE9-D7F9-4B6B-93BA-AFE11EF0313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48DAD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3" name="Freeform 2">
              <a:extLst>
                <a:ext uri="{FF2B5EF4-FFF2-40B4-BE49-F238E27FC236}">
                  <a16:creationId xmlns:a16="http://schemas.microsoft.com/office/drawing/2014/main" id="{91135EEB-96DF-4623-8D1E-DBB2277250C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
        <p:nvSpPr>
          <p:cNvPr id="37" name="Text Placeholder 36">
            <a:extLst>
              <a:ext uri="{FF2B5EF4-FFF2-40B4-BE49-F238E27FC236}">
                <a16:creationId xmlns:a16="http://schemas.microsoft.com/office/drawing/2014/main" id="{646F7575-A24E-4A65-9DE6-27EBA324D936}"/>
              </a:ext>
            </a:extLst>
          </p:cNvPr>
          <p:cNvSpPr>
            <a:spLocks noGrp="1"/>
          </p:cNvSpPr>
          <p:nvPr>
            <p:ph type="body" sz="quarter" idx="13"/>
          </p:nvPr>
        </p:nvSpPr>
        <p:spPr bwMode="gray">
          <a:xfrm>
            <a:off x="608194" y="4797828"/>
            <a:ext cx="4875670" cy="183600"/>
          </a:xfrm>
        </p:spPr>
        <p:txBody>
          <a:bodyPr/>
          <a:lstStyle>
            <a:lvl1pPr marL="0" indent="0">
              <a:spcBef>
                <a:spcPts val="0"/>
              </a:spcBef>
              <a:buFont typeface="Arial" panose="020B0604020202020204" pitchFamily="34" charset="0"/>
              <a:buNone/>
              <a:defRPr sz="1200" b="0">
                <a:solidFill>
                  <a:schemeClr val="tx1"/>
                </a:solidFill>
                <a:latin typeface="+mn-lt"/>
              </a:defRPr>
            </a:lvl1pPr>
            <a:lvl2pPr marL="0" indent="0">
              <a:spcBef>
                <a:spcPts val="0"/>
              </a:spcBef>
              <a:buFont typeface="Arial" panose="020B0604020202020204" pitchFamily="34" charset="0"/>
              <a:buNone/>
              <a:defRPr sz="1200" b="0">
                <a:solidFill>
                  <a:schemeClr val="tx1"/>
                </a:solidFill>
                <a:latin typeface="+mn-lt"/>
              </a:defRPr>
            </a:lvl2pPr>
            <a:lvl3pPr marL="0" indent="0">
              <a:spcBef>
                <a:spcPts val="0"/>
              </a:spcBef>
              <a:buNone/>
              <a:defRPr sz="1200" b="0">
                <a:solidFill>
                  <a:schemeClr val="tx1"/>
                </a:solidFill>
                <a:latin typeface="+mn-lt"/>
              </a:defRPr>
            </a:lvl3pPr>
            <a:lvl4pPr marL="0" indent="0">
              <a:spcBef>
                <a:spcPts val="0"/>
              </a:spcBef>
              <a:buNone/>
              <a:defRPr sz="1200" b="0">
                <a:solidFill>
                  <a:schemeClr val="tx1"/>
                </a:solidFill>
                <a:latin typeface="+mn-lt"/>
              </a:defRPr>
            </a:lvl4pPr>
            <a:lvl5pPr marL="0" indent="0">
              <a:spcBef>
                <a:spcPts val="0"/>
              </a:spcBef>
              <a:buNone/>
              <a:defRPr sz="1200" b="0">
                <a:solidFill>
                  <a:schemeClr val="tx1"/>
                </a:solidFill>
                <a:latin typeface="+mn-lt"/>
              </a:defRPr>
            </a:lvl5pPr>
            <a:lvl6pPr marL="0" indent="0">
              <a:spcBef>
                <a:spcPts val="0"/>
              </a:spcBef>
              <a:buNone/>
              <a:defRPr sz="1200" b="0">
                <a:solidFill>
                  <a:schemeClr val="tx1"/>
                </a:solidFill>
                <a:latin typeface="+mn-lt"/>
              </a:defRPr>
            </a:lvl6pPr>
            <a:lvl7pPr marL="0" indent="0">
              <a:spcBef>
                <a:spcPts val="0"/>
              </a:spcBef>
              <a:buNone/>
              <a:defRPr sz="1200" b="0">
                <a:solidFill>
                  <a:schemeClr val="tx1"/>
                </a:solidFill>
                <a:latin typeface="+mn-lt"/>
              </a:defRPr>
            </a:lvl7pPr>
            <a:lvl8pPr marL="0" indent="0">
              <a:spcBef>
                <a:spcPts val="0"/>
              </a:spcBef>
              <a:buNone/>
              <a:defRPr sz="1200" b="0">
                <a:solidFill>
                  <a:schemeClr val="tx1"/>
                </a:solidFill>
                <a:latin typeface="+mn-lt"/>
              </a:defRPr>
            </a:lvl8pPr>
            <a:lvl9pPr marL="0" indent="0">
              <a:spcBef>
                <a:spcPts val="0"/>
              </a:spcBef>
              <a:buNone/>
              <a:defRPr sz="1200" b="0">
                <a:solidFill>
                  <a:schemeClr val="tx1"/>
                </a:solidFill>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39122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p>
            <a:endParaRPr lang="en-US"/>
          </a:p>
        </p:txBody>
      </p:sp>
      <p:sp>
        <p:nvSpPr>
          <p:cNvPr id="6" name="Slide Number Placeholder 5"/>
          <p:cNvSpPr>
            <a:spLocks noGrp="1"/>
          </p:cNvSpPr>
          <p:nvPr>
            <p:ph type="sldNum" sz="quarter" idx="12"/>
          </p:nvPr>
        </p:nvSpPr>
        <p:spPr bwMode="gray"/>
        <p:txBody>
          <a:bodyPr/>
          <a:lstStyle/>
          <a:p>
            <a:fld id="{54407658-B051-4D22-A979-47E105463E60}" type="slidenum">
              <a:rPr lang="en-US" smtClean="0"/>
              <a:t>‹#›</a:t>
            </a:fld>
            <a:endParaRPr lang="en-US"/>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38476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a:xfrm>
            <a:off x="1219518" y="6452653"/>
            <a:ext cx="6086917"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4407658-B051-4D22-A979-47E105463E60}"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759" y="6452654"/>
            <a:ext cx="45731"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extBox 1">
            <a:extLst>
              <a:ext uri="{FF2B5EF4-FFF2-40B4-BE49-F238E27FC236}">
                <a16:creationId xmlns:a16="http://schemas.microsoft.com/office/drawing/2014/main" id="{551DDBBB-4E76-46A0-AC2E-AF7CE71D38C1}"/>
              </a:ext>
            </a:extLst>
          </p:cNvPr>
          <p:cNvSpPr txBox="1"/>
          <p:nvPr/>
        </p:nvSpPr>
        <p:spPr bwMode="gray">
          <a:xfrm>
            <a:off x="1172676" y="2718547"/>
            <a:ext cx="4618446" cy="818029"/>
          </a:xfrm>
          <a:prstGeom prst="rect">
            <a:avLst/>
          </a:prstGeom>
          <a:noFill/>
          <a:ln w="12700">
            <a:noFill/>
          </a:ln>
        </p:spPr>
        <p:txBody>
          <a:bodyPr wrap="square" lIns="0" tIns="0" rIns="0" bIns="0" rtlCol="0">
            <a:noAutofit/>
          </a:bodyPr>
          <a:lstStyle/>
          <a:p>
            <a:pPr algn="l"/>
            <a:r>
              <a:rPr lang="en-US" sz="6000" b="1" noProof="0" dirty="0">
                <a:latin typeface="+mj-lt"/>
              </a:rPr>
              <a:t>Disclaimer</a:t>
            </a:r>
          </a:p>
        </p:txBody>
      </p:sp>
      <p:sp>
        <p:nvSpPr>
          <p:cNvPr id="9" name="TextBox 8">
            <a:extLst>
              <a:ext uri="{FF2B5EF4-FFF2-40B4-BE49-F238E27FC236}">
                <a16:creationId xmlns:a16="http://schemas.microsoft.com/office/drawing/2014/main" id="{5F01EDC9-5D3D-449A-9DE0-1D77B8B6F2EF}"/>
              </a:ext>
            </a:extLst>
          </p:cNvPr>
          <p:cNvSpPr txBox="1"/>
          <p:nvPr/>
        </p:nvSpPr>
        <p:spPr bwMode="gray">
          <a:xfrm>
            <a:off x="1200462" y="3924301"/>
            <a:ext cx="5200418" cy="1651000"/>
          </a:xfrm>
          <a:prstGeom prst="rect">
            <a:avLst/>
          </a:prstGeom>
          <a:noFill/>
          <a:ln w="12700">
            <a:noFill/>
          </a:ln>
        </p:spPr>
        <p:txBody>
          <a:bodyPr wrap="square" lIns="0" tIns="0" rIns="0" bIns="0" rtlCol="0">
            <a:noAutofit/>
          </a:bodyPr>
          <a:lstStyle/>
          <a:p>
            <a:pPr algn="l">
              <a:lnSpc>
                <a:spcPct val="120000"/>
              </a:lnSpc>
            </a:pPr>
            <a:r>
              <a:rPr lang="en-US" sz="1600" noProof="0" dirty="0"/>
              <a:t>This presentation is for informational purposes only and is copyright controlled by HERE. All rights are reserved. Use of any elements or all of this presentation requires the prior written consent of HERE. This material may contain confidential information, which may not be disclosed to others without the prior written consent of HERE.</a:t>
            </a:r>
          </a:p>
        </p:txBody>
      </p:sp>
    </p:spTree>
    <p:extLst>
      <p:ext uri="{BB962C8B-B14F-4D97-AF65-F5344CB8AC3E}">
        <p14:creationId xmlns:p14="http://schemas.microsoft.com/office/powerpoint/2010/main" val="183984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guide id="2" orient="horz" pos="18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a:xfrm>
            <a:off x="1219518" y="6452653"/>
            <a:ext cx="6086917" cy="118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4407658-B051-4D22-A979-47E105463E60}"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759" y="6452654"/>
            <a:ext cx="45731"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2" y="3924301"/>
            <a:ext cx="4588278" cy="291600"/>
          </a:xfrm>
        </p:spPr>
        <p:txBody>
          <a:bodyPr anchor="t"/>
          <a:lstStyle>
            <a:lvl1pPr marL="0" indent="0" algn="l">
              <a:spcBef>
                <a:spcPts val="0"/>
              </a:spcBef>
              <a:buNone/>
              <a:defRPr sz="1600" b="1">
                <a:solidFill>
                  <a:schemeClr val="tx1"/>
                </a:solidFill>
                <a:latin typeface="+mj-lt"/>
              </a:defRPr>
            </a:lvl1pPr>
            <a:lvl2pPr marL="0" indent="0" algn="l">
              <a:spcBef>
                <a:spcPts val="0"/>
              </a:spcBef>
              <a:buNone/>
              <a:defRPr sz="1400">
                <a:solidFill>
                  <a:schemeClr val="tx1"/>
                </a:solidFill>
              </a:defRPr>
            </a:lvl2pPr>
            <a:lvl3pPr marL="0" indent="0" algn="l">
              <a:spcBef>
                <a:spcPts val="0"/>
              </a:spcBef>
              <a:buNone/>
              <a:defRPr sz="1400">
                <a:solidFill>
                  <a:schemeClr val="tx1"/>
                </a:solidFill>
              </a:defRPr>
            </a:lvl3pPr>
            <a:lvl4pPr marL="0" indent="0" algn="l">
              <a:spcBef>
                <a:spcPts val="0"/>
              </a:spcBef>
              <a:buNone/>
              <a:defRPr sz="1400">
                <a:solidFill>
                  <a:schemeClr val="tx1"/>
                </a:solidFill>
              </a:defRPr>
            </a:lvl4pPr>
            <a:lvl5pPr marL="0" indent="0" algn="l">
              <a:spcBef>
                <a:spcPts val="0"/>
              </a:spcBef>
              <a:buNone/>
              <a:defRPr sz="1400">
                <a:solidFill>
                  <a:schemeClr val="tx1"/>
                </a:solidFill>
              </a:defRPr>
            </a:lvl5pPr>
            <a:lvl6pPr marL="0" indent="0" algn="l">
              <a:spcBef>
                <a:spcPts val="0"/>
              </a:spcBef>
              <a:buNone/>
              <a:defRPr sz="1400">
                <a:solidFill>
                  <a:schemeClr val="tx1"/>
                </a:solidFill>
              </a:defRPr>
            </a:lvl6pPr>
            <a:lvl7pPr marL="0" indent="0" algn="l">
              <a:spcBef>
                <a:spcPts val="0"/>
              </a:spcBef>
              <a:buNone/>
              <a:defRPr sz="1400">
                <a:solidFill>
                  <a:schemeClr val="tx1"/>
                </a:solidFill>
              </a:defRPr>
            </a:lvl7pPr>
            <a:lvl8pPr marL="0" indent="0" algn="l">
              <a:spcBef>
                <a:spcPts val="0"/>
              </a:spcBef>
              <a:buNone/>
              <a:defRPr sz="1400">
                <a:solidFill>
                  <a:schemeClr val="tx1"/>
                </a:solidFill>
              </a:defRPr>
            </a:lvl8pPr>
            <a:lvl9pPr marL="0" indent="0" algn="l">
              <a:spcBef>
                <a:spcPts val="0"/>
              </a:spcBef>
              <a:buNone/>
              <a:defRPr sz="1400">
                <a:solidFill>
                  <a:schemeClr val="tx1"/>
                </a:solidFill>
              </a:defRPr>
            </a:lvl9pPr>
          </a:lstStyle>
          <a:p>
            <a:pPr lvl="0"/>
            <a:r>
              <a:rPr lang="en-US" noProof="0"/>
              <a:t>Click to edit Master subtitle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extBox 1">
            <a:extLst>
              <a:ext uri="{FF2B5EF4-FFF2-40B4-BE49-F238E27FC236}">
                <a16:creationId xmlns:a16="http://schemas.microsoft.com/office/drawing/2014/main" id="{551DDBBB-4E76-46A0-AC2E-AF7CE71D38C1}"/>
              </a:ext>
            </a:extLst>
          </p:cNvPr>
          <p:cNvSpPr txBox="1"/>
          <p:nvPr/>
        </p:nvSpPr>
        <p:spPr bwMode="gray">
          <a:xfrm>
            <a:off x="1172676" y="2718547"/>
            <a:ext cx="4618446" cy="818029"/>
          </a:xfrm>
          <a:prstGeom prst="rect">
            <a:avLst/>
          </a:prstGeom>
          <a:noFill/>
          <a:ln w="12700">
            <a:noFill/>
          </a:ln>
        </p:spPr>
        <p:txBody>
          <a:bodyPr wrap="square" lIns="0" tIns="0" rIns="0" bIns="0" rtlCol="0">
            <a:noAutofit/>
          </a:bodyPr>
          <a:lstStyle/>
          <a:p>
            <a:pPr algn="l"/>
            <a:r>
              <a:rPr lang="en-US" sz="6000" b="1" noProof="0" dirty="0">
                <a:latin typeface="+mj-lt"/>
              </a:rPr>
              <a:t>Thank you</a:t>
            </a:r>
          </a:p>
        </p:txBody>
      </p:sp>
      <p:sp>
        <p:nvSpPr>
          <p:cNvPr id="8" name="Text Placeholder 7">
            <a:extLst>
              <a:ext uri="{FF2B5EF4-FFF2-40B4-BE49-F238E27FC236}">
                <a16:creationId xmlns:a16="http://schemas.microsoft.com/office/drawing/2014/main" id="{4E879903-0D48-4783-8E83-6F37E43A1ACC}"/>
              </a:ext>
            </a:extLst>
          </p:cNvPr>
          <p:cNvSpPr>
            <a:spLocks noGrp="1"/>
          </p:cNvSpPr>
          <p:nvPr>
            <p:ph type="body" sz="quarter" idx="13"/>
          </p:nvPr>
        </p:nvSpPr>
        <p:spPr bwMode="gray">
          <a:xfrm>
            <a:off x="1205587" y="5608321"/>
            <a:ext cx="4583154" cy="429219"/>
          </a:xfrm>
        </p:spPr>
        <p:txBody>
          <a:bodyPr anchor="b"/>
          <a:lstStyle>
            <a:lvl1pPr marL="0" indent="0">
              <a:spcBef>
                <a:spcPts val="0"/>
              </a:spcBef>
              <a:buFont typeface="Arial" panose="020B0604020202020204" pitchFamily="34" charset="0"/>
              <a:buNone/>
              <a:defRPr sz="1200" b="0">
                <a:latin typeface="+mn-lt"/>
              </a:defRPr>
            </a:lvl1pPr>
            <a:lvl2pPr marL="0" indent="0">
              <a:spcBef>
                <a:spcPts val="0"/>
              </a:spcBef>
              <a:buFont typeface="Arial" panose="020B0604020202020204" pitchFamily="34" charset="0"/>
              <a:buNone/>
              <a:defRPr sz="1200" b="0">
                <a:latin typeface="+mn-lt"/>
              </a:defRPr>
            </a:lvl2pPr>
            <a:lvl3pPr marL="0" indent="0">
              <a:spcBef>
                <a:spcPts val="0"/>
              </a:spcBef>
              <a:buNone/>
              <a:defRPr sz="1200" b="0">
                <a:latin typeface="+mn-lt"/>
              </a:defRPr>
            </a:lvl3pPr>
            <a:lvl4pPr marL="0" indent="0">
              <a:spcBef>
                <a:spcPts val="0"/>
              </a:spcBef>
              <a:buNone/>
              <a:defRPr sz="1200" b="0">
                <a:latin typeface="+mn-lt"/>
              </a:defRPr>
            </a:lvl4pPr>
            <a:lvl5pPr marL="0" indent="0">
              <a:spcBef>
                <a:spcPts val="0"/>
              </a:spcBef>
              <a:buNone/>
              <a:defRPr sz="1200" b="0">
                <a:latin typeface="+mn-lt"/>
              </a:defRPr>
            </a:lvl5pPr>
            <a:lvl6pPr marL="0" indent="0">
              <a:spcBef>
                <a:spcPts val="0"/>
              </a:spcBef>
              <a:buNone/>
              <a:defRPr sz="1200" b="0">
                <a:latin typeface="+mn-lt"/>
              </a:defRPr>
            </a:lvl6pPr>
            <a:lvl7pPr marL="0" indent="0">
              <a:spcBef>
                <a:spcPts val="0"/>
              </a:spcBef>
              <a:buNone/>
              <a:defRPr sz="1200" b="0">
                <a:latin typeface="+mn-lt"/>
              </a:defRPr>
            </a:lvl7pPr>
            <a:lvl8pPr marL="0" indent="0">
              <a:spcBef>
                <a:spcPts val="0"/>
              </a:spcBef>
              <a:buNone/>
              <a:defRPr sz="1200" b="0">
                <a:latin typeface="+mn-lt"/>
              </a:defRPr>
            </a:lvl8pPr>
            <a:lvl9pPr marL="0" indent="0">
              <a:spcBef>
                <a:spcPts val="0"/>
              </a:spcBef>
              <a:buNone/>
              <a:defRPr sz="1200" b="0">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80137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guide id="2" orient="horz" pos="18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4407658-B051-4D22-A979-47E105463E60}" type="slidenum">
              <a:rPr lang="en-US" smtClean="0"/>
              <a:t>‹#›</a:t>
            </a:fld>
            <a:endParaRPr lang="en-US"/>
          </a:p>
        </p:txBody>
      </p:sp>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38" name="Picture Placeholder 37">
            <a:extLst>
              <a:ext uri="{FF2B5EF4-FFF2-40B4-BE49-F238E27FC236}">
                <a16:creationId xmlns:a16="http://schemas.microsoft.com/office/drawing/2014/main" id="{8E364AA4-2D95-48C6-A88C-E2511F61996A}"/>
              </a:ext>
            </a:extLst>
          </p:cNvPr>
          <p:cNvSpPr>
            <a:spLocks noGrp="1"/>
          </p:cNvSpPr>
          <p:nvPr>
            <p:ph type="pic" sz="quarter" idx="14"/>
          </p:nvPr>
        </p:nvSpPr>
        <p:spPr bwMode="gray">
          <a:xfrm>
            <a:off x="1" y="0"/>
            <a:ext cx="8229602" cy="6858000"/>
          </a:xfrm>
          <a:custGeom>
            <a:avLst/>
            <a:gdLst>
              <a:gd name="connsiteX0" fmla="*/ 0 w 8227459"/>
              <a:gd name="connsiteY0" fmla="*/ 0 h 6858000"/>
              <a:gd name="connsiteX1" fmla="*/ 8227459 w 8227459"/>
              <a:gd name="connsiteY1" fmla="*/ 0 h 6858000"/>
              <a:gd name="connsiteX2" fmla="*/ 8227459 w 8227459"/>
              <a:gd name="connsiteY2" fmla="*/ 6858000 h 6858000"/>
              <a:gd name="connsiteX3" fmla="*/ 0 w 82274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27459" h="6858000">
                <a:moveTo>
                  <a:pt x="0" y="0"/>
                </a:moveTo>
                <a:lnTo>
                  <a:pt x="8227459" y="0"/>
                </a:lnTo>
                <a:lnTo>
                  <a:pt x="8227459" y="6858000"/>
                </a:lnTo>
                <a:lnTo>
                  <a:pt x="0" y="6858000"/>
                </a:lnTo>
                <a:close/>
              </a:path>
            </a:pathLst>
          </a:custGeom>
        </p:spPr>
        <p:txBody>
          <a:bodyPr wrap="square" bIns="828000" anchor="ctr">
            <a:noAutofit/>
          </a:bodyPr>
          <a:lstStyle>
            <a:lvl1pPr algn="ctr">
              <a:defRPr b="0">
                <a:latin typeface="+mn-lt"/>
              </a:defRPr>
            </a:lvl1pPr>
          </a:lstStyle>
          <a:p>
            <a:r>
              <a:rPr lang="en-US" noProof="0"/>
              <a:t>Click icon to add picture</a:t>
            </a:r>
            <a:endParaRPr lang="en-US" noProof="0" dirty="0"/>
          </a:p>
        </p:txBody>
      </p:sp>
      <p:sp>
        <p:nvSpPr>
          <p:cNvPr id="71" name="Rectangle 70">
            <a:extLst>
              <a:ext uri="{FF2B5EF4-FFF2-40B4-BE49-F238E27FC236}">
                <a16:creationId xmlns:a16="http://schemas.microsoft.com/office/drawing/2014/main" id="{BA30C8DF-6EA2-4A7D-BB5D-2CA79567A7ED}"/>
              </a:ext>
            </a:extLst>
          </p:cNvPr>
          <p:cNvSpPr/>
          <p:nvPr/>
        </p:nvSpPr>
        <p:spPr bwMode="gray">
          <a:xfrm>
            <a:off x="10247736" y="1028693"/>
            <a:ext cx="1029868" cy="10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gray">
          <a:xfrm>
            <a:off x="5181603" y="1371600"/>
            <a:ext cx="5790308" cy="4114800"/>
          </a:xfrm>
          <a:custGeom>
            <a:avLst/>
            <a:gdLst>
              <a:gd name="connsiteX0" fmla="*/ 0 w 5788800"/>
              <a:gd name="connsiteY0" fmla="*/ 0 h 4114800"/>
              <a:gd name="connsiteX1" fmla="*/ 5064813 w 5788800"/>
              <a:gd name="connsiteY1" fmla="*/ 0 h 4114800"/>
              <a:gd name="connsiteX2" fmla="*/ 5064813 w 5788800"/>
              <a:gd name="connsiteY2" fmla="*/ 686693 h 4114800"/>
              <a:gd name="connsiteX3" fmla="*/ 5788800 w 5788800"/>
              <a:gd name="connsiteY3" fmla="*/ 686693 h 4114800"/>
              <a:gd name="connsiteX4" fmla="*/ 5788800 w 5788800"/>
              <a:gd name="connsiteY4" fmla="*/ 4114800 h 4114800"/>
              <a:gd name="connsiteX5" fmla="*/ 0 w 57888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800" h="4114800">
                <a:moveTo>
                  <a:pt x="0" y="0"/>
                </a:moveTo>
                <a:lnTo>
                  <a:pt x="5064813" y="0"/>
                </a:lnTo>
                <a:lnTo>
                  <a:pt x="5064813" y="686693"/>
                </a:lnTo>
                <a:lnTo>
                  <a:pt x="5788800" y="686693"/>
                </a:lnTo>
                <a:lnTo>
                  <a:pt x="5788800" y="4114800"/>
                </a:lnTo>
                <a:lnTo>
                  <a:pt x="0" y="4114800"/>
                </a:lnTo>
                <a:close/>
              </a:path>
            </a:pathLst>
          </a:custGeom>
          <a:gradFill>
            <a:gsLst>
              <a:gs pos="0">
                <a:schemeClr val="accent6">
                  <a:alpha val="90000"/>
                </a:schemeClr>
              </a:gs>
              <a:gs pos="96000">
                <a:schemeClr val="tx2">
                  <a:alpha val="90000"/>
                </a:schemeClr>
              </a:gs>
            </a:gsLst>
            <a:lin ang="19800000" scaled="0"/>
          </a:gradFill>
        </p:spPr>
        <p:txBody>
          <a:bodyPr wrap="square" lIns="583200" tIns="684000" rIns="583200" bIns="745200" anchor="t">
            <a:noAutofit/>
          </a:bodyPr>
          <a:lstStyle>
            <a:lvl1pPr algn="l">
              <a:lnSpc>
                <a:spcPct val="100000"/>
              </a:lnSpc>
              <a:defRPr sz="36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5789798" y="4488251"/>
            <a:ext cx="4875670" cy="183600"/>
          </a:xfrm>
        </p:spPr>
        <p:txBody>
          <a:bodyPr anchor="b"/>
          <a:lstStyle>
            <a:lvl1pPr marL="0" indent="0" algn="l">
              <a:spcBef>
                <a:spcPts val="0"/>
              </a:spcBef>
              <a:buNone/>
              <a:defRPr sz="1200" b="0">
                <a:solidFill>
                  <a:schemeClr val="tx1"/>
                </a:solidFill>
                <a:latin typeface="+mn-lt"/>
              </a:defRPr>
            </a:lvl1pPr>
            <a:lvl2pPr marL="0" indent="0" algn="l">
              <a:spcBef>
                <a:spcPts val="0"/>
              </a:spcBef>
              <a:buNone/>
              <a:defRPr sz="1200">
                <a:solidFill>
                  <a:schemeClr val="tx1"/>
                </a:solidFill>
              </a:defRPr>
            </a:lvl2pPr>
            <a:lvl3pPr marL="0" indent="0" algn="l">
              <a:spcBef>
                <a:spcPts val="0"/>
              </a:spcBef>
              <a:buNone/>
              <a:defRPr sz="1200">
                <a:solidFill>
                  <a:schemeClr val="tx1"/>
                </a:solidFill>
              </a:defRPr>
            </a:lvl3pPr>
            <a:lvl4pPr marL="0" indent="0" algn="l">
              <a:spcBef>
                <a:spcPts val="0"/>
              </a:spcBef>
              <a:buNone/>
              <a:defRPr sz="1200">
                <a:solidFill>
                  <a:schemeClr val="tx1"/>
                </a:solidFill>
              </a:defRPr>
            </a:lvl4pPr>
            <a:lvl5pPr marL="0" indent="0" algn="l">
              <a:spcBef>
                <a:spcPts val="0"/>
              </a:spcBef>
              <a:buNone/>
              <a:defRPr sz="1200">
                <a:solidFill>
                  <a:schemeClr val="tx1"/>
                </a:solidFill>
              </a:defRPr>
            </a:lvl5pPr>
            <a:lvl6pPr marL="0" indent="0" algn="l">
              <a:spcBef>
                <a:spcPts val="0"/>
              </a:spcBef>
              <a:buNone/>
              <a:defRPr sz="1200">
                <a:solidFill>
                  <a:schemeClr val="tx1"/>
                </a:solidFill>
              </a:defRPr>
            </a:lvl6pPr>
            <a:lvl7pPr marL="0" indent="0" algn="l">
              <a:spcBef>
                <a:spcPts val="0"/>
              </a:spcBef>
              <a:buNone/>
              <a:defRPr sz="1200">
                <a:solidFill>
                  <a:schemeClr val="tx1"/>
                </a:solidFill>
              </a:defRPr>
            </a:lvl7pPr>
            <a:lvl8pPr marL="0" indent="0" algn="l">
              <a:spcBef>
                <a:spcPts val="0"/>
              </a:spcBef>
              <a:buNone/>
              <a:defRPr sz="1200">
                <a:solidFill>
                  <a:schemeClr val="tx1"/>
                </a:solidFill>
              </a:defRPr>
            </a:lvl8pPr>
            <a:lvl9pPr marL="0" indent="0" algn="l">
              <a:spcBef>
                <a:spcPts val="0"/>
              </a:spcBef>
              <a:buNone/>
              <a:defRPr sz="1200">
                <a:solidFill>
                  <a:schemeClr val="tx1"/>
                </a:solidFill>
              </a:defRPr>
            </a:lvl9pPr>
          </a:lstStyle>
          <a:p>
            <a:pPr lvl="0"/>
            <a:r>
              <a:rPr lang="en-US" noProof="0"/>
              <a:t>Click to edit Master subtitle style</a:t>
            </a:r>
            <a:endParaRPr lang="en-US" noProof="0" dirty="0"/>
          </a:p>
        </p:txBody>
      </p:sp>
      <p:grpSp>
        <p:nvGrpSpPr>
          <p:cNvPr id="11" name="Group 6">
            <a:extLst>
              <a:ext uri="{FF2B5EF4-FFF2-40B4-BE49-F238E27FC236}">
                <a16:creationId xmlns:a16="http://schemas.microsoft.com/office/drawing/2014/main" id="{14F77E9D-0169-4BAE-B796-D28C9373BEA7}"/>
              </a:ext>
            </a:extLst>
          </p:cNvPr>
          <p:cNvGrpSpPr/>
          <p:nvPr/>
        </p:nvGrpSpPr>
        <p:grpSpPr bwMode="gray">
          <a:xfrm>
            <a:off x="10472844" y="1274389"/>
            <a:ext cx="579651" cy="538211"/>
            <a:chOff x="1012825" y="-171450"/>
            <a:chExt cx="8281988" cy="7691438"/>
          </a:xfrm>
          <a:solidFill>
            <a:schemeClr val="bg1"/>
          </a:solidFill>
        </p:grpSpPr>
        <p:sp>
          <p:nvSpPr>
            <p:cNvPr id="12" name="Freeform 1">
              <a:extLst>
                <a:ext uri="{FF2B5EF4-FFF2-40B4-BE49-F238E27FC236}">
                  <a16:creationId xmlns:a16="http://schemas.microsoft.com/office/drawing/2014/main" id="{29B56DE9-D7F9-4B6B-93BA-AFE11EF0313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48DAD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3" name="Freeform 2">
              <a:extLst>
                <a:ext uri="{FF2B5EF4-FFF2-40B4-BE49-F238E27FC236}">
                  <a16:creationId xmlns:a16="http://schemas.microsoft.com/office/drawing/2014/main" id="{91135EEB-96DF-4623-8D1E-DBB2277250C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grpSp>
        <p:nvGrpSpPr>
          <p:cNvPr id="14" name="Group 13">
            <a:extLst>
              <a:ext uri="{FF2B5EF4-FFF2-40B4-BE49-F238E27FC236}">
                <a16:creationId xmlns:a16="http://schemas.microsoft.com/office/drawing/2014/main" id="{70FF70AB-0103-4710-80EE-7BC86639AB7F}"/>
              </a:ext>
            </a:extLst>
          </p:cNvPr>
          <p:cNvGrpSpPr/>
          <p:nvPr/>
        </p:nvGrpSpPr>
        <p:grpSpPr bwMode="gray">
          <a:xfrm>
            <a:off x="609759" y="-186532"/>
            <a:ext cx="10970895" cy="110332"/>
            <a:chOff x="609600" y="-138907"/>
            <a:chExt cx="10968038" cy="110332"/>
          </a:xfrm>
        </p:grpSpPr>
        <p:grpSp>
          <p:nvGrpSpPr>
            <p:cNvPr id="15" name="Group 14">
              <a:extLst>
                <a:ext uri="{FF2B5EF4-FFF2-40B4-BE49-F238E27FC236}">
                  <a16:creationId xmlns:a16="http://schemas.microsoft.com/office/drawing/2014/main" id="{77FCCAC7-52ED-428B-9894-78832C6C9CD4}"/>
                </a:ext>
              </a:extLst>
            </p:cNvPr>
            <p:cNvGrpSpPr/>
            <p:nvPr/>
          </p:nvGrpSpPr>
          <p:grpSpPr bwMode="gray">
            <a:xfrm>
              <a:off x="609600" y="-138907"/>
              <a:ext cx="300033" cy="110332"/>
              <a:chOff x="609600" y="-138907"/>
              <a:chExt cx="300033" cy="110332"/>
            </a:xfrm>
          </p:grpSpPr>
          <p:cxnSp>
            <p:nvCxnSpPr>
              <p:cNvPr id="25" name="Straight Connector 24">
                <a:extLst>
                  <a:ext uri="{FF2B5EF4-FFF2-40B4-BE49-F238E27FC236}">
                    <a16:creationId xmlns:a16="http://schemas.microsoft.com/office/drawing/2014/main" id="{92E99445-A720-45E9-9FC2-C2362020848F}"/>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DD47F5E-8660-4E70-96B6-D1AC4E361FC3}"/>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15.23</a:t>
                </a:r>
              </a:p>
            </p:txBody>
          </p:sp>
        </p:grpSp>
        <p:grpSp>
          <p:nvGrpSpPr>
            <p:cNvPr id="16" name="Group 15">
              <a:extLst>
                <a:ext uri="{FF2B5EF4-FFF2-40B4-BE49-F238E27FC236}">
                  <a16:creationId xmlns:a16="http://schemas.microsoft.com/office/drawing/2014/main" id="{1CF401C5-2D0B-4349-AE31-7C3336445E09}"/>
                </a:ext>
              </a:extLst>
            </p:cNvPr>
            <p:cNvGrpSpPr/>
            <p:nvPr/>
          </p:nvGrpSpPr>
          <p:grpSpPr bwMode="gray">
            <a:xfrm>
              <a:off x="5482436" y="-138907"/>
              <a:ext cx="307177" cy="110332"/>
              <a:chOff x="302423" y="-138907"/>
              <a:chExt cx="307177" cy="110332"/>
            </a:xfrm>
          </p:grpSpPr>
          <p:cxnSp>
            <p:nvCxnSpPr>
              <p:cNvPr id="23" name="Straight Connector 22">
                <a:extLst>
                  <a:ext uri="{FF2B5EF4-FFF2-40B4-BE49-F238E27FC236}">
                    <a16:creationId xmlns:a16="http://schemas.microsoft.com/office/drawing/2014/main" id="{A5A63D8F-699A-4805-8B13-CBBFDDF427B2}"/>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0CCFF3-01F4-4477-B735-34914D7CA395}"/>
                  </a:ext>
                </a:extLst>
              </p:cNvPr>
              <p:cNvSpPr txBox="1"/>
              <p:nvPr/>
            </p:nvSpPr>
            <p:spPr bwMode="gray">
              <a:xfrm>
                <a:off x="302423" y="-138907"/>
                <a:ext cx="278603" cy="85725"/>
              </a:xfrm>
              <a:prstGeom prst="rect">
                <a:avLst/>
              </a:prstGeom>
              <a:noFill/>
            </p:spPr>
            <p:txBody>
              <a:bodyPr wrap="square" lIns="0" tIns="0" rIns="0" bIns="0" rtlCol="0">
                <a:noAutofit/>
              </a:bodyPr>
              <a:lstStyle/>
              <a:p>
                <a:pPr algn="r"/>
                <a:r>
                  <a:rPr lang="en-US" sz="800" noProof="0" dirty="0">
                    <a:solidFill>
                      <a:srgbClr val="48DAD0"/>
                    </a:solidFill>
                  </a:rPr>
                  <a:t>0.85</a:t>
                </a:r>
              </a:p>
            </p:txBody>
          </p:sp>
        </p:grpSp>
        <p:grpSp>
          <p:nvGrpSpPr>
            <p:cNvPr id="17" name="Group 16">
              <a:extLst>
                <a:ext uri="{FF2B5EF4-FFF2-40B4-BE49-F238E27FC236}">
                  <a16:creationId xmlns:a16="http://schemas.microsoft.com/office/drawing/2014/main" id="{4A3DF1DE-ED74-4249-9F19-3935C0A09F76}"/>
                </a:ext>
              </a:extLst>
            </p:cNvPr>
            <p:cNvGrpSpPr/>
            <p:nvPr/>
          </p:nvGrpSpPr>
          <p:grpSpPr bwMode="gray">
            <a:xfrm>
              <a:off x="6399213" y="-138907"/>
              <a:ext cx="300033" cy="110332"/>
              <a:chOff x="609600" y="-138907"/>
              <a:chExt cx="300033" cy="110332"/>
            </a:xfrm>
          </p:grpSpPr>
          <p:cxnSp>
            <p:nvCxnSpPr>
              <p:cNvPr id="21" name="Straight Connector 20">
                <a:extLst>
                  <a:ext uri="{FF2B5EF4-FFF2-40B4-BE49-F238E27FC236}">
                    <a16:creationId xmlns:a16="http://schemas.microsoft.com/office/drawing/2014/main" id="{ECF00A25-6B02-45C6-AFDD-2E242185CA1C}"/>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83327D2-C231-42A7-B084-9D4E416311BE}"/>
                  </a:ext>
                </a:extLst>
              </p:cNvPr>
              <p:cNvSpPr txBox="1"/>
              <p:nvPr/>
            </p:nvSpPr>
            <p:spPr bwMode="gray">
              <a:xfrm>
                <a:off x="631030" y="-138907"/>
                <a:ext cx="278603" cy="85725"/>
              </a:xfrm>
              <a:prstGeom prst="rect">
                <a:avLst/>
              </a:prstGeom>
              <a:noFill/>
            </p:spPr>
            <p:txBody>
              <a:bodyPr wrap="square" lIns="0" tIns="0" rIns="0" bIns="0" rtlCol="0">
                <a:noAutofit/>
              </a:bodyPr>
              <a:lstStyle/>
              <a:p>
                <a:pPr algn="l"/>
                <a:r>
                  <a:rPr lang="en-US" sz="800" noProof="0" dirty="0">
                    <a:solidFill>
                      <a:srgbClr val="48DAD0"/>
                    </a:solidFill>
                  </a:rPr>
                  <a:t>0.85</a:t>
                </a:r>
              </a:p>
            </p:txBody>
          </p:sp>
        </p:grpSp>
        <p:grpSp>
          <p:nvGrpSpPr>
            <p:cNvPr id="18" name="Group 17">
              <a:extLst>
                <a:ext uri="{FF2B5EF4-FFF2-40B4-BE49-F238E27FC236}">
                  <a16:creationId xmlns:a16="http://schemas.microsoft.com/office/drawing/2014/main" id="{227B6C0F-03C1-40D9-8422-F89922F5BC36}"/>
                </a:ext>
              </a:extLst>
            </p:cNvPr>
            <p:cNvGrpSpPr/>
            <p:nvPr/>
          </p:nvGrpSpPr>
          <p:grpSpPr bwMode="gray">
            <a:xfrm>
              <a:off x="11277606" y="-138907"/>
              <a:ext cx="300032" cy="110332"/>
              <a:chOff x="309568" y="-138907"/>
              <a:chExt cx="300032" cy="110332"/>
            </a:xfrm>
          </p:grpSpPr>
          <p:cxnSp>
            <p:nvCxnSpPr>
              <p:cNvPr id="19" name="Straight Connector 18">
                <a:extLst>
                  <a:ext uri="{FF2B5EF4-FFF2-40B4-BE49-F238E27FC236}">
                    <a16:creationId xmlns:a16="http://schemas.microsoft.com/office/drawing/2014/main" id="{7C540E92-E98C-4916-89C4-D20EEC156115}"/>
                  </a:ext>
                </a:extLst>
              </p:cNvPr>
              <p:cNvCxnSpPr>
                <a:cxnSpLocks/>
              </p:cNvCxnSpPr>
              <p:nvPr/>
            </p:nvCxnSpPr>
            <p:spPr bwMode="gray">
              <a:xfrm flipV="1">
                <a:off x="609600" y="-138907"/>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8B2648-9CB6-40E3-9BBE-0DD1CFF8A77E}"/>
                  </a:ext>
                </a:extLst>
              </p:cNvPr>
              <p:cNvSpPr txBox="1"/>
              <p:nvPr/>
            </p:nvSpPr>
            <p:spPr bwMode="gray">
              <a:xfrm>
                <a:off x="309568" y="-138907"/>
                <a:ext cx="278603" cy="85725"/>
              </a:xfrm>
              <a:prstGeom prst="rect">
                <a:avLst/>
              </a:prstGeom>
              <a:noFill/>
            </p:spPr>
            <p:txBody>
              <a:bodyPr wrap="square" lIns="0" tIns="0" rIns="0" bIns="0" rtlCol="0">
                <a:noAutofit/>
              </a:bodyPr>
              <a:lstStyle/>
              <a:p>
                <a:pPr algn="r"/>
                <a:r>
                  <a:rPr lang="en-US" sz="800" noProof="0" dirty="0">
                    <a:solidFill>
                      <a:srgbClr val="48DAD0"/>
                    </a:solidFill>
                  </a:rPr>
                  <a:t>15.23</a:t>
                </a:r>
              </a:p>
            </p:txBody>
          </p:sp>
        </p:grpSp>
      </p:grpSp>
      <p:grpSp>
        <p:nvGrpSpPr>
          <p:cNvPr id="27" name="Group 26">
            <a:extLst>
              <a:ext uri="{FF2B5EF4-FFF2-40B4-BE49-F238E27FC236}">
                <a16:creationId xmlns:a16="http://schemas.microsoft.com/office/drawing/2014/main" id="{47369EBF-95DD-48E4-A18C-75CB457E0BB3}"/>
              </a:ext>
            </a:extLst>
          </p:cNvPr>
          <p:cNvGrpSpPr/>
          <p:nvPr/>
        </p:nvGrpSpPr>
        <p:grpSpPr bwMode="gray">
          <a:xfrm>
            <a:off x="-383877" y="1884363"/>
            <a:ext cx="278676" cy="4237830"/>
            <a:chOff x="-317102" y="1884363"/>
            <a:chExt cx="278603" cy="4237830"/>
          </a:xfrm>
        </p:grpSpPr>
        <p:grpSp>
          <p:nvGrpSpPr>
            <p:cNvPr id="28" name="Group 27">
              <a:extLst>
                <a:ext uri="{FF2B5EF4-FFF2-40B4-BE49-F238E27FC236}">
                  <a16:creationId xmlns:a16="http://schemas.microsoft.com/office/drawing/2014/main" id="{E647A940-7C96-406B-82F1-9A55781627BD}"/>
                </a:ext>
              </a:extLst>
            </p:cNvPr>
            <p:cNvGrpSpPr/>
            <p:nvPr/>
          </p:nvGrpSpPr>
          <p:grpSpPr bwMode="gray">
            <a:xfrm>
              <a:off x="-317102" y="1884363"/>
              <a:ext cx="278603" cy="121443"/>
              <a:chOff x="741362" y="30956"/>
              <a:chExt cx="278603" cy="121443"/>
            </a:xfrm>
          </p:grpSpPr>
          <p:cxnSp>
            <p:nvCxnSpPr>
              <p:cNvPr id="32" name="Straight Connector 31">
                <a:extLst>
                  <a:ext uri="{FF2B5EF4-FFF2-40B4-BE49-F238E27FC236}">
                    <a16:creationId xmlns:a16="http://schemas.microsoft.com/office/drawing/2014/main" id="{91CBED65-1FAB-4484-892A-552F2A2D53CD}"/>
                  </a:ext>
                </a:extLst>
              </p:cNvPr>
              <p:cNvCxnSpPr>
                <a:cxnSpLocks/>
              </p:cNvCxnSpPr>
              <p:nvPr/>
            </p:nvCxnSpPr>
            <p:spPr bwMode="gray">
              <a:xfrm rot="16200000" flipV="1">
                <a:off x="964799" y="-24210"/>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7671A14-0101-4872-808A-737B530E7ECE}"/>
                  </a:ext>
                </a:extLst>
              </p:cNvPr>
              <p:cNvSpPr txBox="1"/>
              <p:nvPr/>
            </p:nvSpPr>
            <p:spPr bwMode="gray">
              <a:xfrm>
                <a:off x="741362" y="66674"/>
                <a:ext cx="278603" cy="85725"/>
              </a:xfrm>
              <a:prstGeom prst="rect">
                <a:avLst/>
              </a:prstGeom>
              <a:noFill/>
            </p:spPr>
            <p:txBody>
              <a:bodyPr wrap="square" lIns="0" tIns="0" rIns="0" bIns="0" rtlCol="0">
                <a:noAutofit/>
              </a:bodyPr>
              <a:lstStyle/>
              <a:p>
                <a:pPr algn="r"/>
                <a:r>
                  <a:rPr lang="en-US" sz="800" noProof="0" dirty="0">
                    <a:solidFill>
                      <a:srgbClr val="48DAD0"/>
                    </a:solidFill>
                  </a:rPr>
                  <a:t>4.29</a:t>
                </a:r>
              </a:p>
            </p:txBody>
          </p:sp>
        </p:grpSp>
        <p:grpSp>
          <p:nvGrpSpPr>
            <p:cNvPr id="29" name="Group 28">
              <a:extLst>
                <a:ext uri="{FF2B5EF4-FFF2-40B4-BE49-F238E27FC236}">
                  <a16:creationId xmlns:a16="http://schemas.microsoft.com/office/drawing/2014/main" id="{6FFCD711-70CA-4895-9032-7509159476BD}"/>
                </a:ext>
              </a:extLst>
            </p:cNvPr>
            <p:cNvGrpSpPr/>
            <p:nvPr/>
          </p:nvGrpSpPr>
          <p:grpSpPr bwMode="gray">
            <a:xfrm>
              <a:off x="-317102" y="6000750"/>
              <a:ext cx="278603" cy="121443"/>
              <a:chOff x="741362" y="-138907"/>
              <a:chExt cx="278603" cy="121443"/>
            </a:xfrm>
          </p:grpSpPr>
          <p:cxnSp>
            <p:nvCxnSpPr>
              <p:cNvPr id="30" name="Straight Connector 29">
                <a:extLst>
                  <a:ext uri="{FF2B5EF4-FFF2-40B4-BE49-F238E27FC236}">
                    <a16:creationId xmlns:a16="http://schemas.microsoft.com/office/drawing/2014/main" id="{62F94E85-63AA-4DC3-9F65-208515CF58B5}"/>
                  </a:ext>
                </a:extLst>
              </p:cNvPr>
              <p:cNvCxnSpPr>
                <a:cxnSpLocks/>
              </p:cNvCxnSpPr>
              <p:nvPr/>
            </p:nvCxnSpPr>
            <p:spPr bwMode="gray">
              <a:xfrm rot="16200000" flipV="1">
                <a:off x="964799" y="-194073"/>
                <a:ext cx="0" cy="110332"/>
              </a:xfrm>
              <a:prstGeom prst="line">
                <a:avLst/>
              </a:prstGeom>
              <a:ln w="6350">
                <a:solidFill>
                  <a:srgbClr val="48DAD0"/>
                </a:solidFill>
                <a:tailEnd type="oval"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670CC1B-53F7-4C61-A3A2-E22B82851140}"/>
                  </a:ext>
                </a:extLst>
              </p:cNvPr>
              <p:cNvSpPr txBox="1"/>
              <p:nvPr/>
            </p:nvSpPr>
            <p:spPr bwMode="gray">
              <a:xfrm>
                <a:off x="741362" y="-103189"/>
                <a:ext cx="278603" cy="85725"/>
              </a:xfrm>
              <a:prstGeom prst="rect">
                <a:avLst/>
              </a:prstGeom>
              <a:noFill/>
            </p:spPr>
            <p:txBody>
              <a:bodyPr wrap="square" lIns="0" tIns="0" rIns="0" bIns="0" rtlCol="0">
                <a:noAutofit/>
              </a:bodyPr>
              <a:lstStyle/>
              <a:p>
                <a:pPr algn="r"/>
                <a:r>
                  <a:rPr lang="en-US" sz="800" noProof="0" dirty="0">
                    <a:solidFill>
                      <a:srgbClr val="48DAD0"/>
                    </a:solidFill>
                  </a:rPr>
                  <a:t>7.14</a:t>
                </a:r>
              </a:p>
            </p:txBody>
          </p:sp>
        </p:grpSp>
      </p:grpSp>
      <p:sp>
        <p:nvSpPr>
          <p:cNvPr id="37" name="Text Placeholder 36">
            <a:extLst>
              <a:ext uri="{FF2B5EF4-FFF2-40B4-BE49-F238E27FC236}">
                <a16:creationId xmlns:a16="http://schemas.microsoft.com/office/drawing/2014/main" id="{646F7575-A24E-4A65-9DE6-27EBA324D936}"/>
              </a:ext>
            </a:extLst>
          </p:cNvPr>
          <p:cNvSpPr>
            <a:spLocks noGrp="1"/>
          </p:cNvSpPr>
          <p:nvPr>
            <p:ph type="body" sz="quarter" idx="13"/>
          </p:nvPr>
        </p:nvSpPr>
        <p:spPr bwMode="gray">
          <a:xfrm>
            <a:off x="5789798" y="4797828"/>
            <a:ext cx="4875670" cy="183600"/>
          </a:xfrm>
        </p:spPr>
        <p:txBody>
          <a:bodyPr/>
          <a:lstStyle>
            <a:lvl1pPr marL="0" indent="0">
              <a:spcBef>
                <a:spcPts val="0"/>
              </a:spcBef>
              <a:buFont typeface="Arial" panose="020B0604020202020204" pitchFamily="34" charset="0"/>
              <a:buNone/>
              <a:defRPr sz="1200" b="0">
                <a:solidFill>
                  <a:schemeClr val="tx1"/>
                </a:solidFill>
                <a:latin typeface="+mn-lt"/>
              </a:defRPr>
            </a:lvl1pPr>
            <a:lvl2pPr marL="0" indent="0">
              <a:spcBef>
                <a:spcPts val="0"/>
              </a:spcBef>
              <a:buFont typeface="Arial" panose="020B0604020202020204" pitchFamily="34" charset="0"/>
              <a:buNone/>
              <a:defRPr sz="1200" b="0">
                <a:solidFill>
                  <a:schemeClr val="tx1"/>
                </a:solidFill>
                <a:latin typeface="+mn-lt"/>
              </a:defRPr>
            </a:lvl2pPr>
            <a:lvl3pPr marL="0" indent="0">
              <a:spcBef>
                <a:spcPts val="0"/>
              </a:spcBef>
              <a:buNone/>
              <a:defRPr sz="1200" b="0">
                <a:solidFill>
                  <a:schemeClr val="tx1"/>
                </a:solidFill>
                <a:latin typeface="+mn-lt"/>
              </a:defRPr>
            </a:lvl3pPr>
            <a:lvl4pPr marL="0" indent="0">
              <a:spcBef>
                <a:spcPts val="0"/>
              </a:spcBef>
              <a:buNone/>
              <a:defRPr sz="1200" b="0">
                <a:solidFill>
                  <a:schemeClr val="tx1"/>
                </a:solidFill>
                <a:latin typeface="+mn-lt"/>
              </a:defRPr>
            </a:lvl4pPr>
            <a:lvl5pPr marL="0" indent="0">
              <a:spcBef>
                <a:spcPts val="0"/>
              </a:spcBef>
              <a:buNone/>
              <a:defRPr sz="1200" b="0">
                <a:solidFill>
                  <a:schemeClr val="tx1"/>
                </a:solidFill>
                <a:latin typeface="+mn-lt"/>
              </a:defRPr>
            </a:lvl5pPr>
            <a:lvl6pPr marL="0" indent="0">
              <a:spcBef>
                <a:spcPts val="0"/>
              </a:spcBef>
              <a:buNone/>
              <a:defRPr sz="1200" b="0">
                <a:solidFill>
                  <a:schemeClr val="tx1"/>
                </a:solidFill>
                <a:latin typeface="+mn-lt"/>
              </a:defRPr>
            </a:lvl6pPr>
            <a:lvl7pPr marL="0" indent="0">
              <a:spcBef>
                <a:spcPts val="0"/>
              </a:spcBef>
              <a:buNone/>
              <a:defRPr sz="1200" b="0">
                <a:solidFill>
                  <a:schemeClr val="tx1"/>
                </a:solidFill>
                <a:latin typeface="+mn-lt"/>
              </a:defRPr>
            </a:lvl7pPr>
            <a:lvl8pPr marL="0" indent="0">
              <a:spcBef>
                <a:spcPts val="0"/>
              </a:spcBef>
              <a:buNone/>
              <a:defRPr sz="1200" b="0">
                <a:solidFill>
                  <a:schemeClr val="tx1"/>
                </a:solidFill>
                <a:latin typeface="+mn-lt"/>
              </a:defRPr>
            </a:lvl8pPr>
            <a:lvl9pPr marL="0" indent="0">
              <a:spcBef>
                <a:spcPts val="0"/>
              </a:spcBef>
              <a:buNone/>
              <a:defRPr sz="1200" b="0">
                <a:solidFill>
                  <a:schemeClr val="tx1"/>
                </a:solidFill>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4429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hapt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11E074-4BEB-4A4F-8EE0-B3E2BBF55967}"/>
              </a:ext>
            </a:extLst>
          </p:cNvPr>
          <p:cNvSpPr/>
          <p:nvPr/>
        </p:nvSpPr>
        <p:spPr bwMode="gray">
          <a:xfrm>
            <a:off x="-1" y="0"/>
            <a:ext cx="12192000" cy="6858000"/>
          </a:xfrm>
          <a:prstGeom prst="rect">
            <a:avLst/>
          </a:pr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4407658-B051-4D22-A979-47E105463E60}"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171654" y="3250009"/>
            <a:ext cx="10406710" cy="1036800"/>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100000"/>
              </a:lnSpc>
              <a:defRPr sz="6000"/>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1" y="2869786"/>
            <a:ext cx="10377903" cy="291600"/>
          </a:xfrm>
        </p:spPr>
        <p:txBody>
          <a:bodyPr anchor="b"/>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407661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hapter Slide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4407658-B051-4D22-A979-47E105463E60}" type="slidenum">
              <a:rPr lang="en-US" smtClean="0"/>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171654" y="3250009"/>
            <a:ext cx="10406710" cy="1036800"/>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100000"/>
              </a:lnSpc>
              <a:defRPr sz="6000">
                <a:gradFill>
                  <a:gsLst>
                    <a:gs pos="0">
                      <a:schemeClr val="accent6"/>
                    </a:gs>
                    <a:gs pos="96000">
                      <a:schemeClr val="tx2"/>
                    </a:gs>
                  </a:gsLst>
                  <a:lin ang="19800000" scaled="0"/>
                </a:gradFill>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1200461" y="2869786"/>
            <a:ext cx="10377903" cy="291600"/>
          </a:xfrm>
        </p:spPr>
        <p:txBody>
          <a:bodyPr anchor="b"/>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10" name="Freeform: Shape 9">
            <a:extLst>
              <a:ext uri="{FF2B5EF4-FFF2-40B4-BE49-F238E27FC236}">
                <a16:creationId xmlns:a16="http://schemas.microsoft.com/office/drawing/2014/main" id="{2E8C8194-0FB5-4007-8170-38526C917F3D}"/>
              </a:ext>
            </a:extLst>
          </p:cNvPr>
          <p:cNvSpPr/>
          <p:nvPr/>
        </p:nvSpPr>
        <p:spPr bwMode="gray">
          <a:xfrm>
            <a:off x="-1" y="0"/>
            <a:ext cx="12192000" cy="6858000"/>
          </a:xfrm>
          <a:custGeom>
            <a:avLst/>
            <a:gdLst>
              <a:gd name="connsiteX0" fmla="*/ 0 w 12188825"/>
              <a:gd name="connsiteY0" fmla="*/ 0 h 6858000"/>
              <a:gd name="connsiteX1" fmla="*/ 1 w 12188825"/>
              <a:gd name="connsiteY1" fmla="*/ 0 h 6858000"/>
              <a:gd name="connsiteX2" fmla="*/ 342001 w 12188825"/>
              <a:gd name="connsiteY2" fmla="*/ 0 h 6858000"/>
              <a:gd name="connsiteX3" fmla="*/ 12188825 w 12188825"/>
              <a:gd name="connsiteY3" fmla="*/ 0 h 6858000"/>
              <a:gd name="connsiteX4" fmla="*/ 12188825 w 12188825"/>
              <a:gd name="connsiteY4" fmla="*/ 342891 h 6858000"/>
              <a:gd name="connsiteX5" fmla="*/ 342001 w 12188825"/>
              <a:gd name="connsiteY5" fmla="*/ 342891 h 6858000"/>
              <a:gd name="connsiteX6" fmla="*/ 342001 w 12188825"/>
              <a:gd name="connsiteY6" fmla="*/ 6858000 h 6858000"/>
              <a:gd name="connsiteX7" fmla="*/ 1 w 12188825"/>
              <a:gd name="connsiteY7" fmla="*/ 6858000 h 6858000"/>
              <a:gd name="connsiteX8" fmla="*/ 1 w 12188825"/>
              <a:gd name="connsiteY8" fmla="*/ 342891 h 6858000"/>
              <a:gd name="connsiteX9" fmla="*/ 0 w 12188825"/>
              <a:gd name="connsiteY9" fmla="*/ 3428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8825" h="6858000">
                <a:moveTo>
                  <a:pt x="0" y="0"/>
                </a:moveTo>
                <a:lnTo>
                  <a:pt x="1" y="0"/>
                </a:lnTo>
                <a:lnTo>
                  <a:pt x="342001" y="0"/>
                </a:lnTo>
                <a:lnTo>
                  <a:pt x="12188825" y="0"/>
                </a:lnTo>
                <a:lnTo>
                  <a:pt x="12188825" y="342891"/>
                </a:lnTo>
                <a:lnTo>
                  <a:pt x="342001" y="342891"/>
                </a:lnTo>
                <a:lnTo>
                  <a:pt x="342001" y="6858000"/>
                </a:lnTo>
                <a:lnTo>
                  <a:pt x="1" y="6858000"/>
                </a:lnTo>
                <a:lnTo>
                  <a:pt x="1" y="342891"/>
                </a:lnTo>
                <a:lnTo>
                  <a:pt x="0" y="342891"/>
                </a:lnTo>
                <a:close/>
              </a:path>
            </a:pathLst>
          </a:cu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Tree>
    <p:extLst>
      <p:ext uri="{BB962C8B-B14F-4D97-AF65-F5344CB8AC3E}">
        <p14:creationId xmlns:p14="http://schemas.microsoft.com/office/powerpoint/2010/main" val="133437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p>
            <a:endParaRPr lang="en-US"/>
          </a:p>
        </p:txBody>
      </p:sp>
      <p:sp>
        <p:nvSpPr>
          <p:cNvPr id="6" name="Slide Number Placeholder 5"/>
          <p:cNvSpPr>
            <a:spLocks noGrp="1"/>
          </p:cNvSpPr>
          <p:nvPr>
            <p:ph type="sldNum" sz="quarter" idx="12"/>
          </p:nvPr>
        </p:nvSpPr>
        <p:spPr bwMode="gray"/>
        <p:txBody>
          <a:bodyPr/>
          <a:lstStyle/>
          <a:p>
            <a:fld id="{54407658-B051-4D22-A979-47E105463E60}"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7631759" cy="419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Tree>
    <p:extLst>
      <p:ext uri="{BB962C8B-B14F-4D97-AF65-F5344CB8AC3E}">
        <p14:creationId xmlns:p14="http://schemas.microsoft.com/office/powerpoint/2010/main" val="32432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p>
            <a:endParaRPr lang="en-US"/>
          </a:p>
        </p:txBody>
      </p:sp>
      <p:sp>
        <p:nvSpPr>
          <p:cNvPr id="6" name="Slide Number Placeholder 5"/>
          <p:cNvSpPr>
            <a:spLocks noGrp="1"/>
          </p:cNvSpPr>
          <p:nvPr>
            <p:ph type="sldNum" sz="quarter" idx="12"/>
          </p:nvPr>
        </p:nvSpPr>
        <p:spPr bwMode="gray"/>
        <p:txBody>
          <a:bodyPr/>
          <a:lstStyle/>
          <a:p>
            <a:fld id="{54407658-B051-4D22-A979-47E105463E60}"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9" name="Text Placeholder 7">
            <a:extLst>
              <a:ext uri="{FF2B5EF4-FFF2-40B4-BE49-F238E27FC236}">
                <a16:creationId xmlns:a16="http://schemas.microsoft.com/office/drawing/2014/main" id="{BAF483BF-3E39-492B-BE92-813669D239AD}"/>
              </a:ext>
            </a:extLst>
          </p:cNvPr>
          <p:cNvSpPr>
            <a:spLocks noGrp="1"/>
          </p:cNvSpPr>
          <p:nvPr>
            <p:ph type="body" sz="quarter" idx="14"/>
          </p:nvPr>
        </p:nvSpPr>
        <p:spPr bwMode="gray">
          <a:xfrm>
            <a:off x="6387384"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7019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88322" y="424729"/>
            <a:ext cx="10989950" cy="363600"/>
          </a:xfrm>
        </p:spPr>
        <p:txBody>
          <a:body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p>
            <a:endParaRPr lang="en-US"/>
          </a:p>
        </p:txBody>
      </p:sp>
      <p:sp>
        <p:nvSpPr>
          <p:cNvPr id="6" name="Slide Number Placeholder 5"/>
          <p:cNvSpPr>
            <a:spLocks noGrp="1"/>
          </p:cNvSpPr>
          <p:nvPr>
            <p:ph type="sldNum" sz="quarter" idx="12"/>
          </p:nvPr>
        </p:nvSpPr>
        <p:spPr bwMode="gray"/>
        <p:txBody>
          <a:bodyPr/>
          <a:lstStyle/>
          <a:p>
            <a:fld id="{54407658-B051-4D22-A979-47E105463E60}"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597851" y="1804197"/>
            <a:ext cx="5190889"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591811" y="883404"/>
            <a:ext cx="10986461" cy="291600"/>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endParaRPr lang="en-US" noProof="0" dirty="0"/>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6096000" y="1884363"/>
            <a:ext cx="6096001" cy="4113212"/>
          </a:xfrm>
        </p:spPr>
        <p:txBody>
          <a:bodyPr bIns="828000" anchor="ctr"/>
          <a:lstStyle>
            <a:lvl1pPr algn="ctr">
              <a:defRPr b="0"/>
            </a:lvl1pPr>
          </a:lstStyle>
          <a:p>
            <a:r>
              <a:rPr lang="en-US" noProof="0"/>
              <a:t>Click icon to add picture</a:t>
            </a:r>
            <a:endParaRPr lang="en-US" noProof="0" dirty="0"/>
          </a:p>
        </p:txBody>
      </p:sp>
    </p:spTree>
    <p:extLst>
      <p:ext uri="{BB962C8B-B14F-4D97-AF65-F5344CB8AC3E}">
        <p14:creationId xmlns:p14="http://schemas.microsoft.com/office/powerpoint/2010/main" val="287136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Image +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FCDE14-C08E-42F7-9ADC-E68467DB1F1B}"/>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0" y="0"/>
            <a:ext cx="8229601" cy="6858000"/>
          </a:xfrm>
        </p:spPr>
        <p:txBody>
          <a:bodyPr bIns="828000" anchor="ctr"/>
          <a:lstStyle>
            <a:lvl1pPr algn="ctr">
              <a:defRPr b="0"/>
            </a:lvl1pPr>
          </a:lstStyle>
          <a:p>
            <a:r>
              <a:rPr lang="en-US" noProof="0"/>
              <a:t>Click icon to add picture</a:t>
            </a:r>
            <a:endParaRPr lang="en-US" noProof="0" dirty="0"/>
          </a:p>
        </p:txBody>
      </p:sp>
      <p:sp>
        <p:nvSpPr>
          <p:cNvPr id="2" name="Title 1"/>
          <p:cNvSpPr>
            <a:spLocks noGrp="1"/>
          </p:cNvSpPr>
          <p:nvPr>
            <p:ph type="title"/>
          </p:nvPr>
        </p:nvSpPr>
        <p:spPr bwMode="gray">
          <a:xfrm>
            <a:off x="8820067" y="424729"/>
            <a:ext cx="2758205" cy="363600"/>
          </a:xfrm>
        </p:spPr>
        <p:txBody>
          <a:bodyPr/>
          <a:lstStyle>
            <a:lvl1pPr>
              <a:defRPr/>
            </a:lvl1p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4407658-B051-4D22-A979-47E105463E60}" type="slidenum">
              <a:rPr lang="en-US" smtClean="0"/>
              <a:t>‹#›</a:t>
            </a:fld>
            <a:endParaRPr lang="en-US"/>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8829593" y="1804197"/>
            <a:ext cx="2748677" cy="4194000"/>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79694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FCDE14-C08E-42F7-9ADC-E68467DB1F1B}"/>
              </a:ext>
            </a:extLst>
          </p:cNvPr>
          <p:cNvSpPr/>
          <p:nvPr/>
        </p:nvSpPr>
        <p:spPr bwMode="gray">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noProof="0" dirty="0"/>
          </a:p>
        </p:txBody>
      </p:sp>
      <p:sp>
        <p:nvSpPr>
          <p:cNvPr id="2" name="Title 1"/>
          <p:cNvSpPr>
            <a:spLocks noGrp="1"/>
          </p:cNvSpPr>
          <p:nvPr>
            <p:ph type="title"/>
          </p:nvPr>
        </p:nvSpPr>
        <p:spPr bwMode="gray">
          <a:xfrm>
            <a:off x="609759" y="6452654"/>
            <a:ext cx="45731" cy="45719"/>
          </a:xfrm>
        </p:spPr>
        <p:txBody>
          <a:bodyPr/>
          <a:lstStyle>
            <a:lvl1pPr>
              <a:defRPr sz="100">
                <a:noFill/>
              </a:defRPr>
            </a:lvl1pPr>
          </a:lstStyle>
          <a:p>
            <a:r>
              <a:rPr lang="en-US" noProof="0"/>
              <a:t>Click to edit Master title style</a:t>
            </a:r>
            <a:endParaRPr lang="en-US" noProof="0" dirty="0"/>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2A1EF8F-558D-49C5-A218-361C49A6BF9B}" type="datetimeFigureOut">
              <a:rPr lang="en-US" smtClean="0"/>
              <a:t>09-Aug-19</a:t>
            </a:fld>
            <a:endParaRPr lang="en-US"/>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2"/>
          </p:nvPr>
        </p:nvSpPr>
        <p:spPr bwMode="gray">
          <a:xfrm>
            <a:off x="609759" y="6452653"/>
            <a:ext cx="288075" cy="118800"/>
          </a:xfr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4407658-B051-4D22-A979-47E105463E60}" type="slidenum">
              <a:rPr lang="en-US" smtClean="0"/>
              <a:t>‹#›</a:t>
            </a:fld>
            <a:endParaRPr lang="en-US"/>
          </a:p>
        </p:txBody>
      </p:sp>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1" y="0"/>
            <a:ext cx="12192000" cy="6858000"/>
          </a:xfrm>
        </p:spPr>
        <p:txBody>
          <a:bodyPr bIns="828000" anchor="ctr"/>
          <a:lstStyle>
            <a:lvl1pPr algn="ctr">
              <a:defRPr b="0"/>
            </a:lvl1pPr>
          </a:lstStyle>
          <a:p>
            <a:r>
              <a:rPr lang="en-US" noProof="0"/>
              <a:t>Click icon to add picture</a:t>
            </a:r>
            <a:endParaRPr lang="en-US" noProof="0" dirty="0"/>
          </a:p>
        </p:txBody>
      </p:sp>
    </p:spTree>
    <p:extLst>
      <p:ext uri="{BB962C8B-B14F-4D97-AF65-F5344CB8AC3E}">
        <p14:creationId xmlns:p14="http://schemas.microsoft.com/office/powerpoint/2010/main" val="68367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588322" y="424729"/>
            <a:ext cx="10989950" cy="363600"/>
          </a:xfrm>
          <a:prstGeom prst="rect">
            <a:avLst/>
          </a:prstGeom>
        </p:spPr>
        <p:txBody>
          <a:bodyPr vert="horz" lIns="0" tIns="0" rIns="0" bIns="0" rtlCol="0" anchor="t">
            <a:noAutofit/>
          </a:body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597850" y="1804197"/>
            <a:ext cx="10980422" cy="4192586"/>
          </a:xfrm>
          <a:prstGeom prst="rect">
            <a:avLst/>
          </a:prstGeom>
        </p:spPr>
        <p:txBody>
          <a:bodyPr vert="horz" lIns="0" tIns="0" rIns="0" bIns="0" rtlCol="0" anchor="t">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bwMode="gray">
          <a:xfrm>
            <a:off x="7485414" y="6452653"/>
            <a:ext cx="3384881" cy="118800"/>
          </a:xfrm>
          <a:prstGeom prst="rect">
            <a:avLst/>
          </a:prstGeom>
        </p:spPr>
        <p:txBody>
          <a:bodyPr vert="horz" lIns="0" tIns="0" rIns="0" bIns="0" rtlCol="0" anchor="b">
            <a:noAutofit/>
          </a:bodyPr>
          <a:lstStyle>
            <a:lvl1pPr algn="r">
              <a:defRPr sz="800">
                <a:solidFill>
                  <a:schemeClr val="tx1"/>
                </a:solidFill>
              </a:defRPr>
            </a:lvl1pPr>
            <a:lvl2pPr marL="0" algn="r">
              <a:defRPr sz="800">
                <a:solidFill>
                  <a:schemeClr val="tx1"/>
                </a:solidFill>
              </a:defRPr>
            </a:lvl2pPr>
            <a:lvl3pPr marL="0" algn="r">
              <a:defRPr sz="800">
                <a:solidFill>
                  <a:schemeClr val="tx1"/>
                </a:solidFill>
              </a:defRPr>
            </a:lvl3pPr>
            <a:lvl4pPr marL="0" algn="r">
              <a:defRPr sz="800">
                <a:solidFill>
                  <a:schemeClr val="tx1"/>
                </a:solidFill>
              </a:defRPr>
            </a:lvl4pPr>
            <a:lvl5pPr marL="0" algn="r">
              <a:defRPr sz="800">
                <a:solidFill>
                  <a:schemeClr val="tx1"/>
                </a:solidFill>
              </a:defRPr>
            </a:lvl5pPr>
            <a:lvl6pPr marL="0" algn="r">
              <a:defRPr sz="800">
                <a:solidFill>
                  <a:schemeClr val="tx1"/>
                </a:solidFill>
              </a:defRPr>
            </a:lvl6pPr>
            <a:lvl7pPr marL="0" algn="r">
              <a:defRPr sz="800">
                <a:solidFill>
                  <a:schemeClr val="tx1"/>
                </a:solidFill>
              </a:defRPr>
            </a:lvl7pPr>
            <a:lvl8pPr marL="0" algn="r">
              <a:defRPr sz="800">
                <a:solidFill>
                  <a:schemeClr val="tx1"/>
                </a:solidFill>
              </a:defRPr>
            </a:lvl8pPr>
            <a:lvl9pPr marL="0" algn="r">
              <a:defRPr sz="800">
                <a:solidFill>
                  <a:schemeClr val="tx1"/>
                </a:solidFill>
              </a:defRPr>
            </a:lvl9pPr>
          </a:lstStyle>
          <a:p>
            <a:fld id="{E2A1EF8F-558D-49C5-A218-361C49A6BF9B}" type="datetimeFigureOut">
              <a:rPr lang="en-US" smtClean="0"/>
              <a:t>09-Aug-19</a:t>
            </a:fld>
            <a:endParaRPr lang="en-US"/>
          </a:p>
        </p:txBody>
      </p:sp>
      <p:sp>
        <p:nvSpPr>
          <p:cNvPr id="5" name="Footer Placeholder 4"/>
          <p:cNvSpPr>
            <a:spLocks noGrp="1"/>
          </p:cNvSpPr>
          <p:nvPr>
            <p:ph type="ftr" sz="quarter" idx="3"/>
          </p:nvPr>
        </p:nvSpPr>
        <p:spPr bwMode="gray">
          <a:xfrm>
            <a:off x="1076813" y="6452653"/>
            <a:ext cx="6229622" cy="118800"/>
          </a:xfrm>
          <a:prstGeom prst="rect">
            <a:avLst/>
          </a:prstGeom>
        </p:spPr>
        <p:txBody>
          <a:bodyPr vert="horz" lIns="0" tIns="0" rIns="0" bIns="0" rtlCol="0" anchor="b">
            <a:noAutofit/>
          </a:bodyPr>
          <a:lstStyle>
            <a:lvl1pPr algn="l">
              <a:defRPr sz="800">
                <a:solidFill>
                  <a:schemeClr val="tx1"/>
                </a:solidFill>
              </a:defRPr>
            </a:lvl1pPr>
            <a:lvl2pPr marL="0">
              <a:defRPr sz="800">
                <a:solidFill>
                  <a:schemeClr val="tx1"/>
                </a:solidFill>
              </a:defRPr>
            </a:lvl2pPr>
            <a:lvl3pPr marL="0">
              <a:defRPr sz="800">
                <a:solidFill>
                  <a:schemeClr val="tx1"/>
                </a:solidFill>
              </a:defRPr>
            </a:lvl3pPr>
            <a:lvl4pPr marL="0">
              <a:defRPr sz="800">
                <a:solidFill>
                  <a:schemeClr val="tx1"/>
                </a:solidFill>
              </a:defRPr>
            </a:lvl4pPr>
            <a:lvl5pPr marL="0">
              <a:defRPr sz="800">
                <a:solidFill>
                  <a:schemeClr val="tx1"/>
                </a:solidFill>
              </a:defRPr>
            </a:lvl5pPr>
            <a:lvl6pPr marL="0">
              <a:defRPr sz="800">
                <a:solidFill>
                  <a:schemeClr val="tx1"/>
                </a:solidFill>
              </a:defRPr>
            </a:lvl6pPr>
            <a:lvl7pPr marL="0">
              <a:defRPr sz="800">
                <a:solidFill>
                  <a:schemeClr val="tx1"/>
                </a:solidFill>
              </a:defRPr>
            </a:lvl7pPr>
            <a:lvl8pPr marL="0">
              <a:defRPr sz="800">
                <a:solidFill>
                  <a:schemeClr val="tx1"/>
                </a:solidFill>
              </a:defRPr>
            </a:lvl8pPr>
            <a:lvl9pPr marL="0">
              <a:defRPr sz="800">
                <a:solidFill>
                  <a:schemeClr val="tx1"/>
                </a:solidFill>
              </a:defRPr>
            </a:lvl9pPr>
          </a:lstStyle>
          <a:p>
            <a:endParaRPr lang="en-US"/>
          </a:p>
        </p:txBody>
      </p:sp>
      <p:sp>
        <p:nvSpPr>
          <p:cNvPr id="6" name="Slide Number Placeholder 5"/>
          <p:cNvSpPr>
            <a:spLocks noGrp="1"/>
          </p:cNvSpPr>
          <p:nvPr>
            <p:ph type="sldNum" sz="quarter" idx="4"/>
          </p:nvPr>
        </p:nvSpPr>
        <p:spPr bwMode="gray">
          <a:xfrm>
            <a:off x="609759" y="6452653"/>
            <a:ext cx="288075" cy="118800"/>
          </a:xfrm>
          <a:prstGeom prst="rect">
            <a:avLst/>
          </a:prstGeom>
        </p:spPr>
        <p:txBody>
          <a:bodyPr vert="horz" lIns="0" tIns="0" rIns="0" bIns="0" rtlCol="0" anchor="b">
            <a:noAutofit/>
          </a:bodyPr>
          <a:lstStyle>
            <a:lvl1pPr algn="l">
              <a:defRPr sz="800">
                <a:solidFill>
                  <a:schemeClr val="tx1"/>
                </a:solidFill>
              </a:defRPr>
            </a:lvl1pPr>
            <a:lvl2pPr marL="0">
              <a:defRPr sz="800">
                <a:solidFill>
                  <a:schemeClr val="tx1"/>
                </a:solidFill>
              </a:defRPr>
            </a:lvl2pPr>
            <a:lvl3pPr marL="0">
              <a:defRPr sz="800">
                <a:solidFill>
                  <a:schemeClr val="tx1"/>
                </a:solidFill>
              </a:defRPr>
            </a:lvl3pPr>
            <a:lvl4pPr marL="0">
              <a:defRPr sz="800">
                <a:solidFill>
                  <a:schemeClr val="tx1"/>
                </a:solidFill>
              </a:defRPr>
            </a:lvl4pPr>
            <a:lvl5pPr marL="0">
              <a:defRPr sz="800">
                <a:solidFill>
                  <a:schemeClr val="tx1"/>
                </a:solidFill>
              </a:defRPr>
            </a:lvl5pPr>
            <a:lvl6pPr marL="0">
              <a:defRPr sz="800">
                <a:solidFill>
                  <a:schemeClr val="tx1"/>
                </a:solidFill>
              </a:defRPr>
            </a:lvl6pPr>
            <a:lvl7pPr marL="0">
              <a:defRPr sz="800">
                <a:solidFill>
                  <a:schemeClr val="tx1"/>
                </a:solidFill>
              </a:defRPr>
            </a:lvl7pPr>
            <a:lvl8pPr marL="0">
              <a:defRPr sz="800">
                <a:solidFill>
                  <a:schemeClr val="tx1"/>
                </a:solidFill>
              </a:defRPr>
            </a:lvl8pPr>
            <a:lvl9pPr marL="0">
              <a:defRPr sz="800">
                <a:solidFill>
                  <a:schemeClr val="tx1"/>
                </a:solidFill>
              </a:defRPr>
            </a:lvl9pPr>
          </a:lstStyle>
          <a:p>
            <a:fld id="{54407658-B051-4D22-A979-47E105463E60}" type="slidenum">
              <a:rPr lang="en-US" smtClean="0"/>
              <a:t>‹#›</a:t>
            </a:fld>
            <a:endParaRPr lang="en-US"/>
          </a:p>
        </p:txBody>
      </p:sp>
      <p:grpSp>
        <p:nvGrpSpPr>
          <p:cNvPr id="12" name="Group 6">
            <a:extLst>
              <a:ext uri="{FF2B5EF4-FFF2-40B4-BE49-F238E27FC236}">
                <a16:creationId xmlns:a16="http://schemas.microsoft.com/office/drawing/2014/main" id="{2DC2D648-7C4B-4163-9A47-D257DB305920}"/>
              </a:ext>
            </a:extLst>
          </p:cNvPr>
          <p:cNvGrpSpPr/>
          <p:nvPr/>
        </p:nvGrpSpPr>
        <p:grpSpPr bwMode="gray">
          <a:xfrm>
            <a:off x="11222640" y="6169107"/>
            <a:ext cx="475437" cy="441447"/>
            <a:chOff x="1012825" y="-171450"/>
            <a:chExt cx="8281988" cy="7691438"/>
          </a:xfrm>
          <a:solidFill>
            <a:schemeClr val="tx1"/>
          </a:solidFill>
        </p:grpSpPr>
        <p:sp>
          <p:nvSpPr>
            <p:cNvPr id="13" name="Freeform 1">
              <a:extLst>
                <a:ext uri="{FF2B5EF4-FFF2-40B4-BE49-F238E27FC236}">
                  <a16:creationId xmlns:a16="http://schemas.microsoft.com/office/drawing/2014/main" id="{A0096E05-C5E1-4764-81F0-D66F762A7AE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4" name="Freeform 2">
              <a:extLst>
                <a:ext uri="{FF2B5EF4-FFF2-40B4-BE49-F238E27FC236}">
                  <a16:creationId xmlns:a16="http://schemas.microsoft.com/office/drawing/2014/main" id="{3035C838-56D4-49F1-AC64-4A1031C04C98}"/>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Tree>
    <p:extLst>
      <p:ext uri="{BB962C8B-B14F-4D97-AF65-F5344CB8AC3E}">
        <p14:creationId xmlns:p14="http://schemas.microsoft.com/office/powerpoint/2010/main" val="3560903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85" pos="384">
          <p15:clr>
            <a:srgbClr val="F26B43"/>
          </p15:clr>
        </p15:guide>
        <p15:guide id="86" pos="7293">
          <p15:clr>
            <a:srgbClr val="F26B43"/>
          </p15:clr>
        </p15:guide>
        <p15:guide id="87" pos="4031">
          <p15:clr>
            <a:srgbClr val="F26B43"/>
          </p15:clr>
        </p15:guide>
        <p15:guide id="88" pos="3647">
          <p15:clr>
            <a:srgbClr val="F26B43"/>
          </p15:clr>
        </p15:guide>
        <p15:guide id="89" orient="horz" pos="1187">
          <p15:clr>
            <a:srgbClr val="F26B43"/>
          </p15:clr>
        </p15:guide>
        <p15:guide id="90" orient="horz" pos="37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40.png"/><Relationship Id="rId4" Type="http://schemas.microsoft.com/office/2014/relationships/chartEx" Target="../charts/chartEx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6.svg"/></Relationships>
</file>

<file path=ppt/slides/_rels/slide31.xml.rels><?xml version="1.0" encoding="UTF-8" standalone="yes"?>
<Relationships xmlns="http://schemas.openxmlformats.org/package/2006/relationships"><Relationship Id="rId13" Type="http://schemas.openxmlformats.org/officeDocument/2006/relationships/image" Target="../media/image52.png"/><Relationship Id="rId18" Type="http://schemas.microsoft.com/office/2007/relationships/hdphoto" Target="../media/hdphoto8.wdp"/><Relationship Id="rId26" Type="http://schemas.microsoft.com/office/2007/relationships/hdphoto" Target="../media/hdphoto12.wdp"/><Relationship Id="rId39" Type="http://schemas.openxmlformats.org/officeDocument/2006/relationships/image" Target="../media/image65.png"/><Relationship Id="rId21" Type="http://schemas.openxmlformats.org/officeDocument/2006/relationships/image" Target="../media/image56.png"/><Relationship Id="rId34" Type="http://schemas.microsoft.com/office/2007/relationships/hdphoto" Target="../media/hdphoto16.wdp"/><Relationship Id="rId42" Type="http://schemas.microsoft.com/office/2007/relationships/hdphoto" Target="../media/hdphoto20.wdp"/><Relationship Id="rId47" Type="http://schemas.openxmlformats.org/officeDocument/2006/relationships/image" Target="../media/image69.png"/><Relationship Id="rId50" Type="http://schemas.openxmlformats.org/officeDocument/2006/relationships/image" Target="../media/image71.png"/><Relationship Id="rId55" Type="http://schemas.microsoft.com/office/2007/relationships/hdphoto" Target="../media/hdphoto26.wdp"/><Relationship Id="rId63" Type="http://schemas.microsoft.com/office/2007/relationships/hdphoto" Target="../media/hdphoto30.wdp"/><Relationship Id="rId68" Type="http://schemas.openxmlformats.org/officeDocument/2006/relationships/image" Target="../media/image80.png"/><Relationship Id="rId76" Type="http://schemas.openxmlformats.org/officeDocument/2006/relationships/image" Target="../media/image84.png"/><Relationship Id="rId7" Type="http://schemas.openxmlformats.org/officeDocument/2006/relationships/image" Target="../media/image49.png"/><Relationship Id="rId71" Type="http://schemas.microsoft.com/office/2007/relationships/hdphoto" Target="../media/hdphoto34.wdp"/><Relationship Id="rId2" Type="http://schemas.openxmlformats.org/officeDocument/2006/relationships/notesSlide" Target="../notesSlides/notesSlide30.xml"/><Relationship Id="rId16" Type="http://schemas.microsoft.com/office/2007/relationships/hdphoto" Target="../media/hdphoto7.wdp"/><Relationship Id="rId29" Type="http://schemas.openxmlformats.org/officeDocument/2006/relationships/image" Target="../media/image60.png"/><Relationship Id="rId11" Type="http://schemas.openxmlformats.org/officeDocument/2006/relationships/image" Target="../media/image51.png"/><Relationship Id="rId24" Type="http://schemas.microsoft.com/office/2007/relationships/hdphoto" Target="../media/hdphoto11.wdp"/><Relationship Id="rId32" Type="http://schemas.microsoft.com/office/2007/relationships/hdphoto" Target="../media/hdphoto15.wdp"/><Relationship Id="rId37" Type="http://schemas.openxmlformats.org/officeDocument/2006/relationships/image" Target="../media/image64.png"/><Relationship Id="rId40" Type="http://schemas.microsoft.com/office/2007/relationships/hdphoto" Target="../media/hdphoto19.wdp"/><Relationship Id="rId45" Type="http://schemas.openxmlformats.org/officeDocument/2006/relationships/image" Target="../media/image68.png"/><Relationship Id="rId53" Type="http://schemas.microsoft.com/office/2007/relationships/hdphoto" Target="../media/hdphoto25.wdp"/><Relationship Id="rId58" Type="http://schemas.openxmlformats.org/officeDocument/2006/relationships/image" Target="../media/image75.png"/><Relationship Id="rId66" Type="http://schemas.openxmlformats.org/officeDocument/2006/relationships/image" Target="../media/image79.png"/><Relationship Id="rId74" Type="http://schemas.openxmlformats.org/officeDocument/2006/relationships/image" Target="../media/image83.png"/><Relationship Id="rId79" Type="http://schemas.microsoft.com/office/2007/relationships/hdphoto" Target="../media/hdphoto38.wdp"/><Relationship Id="rId5" Type="http://schemas.openxmlformats.org/officeDocument/2006/relationships/image" Target="../media/image48.png"/><Relationship Id="rId61" Type="http://schemas.microsoft.com/office/2007/relationships/hdphoto" Target="../media/hdphoto29.wdp"/><Relationship Id="rId10" Type="http://schemas.microsoft.com/office/2007/relationships/hdphoto" Target="../media/hdphoto4.wdp"/><Relationship Id="rId19" Type="http://schemas.openxmlformats.org/officeDocument/2006/relationships/image" Target="../media/image55.png"/><Relationship Id="rId31" Type="http://schemas.openxmlformats.org/officeDocument/2006/relationships/image" Target="../media/image61.png"/><Relationship Id="rId44" Type="http://schemas.microsoft.com/office/2007/relationships/hdphoto" Target="../media/hdphoto21.wdp"/><Relationship Id="rId52" Type="http://schemas.openxmlformats.org/officeDocument/2006/relationships/image" Target="../media/image72.png"/><Relationship Id="rId60" Type="http://schemas.openxmlformats.org/officeDocument/2006/relationships/image" Target="../media/image76.png"/><Relationship Id="rId65" Type="http://schemas.microsoft.com/office/2007/relationships/hdphoto" Target="../media/hdphoto31.wdp"/><Relationship Id="rId73" Type="http://schemas.microsoft.com/office/2007/relationships/hdphoto" Target="../media/hdphoto35.wdp"/><Relationship Id="rId78" Type="http://schemas.openxmlformats.org/officeDocument/2006/relationships/image" Target="../media/image85.png"/><Relationship Id="rId81" Type="http://schemas.microsoft.com/office/2007/relationships/hdphoto" Target="../media/hdphoto39.wdp"/><Relationship Id="rId4" Type="http://schemas.microsoft.com/office/2007/relationships/hdphoto" Target="../media/hdphoto1.wdp"/><Relationship Id="rId9" Type="http://schemas.openxmlformats.org/officeDocument/2006/relationships/image" Target="../media/image50.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59.png"/><Relationship Id="rId30" Type="http://schemas.microsoft.com/office/2007/relationships/hdphoto" Target="../media/hdphoto14.wdp"/><Relationship Id="rId35" Type="http://schemas.openxmlformats.org/officeDocument/2006/relationships/image" Target="../media/image63.png"/><Relationship Id="rId43" Type="http://schemas.openxmlformats.org/officeDocument/2006/relationships/image" Target="../media/image67.png"/><Relationship Id="rId48" Type="http://schemas.microsoft.com/office/2007/relationships/hdphoto" Target="../media/hdphoto23.wdp"/><Relationship Id="rId56" Type="http://schemas.openxmlformats.org/officeDocument/2006/relationships/image" Target="../media/image74.png"/><Relationship Id="rId64" Type="http://schemas.openxmlformats.org/officeDocument/2006/relationships/image" Target="../media/image78.png"/><Relationship Id="rId69" Type="http://schemas.microsoft.com/office/2007/relationships/hdphoto" Target="../media/hdphoto33.wdp"/><Relationship Id="rId77" Type="http://schemas.microsoft.com/office/2007/relationships/hdphoto" Target="../media/hdphoto37.wdp"/><Relationship Id="rId8" Type="http://schemas.microsoft.com/office/2007/relationships/hdphoto" Target="../media/hdphoto3.wdp"/><Relationship Id="rId51" Type="http://schemas.microsoft.com/office/2007/relationships/hdphoto" Target="../media/hdphoto24.wdp"/><Relationship Id="rId72" Type="http://schemas.openxmlformats.org/officeDocument/2006/relationships/image" Target="../media/image82.png"/><Relationship Id="rId80" Type="http://schemas.openxmlformats.org/officeDocument/2006/relationships/image" Target="../media/image86.png"/><Relationship Id="rId3" Type="http://schemas.openxmlformats.org/officeDocument/2006/relationships/image" Target="../media/image47.png"/><Relationship Id="rId12" Type="http://schemas.microsoft.com/office/2007/relationships/hdphoto" Target="../media/hdphoto5.wdp"/><Relationship Id="rId17" Type="http://schemas.openxmlformats.org/officeDocument/2006/relationships/image" Target="../media/image54.png"/><Relationship Id="rId25" Type="http://schemas.openxmlformats.org/officeDocument/2006/relationships/image" Target="../media/image58.png"/><Relationship Id="rId33" Type="http://schemas.openxmlformats.org/officeDocument/2006/relationships/image" Target="../media/image62.png"/><Relationship Id="rId38" Type="http://schemas.microsoft.com/office/2007/relationships/hdphoto" Target="../media/hdphoto18.wdp"/><Relationship Id="rId46" Type="http://schemas.microsoft.com/office/2007/relationships/hdphoto" Target="../media/hdphoto22.wdp"/><Relationship Id="rId59" Type="http://schemas.microsoft.com/office/2007/relationships/hdphoto" Target="../media/hdphoto28.wdp"/><Relationship Id="rId67" Type="http://schemas.microsoft.com/office/2007/relationships/hdphoto" Target="../media/hdphoto32.wdp"/><Relationship Id="rId20" Type="http://schemas.microsoft.com/office/2007/relationships/hdphoto" Target="../media/hdphoto9.wdp"/><Relationship Id="rId41" Type="http://schemas.openxmlformats.org/officeDocument/2006/relationships/image" Target="../media/image66.png"/><Relationship Id="rId54" Type="http://schemas.openxmlformats.org/officeDocument/2006/relationships/image" Target="../media/image73.png"/><Relationship Id="rId62" Type="http://schemas.openxmlformats.org/officeDocument/2006/relationships/image" Target="../media/image77.png"/><Relationship Id="rId70" Type="http://schemas.openxmlformats.org/officeDocument/2006/relationships/image" Target="../media/image81.png"/><Relationship Id="rId75" Type="http://schemas.microsoft.com/office/2007/relationships/hdphoto" Target="../media/hdphoto36.wdp"/><Relationship Id="rId1" Type="http://schemas.openxmlformats.org/officeDocument/2006/relationships/slideLayout" Target="../slideLayouts/slideLayout10.xml"/><Relationship Id="rId6" Type="http://schemas.microsoft.com/office/2007/relationships/hdphoto" Target="../media/hdphoto2.wdp"/><Relationship Id="rId15" Type="http://schemas.openxmlformats.org/officeDocument/2006/relationships/image" Target="../media/image53.png"/><Relationship Id="rId23" Type="http://schemas.openxmlformats.org/officeDocument/2006/relationships/image" Target="../media/image57.png"/><Relationship Id="rId28" Type="http://schemas.microsoft.com/office/2007/relationships/hdphoto" Target="../media/hdphoto13.wdp"/><Relationship Id="rId36" Type="http://schemas.microsoft.com/office/2007/relationships/hdphoto" Target="../media/hdphoto17.wdp"/><Relationship Id="rId49" Type="http://schemas.openxmlformats.org/officeDocument/2006/relationships/image" Target="../media/image70.png"/><Relationship Id="rId57" Type="http://schemas.microsoft.com/office/2007/relationships/hdphoto" Target="../media/hdphoto27.wdp"/></Relationships>
</file>

<file path=ppt/slides/_rels/slide3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chart" Target="../charts/char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s>
</file>

<file path=ppt/slides/_rels/slide4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g"/><Relationship Id="rId7"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g"/><Relationship Id="rId9" Type="http://schemas.openxmlformats.org/officeDocument/2006/relationships/image" Target="../media/image118.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3" Type="http://schemas.openxmlformats.org/officeDocument/2006/relationships/image" Target="../media/image123.jpg"/><Relationship Id="rId7" Type="http://schemas.openxmlformats.org/officeDocument/2006/relationships/image" Target="../media/image122.jpeg"/><Relationship Id="rId12" Type="http://schemas.openxmlformats.org/officeDocument/2006/relationships/image" Target="../media/image129.jpe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21.jpeg"/><Relationship Id="rId11" Type="http://schemas.openxmlformats.org/officeDocument/2006/relationships/image" Target="../media/image128.jpg"/><Relationship Id="rId5" Type="http://schemas.openxmlformats.org/officeDocument/2006/relationships/image" Target="../media/image120.jpeg"/><Relationship Id="rId10" Type="http://schemas.openxmlformats.org/officeDocument/2006/relationships/image" Target="../media/image127.jpeg"/><Relationship Id="rId4" Type="http://schemas.openxmlformats.org/officeDocument/2006/relationships/image" Target="../media/image119.jpeg"/><Relationship Id="rId9" Type="http://schemas.openxmlformats.org/officeDocument/2006/relationships/image" Target="../media/image126.jpeg"/></Relationships>
</file>

<file path=ppt/slides/_rels/slide48.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2.jpeg"/><Relationship Id="rId7" Type="http://schemas.openxmlformats.org/officeDocument/2006/relationships/image" Target="../media/image135.jpe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124.jpeg"/><Relationship Id="rId5" Type="http://schemas.openxmlformats.org/officeDocument/2006/relationships/image" Target="../media/image134.jpeg"/><Relationship Id="rId4" Type="http://schemas.openxmlformats.org/officeDocument/2006/relationships/image" Target="../media/image133.jpeg"/><Relationship Id="rId9" Type="http://schemas.openxmlformats.org/officeDocument/2006/relationships/image" Target="../media/image137.jpeg"/></Relationships>
</file>

<file path=ppt/slides/_rels/slide51.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1.jpeg"/><Relationship Id="rId3" Type="http://schemas.openxmlformats.org/officeDocument/2006/relationships/image" Target="../media/image138.jpeg"/><Relationship Id="rId7" Type="http://schemas.openxmlformats.org/officeDocument/2006/relationships/image" Target="../media/image124.jpeg"/><Relationship Id="rId12" Type="http://schemas.openxmlformats.org/officeDocument/2006/relationships/image" Target="../media/image128.jp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134.jpeg"/><Relationship Id="rId11" Type="http://schemas.openxmlformats.org/officeDocument/2006/relationships/image" Target="../media/image140.jpeg"/><Relationship Id="rId5" Type="http://schemas.openxmlformats.org/officeDocument/2006/relationships/image" Target="../media/image133.jpeg"/><Relationship Id="rId15" Type="http://schemas.openxmlformats.org/officeDocument/2006/relationships/image" Target="../media/image143.jpeg"/><Relationship Id="rId10" Type="http://schemas.openxmlformats.org/officeDocument/2006/relationships/image" Target="../media/image139.jpeg"/><Relationship Id="rId4" Type="http://schemas.openxmlformats.org/officeDocument/2006/relationships/image" Target="../media/image132.jpeg"/><Relationship Id="rId9" Type="http://schemas.openxmlformats.org/officeDocument/2006/relationships/image" Target="../media/image136.jpeg"/><Relationship Id="rId14" Type="http://schemas.openxmlformats.org/officeDocument/2006/relationships/image" Target="../media/image142.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8" Type="http://schemas.openxmlformats.org/officeDocument/2006/relationships/image" Target="../media/image148.png"/><Relationship Id="rId13" Type="http://schemas.microsoft.com/office/2007/relationships/hdphoto" Target="../media/hdphoto43.wdp"/><Relationship Id="rId18" Type="http://schemas.openxmlformats.org/officeDocument/2006/relationships/image" Target="../media/image153.png"/><Relationship Id="rId26" Type="http://schemas.openxmlformats.org/officeDocument/2006/relationships/image" Target="../media/image157.jpg"/><Relationship Id="rId3" Type="http://schemas.openxmlformats.org/officeDocument/2006/relationships/image" Target="../media/image144.jpg"/><Relationship Id="rId21" Type="http://schemas.microsoft.com/office/2007/relationships/hdphoto" Target="../media/hdphoto47.wdp"/><Relationship Id="rId7" Type="http://schemas.openxmlformats.org/officeDocument/2006/relationships/image" Target="../media/image147.png"/><Relationship Id="rId12" Type="http://schemas.openxmlformats.org/officeDocument/2006/relationships/image" Target="../media/image150.png"/><Relationship Id="rId17" Type="http://schemas.microsoft.com/office/2007/relationships/hdphoto" Target="../media/hdphoto45.wdp"/><Relationship Id="rId25" Type="http://schemas.microsoft.com/office/2007/relationships/hdphoto" Target="../media/hdphoto49.wdp"/><Relationship Id="rId2" Type="http://schemas.openxmlformats.org/officeDocument/2006/relationships/notesSlide" Target="../notesSlides/notesSlide48.xml"/><Relationship Id="rId16" Type="http://schemas.openxmlformats.org/officeDocument/2006/relationships/image" Target="../media/image152.png"/><Relationship Id="rId20" Type="http://schemas.openxmlformats.org/officeDocument/2006/relationships/image" Target="../media/image154.png"/><Relationship Id="rId1" Type="http://schemas.openxmlformats.org/officeDocument/2006/relationships/slideLayout" Target="../slideLayouts/slideLayout10.xml"/><Relationship Id="rId6" Type="http://schemas.openxmlformats.org/officeDocument/2006/relationships/image" Target="../media/image146.png"/><Relationship Id="rId11" Type="http://schemas.microsoft.com/office/2007/relationships/hdphoto" Target="../media/hdphoto42.wdp"/><Relationship Id="rId24" Type="http://schemas.openxmlformats.org/officeDocument/2006/relationships/image" Target="../media/image156.png"/><Relationship Id="rId5" Type="http://schemas.microsoft.com/office/2007/relationships/hdphoto" Target="../media/hdphoto40.wdp"/><Relationship Id="rId15" Type="http://schemas.microsoft.com/office/2007/relationships/hdphoto" Target="../media/hdphoto44.wdp"/><Relationship Id="rId23" Type="http://schemas.microsoft.com/office/2007/relationships/hdphoto" Target="../media/hdphoto48.wdp"/><Relationship Id="rId28" Type="http://schemas.openxmlformats.org/officeDocument/2006/relationships/image" Target="../media/image159.png"/><Relationship Id="rId10" Type="http://schemas.openxmlformats.org/officeDocument/2006/relationships/image" Target="../media/image149.png"/><Relationship Id="rId19" Type="http://schemas.microsoft.com/office/2007/relationships/hdphoto" Target="../media/hdphoto46.wdp"/><Relationship Id="rId4" Type="http://schemas.openxmlformats.org/officeDocument/2006/relationships/image" Target="../media/image145.png"/><Relationship Id="rId9" Type="http://schemas.microsoft.com/office/2007/relationships/hdphoto" Target="../media/hdphoto41.wdp"/><Relationship Id="rId14" Type="http://schemas.openxmlformats.org/officeDocument/2006/relationships/image" Target="../media/image151.png"/><Relationship Id="rId22" Type="http://schemas.openxmlformats.org/officeDocument/2006/relationships/image" Target="../media/image155.png"/><Relationship Id="rId27" Type="http://schemas.openxmlformats.org/officeDocument/2006/relationships/image" Target="../media/image158.png"/></Relationships>
</file>

<file path=ppt/slides/_rels/slide54.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46.png"/><Relationship Id="rId18" Type="http://schemas.microsoft.com/office/2007/relationships/hdphoto" Target="../media/hdphoto42.wdp"/><Relationship Id="rId26" Type="http://schemas.microsoft.com/office/2007/relationships/hdphoto" Target="../media/hdphoto46.wdp"/><Relationship Id="rId3" Type="http://schemas.openxmlformats.org/officeDocument/2006/relationships/image" Target="../media/image160.png"/><Relationship Id="rId21" Type="http://schemas.openxmlformats.org/officeDocument/2006/relationships/image" Target="../media/image151.png"/><Relationship Id="rId7" Type="http://schemas.openxmlformats.org/officeDocument/2006/relationships/image" Target="../media/image157.jpg"/><Relationship Id="rId12" Type="http://schemas.microsoft.com/office/2007/relationships/hdphoto" Target="../media/hdphoto40.wdp"/><Relationship Id="rId17" Type="http://schemas.openxmlformats.org/officeDocument/2006/relationships/image" Target="../media/image149.png"/><Relationship Id="rId25" Type="http://schemas.openxmlformats.org/officeDocument/2006/relationships/image" Target="../media/image153.png"/><Relationship Id="rId2" Type="http://schemas.openxmlformats.org/officeDocument/2006/relationships/notesSlide" Target="../notesSlides/notesSlide49.xml"/><Relationship Id="rId16" Type="http://schemas.microsoft.com/office/2007/relationships/hdphoto" Target="../media/hdphoto41.wdp"/><Relationship Id="rId20" Type="http://schemas.microsoft.com/office/2007/relationships/hdphoto" Target="../media/hdphoto43.wdp"/><Relationship Id="rId29" Type="http://schemas.openxmlformats.org/officeDocument/2006/relationships/image" Target="../media/image155.png"/><Relationship Id="rId1" Type="http://schemas.openxmlformats.org/officeDocument/2006/relationships/slideLayout" Target="../slideLayouts/slideLayout10.xml"/><Relationship Id="rId6" Type="http://schemas.openxmlformats.org/officeDocument/2006/relationships/image" Target="../media/image163.png"/><Relationship Id="rId11" Type="http://schemas.openxmlformats.org/officeDocument/2006/relationships/image" Target="../media/image145.png"/><Relationship Id="rId24" Type="http://schemas.microsoft.com/office/2007/relationships/hdphoto" Target="../media/hdphoto45.wdp"/><Relationship Id="rId32" Type="http://schemas.microsoft.com/office/2007/relationships/hdphoto" Target="../media/hdphoto49.wdp"/><Relationship Id="rId5" Type="http://schemas.openxmlformats.org/officeDocument/2006/relationships/image" Target="../media/image162.tiff"/><Relationship Id="rId15" Type="http://schemas.openxmlformats.org/officeDocument/2006/relationships/image" Target="../media/image148.png"/><Relationship Id="rId23" Type="http://schemas.openxmlformats.org/officeDocument/2006/relationships/image" Target="../media/image152.png"/><Relationship Id="rId28" Type="http://schemas.microsoft.com/office/2007/relationships/hdphoto" Target="../media/hdphoto47.wdp"/><Relationship Id="rId10" Type="http://schemas.openxmlformats.org/officeDocument/2006/relationships/image" Target="../media/image144.jpg"/><Relationship Id="rId19" Type="http://schemas.openxmlformats.org/officeDocument/2006/relationships/image" Target="../media/image150.png"/><Relationship Id="rId31" Type="http://schemas.openxmlformats.org/officeDocument/2006/relationships/image" Target="../media/image156.png"/><Relationship Id="rId4" Type="http://schemas.openxmlformats.org/officeDocument/2006/relationships/image" Target="../media/image161.png"/><Relationship Id="rId9" Type="http://schemas.openxmlformats.org/officeDocument/2006/relationships/image" Target="../media/image159.png"/><Relationship Id="rId14" Type="http://schemas.openxmlformats.org/officeDocument/2006/relationships/image" Target="../media/image147.png"/><Relationship Id="rId22" Type="http://schemas.microsoft.com/office/2007/relationships/hdphoto" Target="../media/hdphoto44.wdp"/><Relationship Id="rId27" Type="http://schemas.openxmlformats.org/officeDocument/2006/relationships/image" Target="../media/image154.png"/><Relationship Id="rId30" Type="http://schemas.microsoft.com/office/2007/relationships/hdphoto" Target="../media/hdphoto48.wdp"/></Relationships>
</file>

<file path=ppt/slides/_rels/slide55.xml.rels><?xml version="1.0" encoding="UTF-8" standalone="yes"?>
<Relationships xmlns="http://schemas.openxmlformats.org/package/2006/relationships"><Relationship Id="rId8" Type="http://schemas.openxmlformats.org/officeDocument/2006/relationships/image" Target="../media/image148.png"/><Relationship Id="rId13" Type="http://schemas.microsoft.com/office/2007/relationships/hdphoto" Target="../media/hdphoto43.wdp"/><Relationship Id="rId18" Type="http://schemas.openxmlformats.org/officeDocument/2006/relationships/image" Target="../media/image153.png"/><Relationship Id="rId26" Type="http://schemas.openxmlformats.org/officeDocument/2006/relationships/image" Target="../media/image160.png"/><Relationship Id="rId3" Type="http://schemas.openxmlformats.org/officeDocument/2006/relationships/image" Target="../media/image144.jpg"/><Relationship Id="rId21" Type="http://schemas.microsoft.com/office/2007/relationships/hdphoto" Target="../media/hdphoto47.wdp"/><Relationship Id="rId7" Type="http://schemas.openxmlformats.org/officeDocument/2006/relationships/image" Target="../media/image147.png"/><Relationship Id="rId12" Type="http://schemas.openxmlformats.org/officeDocument/2006/relationships/image" Target="../media/image150.png"/><Relationship Id="rId17" Type="http://schemas.microsoft.com/office/2007/relationships/hdphoto" Target="../media/hdphoto45.wdp"/><Relationship Id="rId25" Type="http://schemas.microsoft.com/office/2007/relationships/hdphoto" Target="../media/hdphoto49.wdp"/><Relationship Id="rId2" Type="http://schemas.openxmlformats.org/officeDocument/2006/relationships/notesSlide" Target="../notesSlides/notesSlide50.xml"/><Relationship Id="rId16" Type="http://schemas.openxmlformats.org/officeDocument/2006/relationships/image" Target="../media/image152.png"/><Relationship Id="rId20" Type="http://schemas.openxmlformats.org/officeDocument/2006/relationships/image" Target="../media/image154.png"/><Relationship Id="rId29" Type="http://schemas.openxmlformats.org/officeDocument/2006/relationships/image" Target="../media/image163.png"/><Relationship Id="rId1" Type="http://schemas.openxmlformats.org/officeDocument/2006/relationships/slideLayout" Target="../slideLayouts/slideLayout10.xml"/><Relationship Id="rId6" Type="http://schemas.openxmlformats.org/officeDocument/2006/relationships/image" Target="../media/image146.png"/><Relationship Id="rId11" Type="http://schemas.microsoft.com/office/2007/relationships/hdphoto" Target="../media/hdphoto42.wdp"/><Relationship Id="rId24" Type="http://schemas.openxmlformats.org/officeDocument/2006/relationships/image" Target="../media/image156.png"/><Relationship Id="rId5" Type="http://schemas.microsoft.com/office/2007/relationships/hdphoto" Target="../media/hdphoto40.wdp"/><Relationship Id="rId15" Type="http://schemas.microsoft.com/office/2007/relationships/hdphoto" Target="../media/hdphoto44.wdp"/><Relationship Id="rId23" Type="http://schemas.microsoft.com/office/2007/relationships/hdphoto" Target="../media/hdphoto48.wdp"/><Relationship Id="rId28" Type="http://schemas.openxmlformats.org/officeDocument/2006/relationships/image" Target="../media/image162.tiff"/><Relationship Id="rId10" Type="http://schemas.openxmlformats.org/officeDocument/2006/relationships/image" Target="../media/image149.png"/><Relationship Id="rId19" Type="http://schemas.microsoft.com/office/2007/relationships/hdphoto" Target="../media/hdphoto46.wdp"/><Relationship Id="rId4" Type="http://schemas.openxmlformats.org/officeDocument/2006/relationships/image" Target="../media/image145.png"/><Relationship Id="rId9" Type="http://schemas.microsoft.com/office/2007/relationships/hdphoto" Target="../media/hdphoto41.wdp"/><Relationship Id="rId14" Type="http://schemas.openxmlformats.org/officeDocument/2006/relationships/image" Target="../media/image151.png"/><Relationship Id="rId22" Type="http://schemas.openxmlformats.org/officeDocument/2006/relationships/image" Target="../media/image155.png"/><Relationship Id="rId27" Type="http://schemas.openxmlformats.org/officeDocument/2006/relationships/image" Target="../media/image16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4.png"/><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59BA5614-8366-47B8-982A-1ADD7ECFADC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l="149" r="149"/>
          <a:stretch>
            <a:fillRect/>
          </a:stretch>
        </p:blipFill>
        <p:spPr>
          <a:xfrm>
            <a:off x="342900" y="342900"/>
            <a:ext cx="11849100" cy="6515100"/>
          </a:xfrm>
        </p:spPr>
      </p:pic>
      <p:sp>
        <p:nvSpPr>
          <p:cNvPr id="3" name="Title 2">
            <a:extLst>
              <a:ext uri="{FF2B5EF4-FFF2-40B4-BE49-F238E27FC236}">
                <a16:creationId xmlns:a16="http://schemas.microsoft.com/office/drawing/2014/main" id="{72E57BDD-E868-40B9-9F63-BFB4995D4067}"/>
              </a:ext>
            </a:extLst>
          </p:cNvPr>
          <p:cNvSpPr>
            <a:spLocks noGrp="1"/>
          </p:cNvSpPr>
          <p:nvPr>
            <p:ph type="ctrTitle"/>
          </p:nvPr>
        </p:nvSpPr>
        <p:spPr/>
        <p:txBody>
          <a:bodyPr/>
          <a:lstStyle/>
          <a:p>
            <a:r>
              <a:rPr lang="en-US" dirty="0"/>
              <a:t>Industry trends</a:t>
            </a:r>
          </a:p>
        </p:txBody>
      </p:sp>
      <p:sp>
        <p:nvSpPr>
          <p:cNvPr id="4" name="Subtitle 3">
            <a:extLst>
              <a:ext uri="{FF2B5EF4-FFF2-40B4-BE49-F238E27FC236}">
                <a16:creationId xmlns:a16="http://schemas.microsoft.com/office/drawing/2014/main" id="{77D7349E-F0D5-47B2-A92C-D0CF68C25F2A}"/>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1DBA66FF-E886-4AF2-9718-9CDB18F1B1F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53761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A85D-135D-4CD2-BB97-76C46119943A}"/>
              </a:ext>
            </a:extLst>
          </p:cNvPr>
          <p:cNvSpPr>
            <a:spLocks noGrp="1"/>
          </p:cNvSpPr>
          <p:nvPr>
            <p:ph type="ctrTitle"/>
          </p:nvPr>
        </p:nvSpPr>
        <p:spPr/>
        <p:txBody>
          <a:bodyPr/>
          <a:lstStyle/>
          <a:p>
            <a:r>
              <a:rPr lang="en-US" dirty="0"/>
              <a:t>Automotive</a:t>
            </a:r>
          </a:p>
        </p:txBody>
      </p:sp>
      <p:sp>
        <p:nvSpPr>
          <p:cNvPr id="3" name="Subtitle 2">
            <a:extLst>
              <a:ext uri="{FF2B5EF4-FFF2-40B4-BE49-F238E27FC236}">
                <a16:creationId xmlns:a16="http://schemas.microsoft.com/office/drawing/2014/main" id="{228D453A-6D45-4A85-8C94-EDD0C9732D4C}"/>
              </a:ext>
            </a:extLst>
          </p:cNvPr>
          <p:cNvSpPr>
            <a:spLocks noGrp="1"/>
          </p:cNvSpPr>
          <p:nvPr>
            <p:ph type="subTitle" idx="1"/>
          </p:nvPr>
        </p:nvSpPr>
        <p:spPr/>
        <p:txBody>
          <a:bodyPr/>
          <a:lstStyle/>
          <a:p>
            <a:r>
              <a:rPr lang="en-US" dirty="0"/>
              <a:t>Industry trends</a:t>
            </a:r>
          </a:p>
        </p:txBody>
      </p:sp>
      <p:sp>
        <p:nvSpPr>
          <p:cNvPr id="4" name="Date Placeholder 3">
            <a:extLst>
              <a:ext uri="{FF2B5EF4-FFF2-40B4-BE49-F238E27FC236}">
                <a16:creationId xmlns:a16="http://schemas.microsoft.com/office/drawing/2014/main" id="{ECBEABDB-D206-4D66-9374-0A19485A2387}"/>
              </a:ext>
            </a:extLst>
          </p:cNvPr>
          <p:cNvSpPr>
            <a:spLocks noGrp="1"/>
          </p:cNvSpPr>
          <p:nvPr>
            <p:ph type="dt" sz="half" idx="10"/>
          </p:nvPr>
        </p:nvSpPr>
        <p:spPr/>
        <p:txBody>
          <a:bodyPr/>
          <a:lstStyle/>
          <a:p>
            <a:fld id="{F85BE594-CC05-4443-A22C-99912265AE8E}" type="datetime1">
              <a:rPr lang="en-US" smtClean="0"/>
              <a:t>09-Aug-19</a:t>
            </a:fld>
            <a:endParaRPr lang="en-US"/>
          </a:p>
        </p:txBody>
      </p:sp>
      <p:sp>
        <p:nvSpPr>
          <p:cNvPr id="5" name="Footer Placeholder 4">
            <a:extLst>
              <a:ext uri="{FF2B5EF4-FFF2-40B4-BE49-F238E27FC236}">
                <a16:creationId xmlns:a16="http://schemas.microsoft.com/office/drawing/2014/main" id="{24C07E66-4B06-431E-8C1B-C0C14CE05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7BBD7-D35C-4EEE-B039-C5952C252169}"/>
              </a:ext>
            </a:extLst>
          </p:cNvPr>
          <p:cNvSpPr>
            <a:spLocks noGrp="1"/>
          </p:cNvSpPr>
          <p:nvPr>
            <p:ph type="sldNum" sz="quarter" idx="12"/>
          </p:nvPr>
        </p:nvSpPr>
        <p:spPr/>
        <p:txBody>
          <a:bodyPr/>
          <a:lstStyle/>
          <a:p>
            <a:fld id="{192036CF-16FB-45A1-BE76-402E678A6FB6}" type="slidenum">
              <a:rPr lang="en-US" smtClean="0"/>
              <a:t>10</a:t>
            </a:fld>
            <a:endParaRPr lang="en-US"/>
          </a:p>
        </p:txBody>
      </p:sp>
    </p:spTree>
    <p:extLst>
      <p:ext uri="{BB962C8B-B14F-4D97-AF65-F5344CB8AC3E}">
        <p14:creationId xmlns:p14="http://schemas.microsoft.com/office/powerpoint/2010/main" val="233017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4E76-670B-48E5-9144-09BAA05DC88A}"/>
              </a:ext>
            </a:extLst>
          </p:cNvPr>
          <p:cNvSpPr>
            <a:spLocks noGrp="1"/>
          </p:cNvSpPr>
          <p:nvPr>
            <p:ph type="title"/>
          </p:nvPr>
        </p:nvSpPr>
        <p:spPr/>
        <p:txBody>
          <a:bodyPr/>
          <a:lstStyle/>
          <a:p>
            <a:r>
              <a:rPr lang="en-US" dirty="0"/>
              <a:t>Drivers for disruption</a:t>
            </a:r>
          </a:p>
        </p:txBody>
      </p:sp>
      <p:sp>
        <p:nvSpPr>
          <p:cNvPr id="25" name="Rectangle 49">
            <a:extLst>
              <a:ext uri="{FF2B5EF4-FFF2-40B4-BE49-F238E27FC236}">
                <a16:creationId xmlns:a16="http://schemas.microsoft.com/office/drawing/2014/main" id="{BF5F47E1-AC72-4780-893A-A7ED1D8617A6}"/>
              </a:ext>
            </a:extLst>
          </p:cNvPr>
          <p:cNvSpPr/>
          <p:nvPr/>
        </p:nvSpPr>
        <p:spPr bwMode="gray">
          <a:xfrm>
            <a:off x="609599" y="2401876"/>
            <a:ext cx="5484814" cy="2553287"/>
          </a:xfrm>
          <a:prstGeom prst="rect">
            <a:avLst/>
          </a:pr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pic>
        <p:nvPicPr>
          <p:cNvPr id="26" name="Grafik 6">
            <a:extLst>
              <a:ext uri="{FF2B5EF4-FFF2-40B4-BE49-F238E27FC236}">
                <a16:creationId xmlns:a16="http://schemas.microsoft.com/office/drawing/2014/main" id="{A9DDD90E-4D63-479F-A14A-85F0D1E906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78612" y="1655762"/>
            <a:ext cx="2596645" cy="4116387"/>
          </a:xfrm>
          <a:prstGeom prst="rect">
            <a:avLst/>
          </a:prstGeom>
        </p:spPr>
      </p:pic>
      <p:sp>
        <p:nvSpPr>
          <p:cNvPr id="27" name="Title 8">
            <a:extLst>
              <a:ext uri="{FF2B5EF4-FFF2-40B4-BE49-F238E27FC236}">
                <a16:creationId xmlns:a16="http://schemas.microsoft.com/office/drawing/2014/main" id="{E0EE7FDE-686F-4F5F-AC7A-11F2BFD4076B}"/>
              </a:ext>
            </a:extLst>
          </p:cNvPr>
          <p:cNvSpPr txBox="1">
            <a:spLocks/>
          </p:cNvSpPr>
          <p:nvPr/>
        </p:nvSpPr>
        <p:spPr bwMode="gray">
          <a:xfrm>
            <a:off x="812801" y="2599119"/>
            <a:ext cx="3974352" cy="775597"/>
          </a:xfrm>
          <a:prstGeom prst="rect">
            <a:avLst/>
          </a:prstGeom>
        </p:spPr>
        <p:txBody>
          <a:bodyPr vert="horz" wrap="square" lIns="0" tIns="0" rIns="0" bIns="0" rtlCol="0" anchor="t">
            <a:sp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dirty="0">
                <a:latin typeface="+mn-lt"/>
              </a:rPr>
              <a:t>Global macro- and socio-economic drivers</a:t>
            </a:r>
          </a:p>
        </p:txBody>
      </p:sp>
      <p:sp>
        <p:nvSpPr>
          <p:cNvPr id="28" name="Title 8">
            <a:extLst>
              <a:ext uri="{FF2B5EF4-FFF2-40B4-BE49-F238E27FC236}">
                <a16:creationId xmlns:a16="http://schemas.microsoft.com/office/drawing/2014/main" id="{0E43B3EE-9FEF-49D2-9986-557786CAA6D6}"/>
              </a:ext>
            </a:extLst>
          </p:cNvPr>
          <p:cNvSpPr txBox="1">
            <a:spLocks/>
          </p:cNvSpPr>
          <p:nvPr/>
        </p:nvSpPr>
        <p:spPr bwMode="gray">
          <a:xfrm>
            <a:off x="5893241" y="1496990"/>
            <a:ext cx="2469136" cy="365125"/>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400" dirty="0">
                <a:latin typeface="+mn-lt"/>
              </a:rPr>
              <a:t>Demographic change</a:t>
            </a:r>
          </a:p>
        </p:txBody>
      </p:sp>
      <p:sp>
        <p:nvSpPr>
          <p:cNvPr id="29" name="Title 8">
            <a:extLst>
              <a:ext uri="{FF2B5EF4-FFF2-40B4-BE49-F238E27FC236}">
                <a16:creationId xmlns:a16="http://schemas.microsoft.com/office/drawing/2014/main" id="{C3C70E5F-9582-473F-AA84-564096C03CB9}"/>
              </a:ext>
            </a:extLst>
          </p:cNvPr>
          <p:cNvSpPr txBox="1">
            <a:spLocks/>
          </p:cNvSpPr>
          <p:nvPr/>
        </p:nvSpPr>
        <p:spPr bwMode="gray">
          <a:xfrm>
            <a:off x="8965912" y="1254658"/>
            <a:ext cx="2596645" cy="365125"/>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400" dirty="0">
                <a:latin typeface="+mn-lt"/>
              </a:rPr>
              <a:t>Environmental concerns</a:t>
            </a:r>
          </a:p>
        </p:txBody>
      </p:sp>
      <p:sp>
        <p:nvSpPr>
          <p:cNvPr id="30" name="Title 8">
            <a:extLst>
              <a:ext uri="{FF2B5EF4-FFF2-40B4-BE49-F238E27FC236}">
                <a16:creationId xmlns:a16="http://schemas.microsoft.com/office/drawing/2014/main" id="{E3D2B199-5868-4EE5-899B-9C05F6C0ADE3}"/>
              </a:ext>
            </a:extLst>
          </p:cNvPr>
          <p:cNvSpPr txBox="1">
            <a:spLocks/>
          </p:cNvSpPr>
          <p:nvPr/>
        </p:nvSpPr>
        <p:spPr bwMode="gray">
          <a:xfrm>
            <a:off x="7712262" y="5694373"/>
            <a:ext cx="1202786"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400" dirty="0">
                <a:latin typeface="+mn-lt"/>
              </a:rPr>
              <a:t>Urbanization</a:t>
            </a:r>
          </a:p>
        </p:txBody>
      </p:sp>
      <p:sp>
        <p:nvSpPr>
          <p:cNvPr id="31" name="Title 8">
            <a:extLst>
              <a:ext uri="{FF2B5EF4-FFF2-40B4-BE49-F238E27FC236}">
                <a16:creationId xmlns:a16="http://schemas.microsoft.com/office/drawing/2014/main" id="{A4C12837-EAC5-4CAE-812D-F2483DF9BD01}"/>
              </a:ext>
            </a:extLst>
          </p:cNvPr>
          <p:cNvSpPr txBox="1">
            <a:spLocks/>
          </p:cNvSpPr>
          <p:nvPr/>
        </p:nvSpPr>
        <p:spPr bwMode="gray">
          <a:xfrm>
            <a:off x="5141118" y="5413323"/>
            <a:ext cx="1272318"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400">
                <a:latin typeface="+mn-lt"/>
              </a:rPr>
              <a:t>Health</a:t>
            </a:r>
          </a:p>
        </p:txBody>
      </p:sp>
      <p:pic>
        <p:nvPicPr>
          <p:cNvPr id="32" name="Grafik 22">
            <a:extLst>
              <a:ext uri="{FF2B5EF4-FFF2-40B4-BE49-F238E27FC236}">
                <a16:creationId xmlns:a16="http://schemas.microsoft.com/office/drawing/2014/main" id="{F8D6A142-20DD-475E-8041-F19A243F45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3239" y="1911300"/>
            <a:ext cx="3021808" cy="2014536"/>
          </a:xfrm>
          <a:prstGeom prst="rect">
            <a:avLst/>
          </a:prstGeom>
        </p:spPr>
      </p:pic>
      <p:pic>
        <p:nvPicPr>
          <p:cNvPr id="33" name="Grafik 27">
            <a:extLst>
              <a:ext uri="{FF2B5EF4-FFF2-40B4-BE49-F238E27FC236}">
                <a16:creationId xmlns:a16="http://schemas.microsoft.com/office/drawing/2014/main" id="{694A42FB-F9A3-4FA6-8685-5754B31AFC6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38813" y="3998923"/>
            <a:ext cx="1174623" cy="1355702"/>
          </a:xfrm>
          <a:prstGeom prst="rect">
            <a:avLst/>
          </a:prstGeom>
        </p:spPr>
      </p:pic>
      <p:pic>
        <p:nvPicPr>
          <p:cNvPr id="34" name="Grafik 28">
            <a:extLst>
              <a:ext uri="{FF2B5EF4-FFF2-40B4-BE49-F238E27FC236}">
                <a16:creationId xmlns:a16="http://schemas.microsoft.com/office/drawing/2014/main" id="{DB930237-7A78-4688-92CF-F089D1C801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76999" y="3998924"/>
            <a:ext cx="2438050" cy="1622362"/>
          </a:xfrm>
          <a:prstGeom prst="rect">
            <a:avLst/>
          </a:prstGeom>
        </p:spPr>
      </p:pic>
      <p:sp>
        <p:nvSpPr>
          <p:cNvPr id="12" name="Date Placeholder 11">
            <a:extLst>
              <a:ext uri="{FF2B5EF4-FFF2-40B4-BE49-F238E27FC236}">
                <a16:creationId xmlns:a16="http://schemas.microsoft.com/office/drawing/2014/main" id="{70EFE701-656C-4919-A207-3A520DE2E8D9}"/>
              </a:ext>
            </a:extLst>
          </p:cNvPr>
          <p:cNvSpPr>
            <a:spLocks noGrp="1"/>
          </p:cNvSpPr>
          <p:nvPr>
            <p:ph type="dt" sz="half" idx="10"/>
          </p:nvPr>
        </p:nvSpPr>
        <p:spPr/>
        <p:txBody>
          <a:bodyPr/>
          <a:lstStyle/>
          <a:p>
            <a:fld id="{FD03A70D-597C-427B-B98E-3B9F08745F31}" type="datetime1">
              <a:rPr lang="en-US" smtClean="0"/>
              <a:t>09-Aug-19</a:t>
            </a:fld>
            <a:endParaRPr lang="en-US"/>
          </a:p>
        </p:txBody>
      </p:sp>
      <p:sp>
        <p:nvSpPr>
          <p:cNvPr id="36" name="Footer Placeholder 35">
            <a:extLst>
              <a:ext uri="{FF2B5EF4-FFF2-40B4-BE49-F238E27FC236}">
                <a16:creationId xmlns:a16="http://schemas.microsoft.com/office/drawing/2014/main" id="{8D6E1A9D-D10C-4E5B-AD9B-C185D10B620F}"/>
              </a:ext>
            </a:extLst>
          </p:cNvPr>
          <p:cNvSpPr>
            <a:spLocks noGrp="1"/>
          </p:cNvSpPr>
          <p:nvPr>
            <p:ph type="ftr" sz="quarter" idx="11"/>
          </p:nvPr>
        </p:nvSpPr>
        <p:spPr/>
        <p:txBody>
          <a:bodyPr/>
          <a:lstStyle/>
          <a:p>
            <a:endParaRPr lang="en-US"/>
          </a:p>
        </p:txBody>
      </p:sp>
      <p:sp>
        <p:nvSpPr>
          <p:cNvPr id="37" name="Slide Number Placeholder 36">
            <a:extLst>
              <a:ext uri="{FF2B5EF4-FFF2-40B4-BE49-F238E27FC236}">
                <a16:creationId xmlns:a16="http://schemas.microsoft.com/office/drawing/2014/main" id="{7389D1B5-62BF-4548-B481-A0BC3D38D061}"/>
              </a:ext>
            </a:extLst>
          </p:cNvPr>
          <p:cNvSpPr>
            <a:spLocks noGrp="1"/>
          </p:cNvSpPr>
          <p:nvPr>
            <p:ph type="sldNum" sz="quarter" idx="12"/>
          </p:nvPr>
        </p:nvSpPr>
        <p:spPr/>
        <p:txBody>
          <a:bodyPr/>
          <a:lstStyle/>
          <a:p>
            <a:fld id="{192036CF-16FB-45A1-BE76-402E678A6FB6}" type="slidenum">
              <a:rPr lang="en-US" smtClean="0"/>
              <a:t>11</a:t>
            </a:fld>
            <a:endParaRPr lang="en-US"/>
          </a:p>
        </p:txBody>
      </p:sp>
    </p:spTree>
    <p:extLst>
      <p:ext uri="{BB962C8B-B14F-4D97-AF65-F5344CB8AC3E}">
        <p14:creationId xmlns:p14="http://schemas.microsoft.com/office/powerpoint/2010/main" val="99760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9">
            <a:extLst>
              <a:ext uri="{FF2B5EF4-FFF2-40B4-BE49-F238E27FC236}">
                <a16:creationId xmlns:a16="http://schemas.microsoft.com/office/drawing/2014/main" id="{137BE221-BDBF-49A2-B9A7-7AFDD423324D}"/>
              </a:ext>
            </a:extLst>
          </p:cNvPr>
          <p:cNvSpPr/>
          <p:nvPr/>
        </p:nvSpPr>
        <p:spPr bwMode="gray">
          <a:xfrm>
            <a:off x="609599" y="2401876"/>
            <a:ext cx="5484814" cy="2553287"/>
          </a:xfrm>
          <a:prstGeom prst="rect">
            <a:avLst/>
          </a:pr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 name="Title 1">
            <a:extLst>
              <a:ext uri="{FF2B5EF4-FFF2-40B4-BE49-F238E27FC236}">
                <a16:creationId xmlns:a16="http://schemas.microsoft.com/office/drawing/2014/main" id="{E8FDFC35-54A2-446B-8FD4-4D43A04082CB}"/>
              </a:ext>
            </a:extLst>
          </p:cNvPr>
          <p:cNvSpPr>
            <a:spLocks noGrp="1"/>
          </p:cNvSpPr>
          <p:nvPr>
            <p:ph type="title"/>
          </p:nvPr>
        </p:nvSpPr>
        <p:spPr/>
        <p:txBody>
          <a:bodyPr/>
          <a:lstStyle/>
          <a:p>
            <a:r>
              <a:rPr lang="en-US" dirty="0"/>
              <a:t>Drivers for disruption</a:t>
            </a:r>
          </a:p>
        </p:txBody>
      </p:sp>
      <p:sp>
        <p:nvSpPr>
          <p:cNvPr id="3" name="Subtitle 2">
            <a:extLst>
              <a:ext uri="{FF2B5EF4-FFF2-40B4-BE49-F238E27FC236}">
                <a16:creationId xmlns:a16="http://schemas.microsoft.com/office/drawing/2014/main" id="{698C5857-80B9-4C49-82BF-AE81AAEA625D}"/>
              </a:ext>
            </a:extLst>
          </p:cNvPr>
          <p:cNvSpPr>
            <a:spLocks noGrp="1"/>
          </p:cNvSpPr>
          <p:nvPr>
            <p:ph type="subTitle" idx="1"/>
          </p:nvPr>
        </p:nvSpPr>
        <p:spPr/>
        <p:txBody>
          <a:bodyPr/>
          <a:lstStyle/>
          <a:p>
            <a:endParaRPr lang="en-US" dirty="0"/>
          </a:p>
        </p:txBody>
      </p:sp>
      <p:sp>
        <p:nvSpPr>
          <p:cNvPr id="5" name="Title 8">
            <a:extLst>
              <a:ext uri="{FF2B5EF4-FFF2-40B4-BE49-F238E27FC236}">
                <a16:creationId xmlns:a16="http://schemas.microsoft.com/office/drawing/2014/main" id="{83DF111B-EAC0-4363-8995-7904B1179FEB}"/>
              </a:ext>
            </a:extLst>
          </p:cNvPr>
          <p:cNvSpPr txBox="1">
            <a:spLocks/>
          </p:cNvSpPr>
          <p:nvPr/>
        </p:nvSpPr>
        <p:spPr bwMode="gray">
          <a:xfrm>
            <a:off x="812800" y="2601502"/>
            <a:ext cx="3827780" cy="775597"/>
          </a:xfrm>
          <a:prstGeom prst="rect">
            <a:avLst/>
          </a:prstGeom>
        </p:spPr>
        <p:txBody>
          <a:bodyPr vert="horz" wrap="square" lIns="0" tIns="0" rIns="0" bIns="0" rtlCol="0" anchor="t">
            <a:spAutoFit/>
          </a:bodyPr>
          <a:lstStyle>
            <a:defPPr>
              <a:defRPr lang="en-US"/>
            </a:defPPr>
            <a:lvl1pPr defTabSz="914126">
              <a:lnSpc>
                <a:spcPct val="90000"/>
              </a:lnSpc>
              <a:spcBef>
                <a:spcPct val="0"/>
              </a:spcBef>
              <a:buNone/>
              <a:defRPr sz="2800" b="1">
                <a:solidFill>
                  <a:schemeClr val="bg2"/>
                </a:solidFill>
                <a:latin typeface="+mj-lt"/>
                <a:ea typeface="+mj-ea"/>
                <a:cs typeface="+mj-cs"/>
              </a:defRPr>
            </a:lvl1pPr>
          </a:lstStyle>
          <a:p>
            <a:r>
              <a:rPr lang="en-US" dirty="0">
                <a:solidFill>
                  <a:schemeClr val="tx1"/>
                </a:solidFill>
              </a:rPr>
              <a:t>Automotive industry </a:t>
            </a:r>
            <a:br>
              <a:rPr lang="en-US" dirty="0">
                <a:solidFill>
                  <a:schemeClr val="tx1"/>
                </a:solidFill>
              </a:rPr>
            </a:br>
            <a:r>
              <a:rPr lang="en-US" dirty="0">
                <a:solidFill>
                  <a:schemeClr val="tx1"/>
                </a:solidFill>
              </a:rPr>
              <a:t>constraints</a:t>
            </a:r>
          </a:p>
        </p:txBody>
      </p:sp>
      <p:sp>
        <p:nvSpPr>
          <p:cNvPr id="6" name="Title 8">
            <a:extLst>
              <a:ext uri="{FF2B5EF4-FFF2-40B4-BE49-F238E27FC236}">
                <a16:creationId xmlns:a16="http://schemas.microsoft.com/office/drawing/2014/main" id="{F5955EED-2C82-48B0-91A6-782B403C4D3A}"/>
              </a:ext>
            </a:extLst>
          </p:cNvPr>
          <p:cNvSpPr txBox="1">
            <a:spLocks/>
          </p:cNvSpPr>
          <p:nvPr/>
        </p:nvSpPr>
        <p:spPr bwMode="gray">
          <a:xfrm>
            <a:off x="8014282" y="1198918"/>
            <a:ext cx="3560975"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400"/>
              <a:t>Behavioral</a:t>
            </a:r>
            <a:br>
              <a:rPr lang="en-US" sz="1400" b="0">
                <a:latin typeface="+mn-lt"/>
              </a:rPr>
            </a:br>
            <a:r>
              <a:rPr lang="en-US" sz="1400" b="0">
                <a:latin typeface="+mn-lt"/>
              </a:rPr>
              <a:t>Generation Y&amp;Z view on automotive </a:t>
            </a:r>
          </a:p>
        </p:txBody>
      </p:sp>
      <p:sp>
        <p:nvSpPr>
          <p:cNvPr id="7" name="Title 8">
            <a:extLst>
              <a:ext uri="{FF2B5EF4-FFF2-40B4-BE49-F238E27FC236}">
                <a16:creationId xmlns:a16="http://schemas.microsoft.com/office/drawing/2014/main" id="{D4C469A6-B6D6-4866-93F3-45254394C0E1}"/>
              </a:ext>
            </a:extLst>
          </p:cNvPr>
          <p:cNvSpPr txBox="1">
            <a:spLocks/>
          </p:cNvSpPr>
          <p:nvPr/>
        </p:nvSpPr>
        <p:spPr bwMode="gray">
          <a:xfrm>
            <a:off x="5864176" y="1853521"/>
            <a:ext cx="2176660"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400" dirty="0"/>
              <a:t>Urban changes </a:t>
            </a:r>
          </a:p>
          <a:p>
            <a:pPr>
              <a:lnSpc>
                <a:spcPct val="90000"/>
              </a:lnSpc>
            </a:pPr>
            <a:r>
              <a:rPr lang="en-US" sz="1400" b="0" dirty="0">
                <a:latin typeface="+mn-lt"/>
              </a:rPr>
              <a:t>City bans, multi-modal</a:t>
            </a:r>
          </a:p>
        </p:txBody>
      </p:sp>
      <p:sp>
        <p:nvSpPr>
          <p:cNvPr id="8" name="Title 8">
            <a:extLst>
              <a:ext uri="{FF2B5EF4-FFF2-40B4-BE49-F238E27FC236}">
                <a16:creationId xmlns:a16="http://schemas.microsoft.com/office/drawing/2014/main" id="{0AD32D0E-D774-446E-8149-955B78E9EBD9}"/>
              </a:ext>
            </a:extLst>
          </p:cNvPr>
          <p:cNvSpPr txBox="1">
            <a:spLocks/>
          </p:cNvSpPr>
          <p:nvPr/>
        </p:nvSpPr>
        <p:spPr bwMode="gray">
          <a:xfrm>
            <a:off x="6368050" y="5352285"/>
            <a:ext cx="1557968"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400" dirty="0"/>
              <a:t>Political</a:t>
            </a:r>
            <a:br>
              <a:rPr lang="en-US" sz="1400" b="0" dirty="0">
                <a:latin typeface="+mn-lt"/>
              </a:rPr>
            </a:br>
            <a:r>
              <a:rPr lang="en-US" sz="1400" b="0" dirty="0">
                <a:latin typeface="+mn-lt"/>
              </a:rPr>
              <a:t>Tariffs, Brexit</a:t>
            </a:r>
          </a:p>
        </p:txBody>
      </p:sp>
      <p:sp>
        <p:nvSpPr>
          <p:cNvPr id="9" name="Title 8">
            <a:extLst>
              <a:ext uri="{FF2B5EF4-FFF2-40B4-BE49-F238E27FC236}">
                <a16:creationId xmlns:a16="http://schemas.microsoft.com/office/drawing/2014/main" id="{1A2AD64E-2CCC-45FA-9E2F-4E2DF563BD51}"/>
              </a:ext>
            </a:extLst>
          </p:cNvPr>
          <p:cNvSpPr txBox="1">
            <a:spLocks/>
          </p:cNvSpPr>
          <p:nvPr/>
        </p:nvSpPr>
        <p:spPr bwMode="gray">
          <a:xfrm>
            <a:off x="10279204" y="4113423"/>
            <a:ext cx="3194925" cy="1634120"/>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400" dirty="0"/>
              <a:t>Legislative</a:t>
            </a:r>
            <a:r>
              <a:rPr lang="en-US" sz="1400" b="0" dirty="0">
                <a:latin typeface="+mn-lt"/>
              </a:rPr>
              <a:t> </a:t>
            </a:r>
            <a:br>
              <a:rPr lang="en-US" sz="1400" b="0" dirty="0">
                <a:latin typeface="+mn-lt"/>
              </a:rPr>
            </a:br>
            <a:r>
              <a:rPr lang="en-US" sz="1400" b="0" dirty="0">
                <a:latin typeface="+mn-lt"/>
              </a:rPr>
              <a:t>Emission </a:t>
            </a:r>
            <a:br>
              <a:rPr lang="en-US" sz="1400" b="0" dirty="0">
                <a:latin typeface="+mn-lt"/>
              </a:rPr>
            </a:br>
            <a:r>
              <a:rPr lang="en-US" sz="1400" b="0" dirty="0">
                <a:latin typeface="+mn-lt"/>
              </a:rPr>
              <a:t>targets and </a:t>
            </a:r>
            <a:br>
              <a:rPr lang="en-US" sz="1400" b="0" dirty="0">
                <a:latin typeface="+mn-lt"/>
              </a:rPr>
            </a:br>
            <a:r>
              <a:rPr lang="en-US" sz="1400" b="0" dirty="0">
                <a:latin typeface="+mn-lt"/>
              </a:rPr>
              <a:t>penalties</a:t>
            </a:r>
          </a:p>
        </p:txBody>
      </p:sp>
      <p:sp>
        <p:nvSpPr>
          <p:cNvPr id="10" name="Pfeil: Chevron 1">
            <a:extLst>
              <a:ext uri="{FF2B5EF4-FFF2-40B4-BE49-F238E27FC236}">
                <a16:creationId xmlns:a16="http://schemas.microsoft.com/office/drawing/2014/main" id="{D2B45E01-5C7B-482D-8978-0CCAB168E380}"/>
              </a:ext>
            </a:extLst>
          </p:cNvPr>
          <p:cNvSpPr/>
          <p:nvPr/>
        </p:nvSpPr>
        <p:spPr bwMode="gray">
          <a:xfrm flipH="1">
            <a:off x="5433989" y="2834483"/>
            <a:ext cx="287700" cy="736600"/>
          </a:xfrm>
          <a:prstGeom prst="chevron">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11" name="Grafik 24">
            <a:extLst>
              <a:ext uri="{FF2B5EF4-FFF2-40B4-BE49-F238E27FC236}">
                <a16:creationId xmlns:a16="http://schemas.microsoft.com/office/drawing/2014/main" id="{729A2D19-0639-4B1B-BFB9-CDC7C390DC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64176" y="2305113"/>
            <a:ext cx="2074539" cy="1897365"/>
          </a:xfrm>
          <a:prstGeom prst="rect">
            <a:avLst/>
          </a:prstGeom>
        </p:spPr>
      </p:pic>
      <p:pic>
        <p:nvPicPr>
          <p:cNvPr id="12" name="Grafik 30">
            <a:extLst>
              <a:ext uri="{FF2B5EF4-FFF2-40B4-BE49-F238E27FC236}">
                <a16:creationId xmlns:a16="http://schemas.microsoft.com/office/drawing/2014/main" id="{5436117E-46C3-4F6F-9DD5-16EF89EF80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14277" y="1658145"/>
            <a:ext cx="3573679" cy="2382449"/>
          </a:xfrm>
          <a:prstGeom prst="rect">
            <a:avLst/>
          </a:prstGeom>
        </p:spPr>
      </p:pic>
      <p:pic>
        <p:nvPicPr>
          <p:cNvPr id="13" name="Grafik 31">
            <a:extLst>
              <a:ext uri="{FF2B5EF4-FFF2-40B4-BE49-F238E27FC236}">
                <a16:creationId xmlns:a16="http://schemas.microsoft.com/office/drawing/2014/main" id="{B3F38C11-7CCC-418B-BEBA-5906334F60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14276" y="4113421"/>
            <a:ext cx="2176661" cy="1634121"/>
          </a:xfrm>
          <a:prstGeom prst="rect">
            <a:avLst/>
          </a:prstGeom>
        </p:spPr>
      </p:pic>
      <p:pic>
        <p:nvPicPr>
          <p:cNvPr id="14" name="Grafik 33">
            <a:extLst>
              <a:ext uri="{FF2B5EF4-FFF2-40B4-BE49-F238E27FC236}">
                <a16:creationId xmlns:a16="http://schemas.microsoft.com/office/drawing/2014/main" id="{681A95B2-82C9-43D0-BA6F-481575B6F0F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80749" y="4273760"/>
            <a:ext cx="1557968" cy="994253"/>
          </a:xfrm>
          <a:prstGeom prst="rect">
            <a:avLst/>
          </a:prstGeom>
        </p:spPr>
      </p:pic>
      <p:sp>
        <p:nvSpPr>
          <p:cNvPr id="17" name="Date Placeholder 16">
            <a:extLst>
              <a:ext uri="{FF2B5EF4-FFF2-40B4-BE49-F238E27FC236}">
                <a16:creationId xmlns:a16="http://schemas.microsoft.com/office/drawing/2014/main" id="{58055FE1-D75B-41B2-AB3B-815B72CF87A5}"/>
              </a:ext>
            </a:extLst>
          </p:cNvPr>
          <p:cNvSpPr>
            <a:spLocks noGrp="1"/>
          </p:cNvSpPr>
          <p:nvPr>
            <p:ph type="dt" sz="half" idx="10"/>
          </p:nvPr>
        </p:nvSpPr>
        <p:spPr/>
        <p:txBody>
          <a:bodyPr/>
          <a:lstStyle/>
          <a:p>
            <a:fld id="{A2044CF4-2E96-457D-91A2-0F60A46820AD}" type="datetime1">
              <a:rPr lang="en-US" smtClean="0"/>
              <a:t>09-Aug-19</a:t>
            </a:fld>
            <a:endParaRPr lang="en-US"/>
          </a:p>
        </p:txBody>
      </p:sp>
      <p:sp>
        <p:nvSpPr>
          <p:cNvPr id="18" name="Footer Placeholder 17">
            <a:extLst>
              <a:ext uri="{FF2B5EF4-FFF2-40B4-BE49-F238E27FC236}">
                <a16:creationId xmlns:a16="http://schemas.microsoft.com/office/drawing/2014/main" id="{CB7A2F15-F250-4E20-B904-00D35201A3E8}"/>
              </a:ext>
            </a:extLst>
          </p:cNvPr>
          <p:cNvSpPr>
            <a:spLocks noGrp="1"/>
          </p:cNvSpPr>
          <p:nvPr>
            <p:ph type="ftr" sz="quarter" idx="11"/>
          </p:nvPr>
        </p:nvSpPr>
        <p:spPr/>
        <p:txBody>
          <a:bodyPr/>
          <a:lstStyle/>
          <a:p>
            <a:endParaRPr lang="en-US"/>
          </a:p>
        </p:txBody>
      </p:sp>
      <p:sp>
        <p:nvSpPr>
          <p:cNvPr id="19" name="Slide Number Placeholder 18">
            <a:extLst>
              <a:ext uri="{FF2B5EF4-FFF2-40B4-BE49-F238E27FC236}">
                <a16:creationId xmlns:a16="http://schemas.microsoft.com/office/drawing/2014/main" id="{F6EB3903-9973-422C-B413-C6B2E5EF0382}"/>
              </a:ext>
            </a:extLst>
          </p:cNvPr>
          <p:cNvSpPr>
            <a:spLocks noGrp="1"/>
          </p:cNvSpPr>
          <p:nvPr>
            <p:ph type="sldNum" sz="quarter" idx="12"/>
          </p:nvPr>
        </p:nvSpPr>
        <p:spPr/>
        <p:txBody>
          <a:bodyPr/>
          <a:lstStyle/>
          <a:p>
            <a:fld id="{192036CF-16FB-45A1-BE76-402E678A6FB6}" type="slidenum">
              <a:rPr lang="en-US" smtClean="0"/>
              <a:t>12</a:t>
            </a:fld>
            <a:endParaRPr lang="en-US"/>
          </a:p>
        </p:txBody>
      </p:sp>
    </p:spTree>
    <p:extLst>
      <p:ext uri="{BB962C8B-B14F-4D97-AF65-F5344CB8AC3E}">
        <p14:creationId xmlns:p14="http://schemas.microsoft.com/office/powerpoint/2010/main" val="383281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9">
            <a:extLst>
              <a:ext uri="{FF2B5EF4-FFF2-40B4-BE49-F238E27FC236}">
                <a16:creationId xmlns:a16="http://schemas.microsoft.com/office/drawing/2014/main" id="{1073E695-4F8D-41AA-90C5-D8ECD15F3EDE}"/>
              </a:ext>
            </a:extLst>
          </p:cNvPr>
          <p:cNvSpPr/>
          <p:nvPr/>
        </p:nvSpPr>
        <p:spPr bwMode="gray">
          <a:xfrm>
            <a:off x="609599" y="2401876"/>
            <a:ext cx="5484814" cy="2553287"/>
          </a:xfrm>
          <a:prstGeom prst="rect">
            <a:avLst/>
          </a:prstGeom>
          <a:gradFill>
            <a:gsLst>
              <a:gs pos="0">
                <a:schemeClr val="accent6"/>
              </a:gs>
              <a:gs pos="96000">
                <a:schemeClr val="tx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2" name="Title 1">
            <a:extLst>
              <a:ext uri="{FF2B5EF4-FFF2-40B4-BE49-F238E27FC236}">
                <a16:creationId xmlns:a16="http://schemas.microsoft.com/office/drawing/2014/main" id="{18E145E5-6E07-4669-B673-A097C9E8AEC5}"/>
              </a:ext>
            </a:extLst>
          </p:cNvPr>
          <p:cNvSpPr>
            <a:spLocks noGrp="1"/>
          </p:cNvSpPr>
          <p:nvPr>
            <p:ph type="title"/>
          </p:nvPr>
        </p:nvSpPr>
        <p:spPr/>
        <p:txBody>
          <a:bodyPr/>
          <a:lstStyle/>
          <a:p>
            <a:r>
              <a:rPr lang="en-US" dirty="0"/>
              <a:t>Drivers for disruption</a:t>
            </a:r>
          </a:p>
        </p:txBody>
      </p:sp>
      <p:sp>
        <p:nvSpPr>
          <p:cNvPr id="3" name="Subtitle 2">
            <a:extLst>
              <a:ext uri="{FF2B5EF4-FFF2-40B4-BE49-F238E27FC236}">
                <a16:creationId xmlns:a16="http://schemas.microsoft.com/office/drawing/2014/main" id="{58190558-BB59-4689-AEB4-4417229EF02F}"/>
              </a:ext>
            </a:extLst>
          </p:cNvPr>
          <p:cNvSpPr>
            <a:spLocks noGrp="1"/>
          </p:cNvSpPr>
          <p:nvPr>
            <p:ph type="subTitle" idx="1"/>
          </p:nvPr>
        </p:nvSpPr>
        <p:spPr/>
        <p:txBody>
          <a:bodyPr/>
          <a:lstStyle/>
          <a:p>
            <a:endParaRPr lang="en-US"/>
          </a:p>
        </p:txBody>
      </p:sp>
      <p:sp>
        <p:nvSpPr>
          <p:cNvPr id="5" name="Title 8">
            <a:extLst>
              <a:ext uri="{FF2B5EF4-FFF2-40B4-BE49-F238E27FC236}">
                <a16:creationId xmlns:a16="http://schemas.microsoft.com/office/drawing/2014/main" id="{736C5147-F3B2-42B2-B898-C58759699A82}"/>
              </a:ext>
            </a:extLst>
          </p:cNvPr>
          <p:cNvSpPr txBox="1">
            <a:spLocks/>
          </p:cNvSpPr>
          <p:nvPr/>
        </p:nvSpPr>
        <p:spPr bwMode="gray">
          <a:xfrm>
            <a:off x="812800" y="2599119"/>
            <a:ext cx="3721100" cy="775597"/>
          </a:xfrm>
          <a:prstGeom prst="rect">
            <a:avLst/>
          </a:prstGeom>
        </p:spPr>
        <p:txBody>
          <a:bodyPr vert="horz" wrap="square" lIns="0" tIns="0" rIns="0" bIns="0" rtlCol="0" anchor="t">
            <a:spAutoFit/>
          </a:bodyPr>
          <a:lstStyle>
            <a:defPPr>
              <a:defRPr lang="en-US"/>
            </a:defPPr>
            <a:lvl1pPr defTabSz="914126">
              <a:lnSpc>
                <a:spcPct val="90000"/>
              </a:lnSpc>
              <a:spcBef>
                <a:spcPct val="0"/>
              </a:spcBef>
              <a:buNone/>
              <a:defRPr sz="2800" b="1">
                <a:solidFill>
                  <a:schemeClr val="bg2"/>
                </a:solidFill>
                <a:latin typeface="+mj-lt"/>
                <a:ea typeface="+mj-ea"/>
                <a:cs typeface="+mj-cs"/>
              </a:defRPr>
            </a:lvl1pPr>
          </a:lstStyle>
          <a:p>
            <a:r>
              <a:rPr lang="en-US" dirty="0">
                <a:solidFill>
                  <a:schemeClr val="tx1"/>
                </a:solidFill>
              </a:rPr>
              <a:t>Automotive industry </a:t>
            </a:r>
            <a:br>
              <a:rPr lang="en-US" dirty="0">
                <a:solidFill>
                  <a:schemeClr val="tx1"/>
                </a:solidFill>
              </a:rPr>
            </a:br>
            <a:r>
              <a:rPr lang="en-US" dirty="0">
                <a:solidFill>
                  <a:schemeClr val="tx1"/>
                </a:solidFill>
              </a:rPr>
              <a:t>enablers</a:t>
            </a:r>
          </a:p>
        </p:txBody>
      </p:sp>
      <p:sp>
        <p:nvSpPr>
          <p:cNvPr id="6" name="Rechteck 25">
            <a:extLst>
              <a:ext uri="{FF2B5EF4-FFF2-40B4-BE49-F238E27FC236}">
                <a16:creationId xmlns:a16="http://schemas.microsoft.com/office/drawing/2014/main" id="{27560D36-427F-4648-BF01-E485EEDB0BED}"/>
              </a:ext>
            </a:extLst>
          </p:cNvPr>
          <p:cNvSpPr/>
          <p:nvPr/>
        </p:nvSpPr>
        <p:spPr>
          <a:xfrm>
            <a:off x="748529" y="3416909"/>
            <a:ext cx="3277091" cy="523220"/>
          </a:xfrm>
          <a:prstGeom prst="rect">
            <a:avLst/>
          </a:prstGeom>
        </p:spPr>
        <p:txBody>
          <a:bodyPr wrap="square">
            <a:spAutoFit/>
          </a:bodyPr>
          <a:lstStyle/>
          <a:p>
            <a:r>
              <a:rPr lang="en-US" sz="1400" dirty="0"/>
              <a:t>Massive development cost with sometimes uncertain or late ROI</a:t>
            </a:r>
          </a:p>
        </p:txBody>
      </p:sp>
      <p:sp>
        <p:nvSpPr>
          <p:cNvPr id="7" name="Title 8">
            <a:extLst>
              <a:ext uri="{FF2B5EF4-FFF2-40B4-BE49-F238E27FC236}">
                <a16:creationId xmlns:a16="http://schemas.microsoft.com/office/drawing/2014/main" id="{0683CDDD-2A78-4F6D-8F16-14B010D86C16}"/>
              </a:ext>
            </a:extLst>
          </p:cNvPr>
          <p:cNvSpPr txBox="1">
            <a:spLocks/>
          </p:cNvSpPr>
          <p:nvPr/>
        </p:nvSpPr>
        <p:spPr bwMode="gray">
          <a:xfrm>
            <a:off x="10176235" y="4060165"/>
            <a:ext cx="1399022"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400"/>
              <a:t>Shared</a:t>
            </a:r>
          </a:p>
        </p:txBody>
      </p:sp>
      <p:sp>
        <p:nvSpPr>
          <p:cNvPr id="8" name="Title 8">
            <a:extLst>
              <a:ext uri="{FF2B5EF4-FFF2-40B4-BE49-F238E27FC236}">
                <a16:creationId xmlns:a16="http://schemas.microsoft.com/office/drawing/2014/main" id="{67C2B212-9284-44B4-854C-9488615AF12C}"/>
              </a:ext>
            </a:extLst>
          </p:cNvPr>
          <p:cNvSpPr txBox="1">
            <a:spLocks/>
          </p:cNvSpPr>
          <p:nvPr/>
        </p:nvSpPr>
        <p:spPr bwMode="gray">
          <a:xfrm>
            <a:off x="5864176" y="2030004"/>
            <a:ext cx="3273171"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400" dirty="0"/>
              <a:t>Connected</a:t>
            </a:r>
          </a:p>
        </p:txBody>
      </p:sp>
      <p:sp>
        <p:nvSpPr>
          <p:cNvPr id="9" name="Title 8">
            <a:extLst>
              <a:ext uri="{FF2B5EF4-FFF2-40B4-BE49-F238E27FC236}">
                <a16:creationId xmlns:a16="http://schemas.microsoft.com/office/drawing/2014/main" id="{B652D829-FE06-46D7-81B8-2313578CA30F}"/>
              </a:ext>
            </a:extLst>
          </p:cNvPr>
          <p:cNvSpPr txBox="1">
            <a:spLocks/>
          </p:cNvSpPr>
          <p:nvPr/>
        </p:nvSpPr>
        <p:spPr bwMode="gray">
          <a:xfrm>
            <a:off x="2726858" y="5577370"/>
            <a:ext cx="3672355"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400"/>
              <a:t>Electrification</a:t>
            </a:r>
          </a:p>
        </p:txBody>
      </p:sp>
      <p:sp>
        <p:nvSpPr>
          <p:cNvPr id="10" name="Title 8">
            <a:extLst>
              <a:ext uri="{FF2B5EF4-FFF2-40B4-BE49-F238E27FC236}">
                <a16:creationId xmlns:a16="http://schemas.microsoft.com/office/drawing/2014/main" id="{BC1C31CD-5376-480C-9302-05B20F4DB295}"/>
              </a:ext>
            </a:extLst>
          </p:cNvPr>
          <p:cNvSpPr txBox="1">
            <a:spLocks/>
          </p:cNvSpPr>
          <p:nvPr/>
        </p:nvSpPr>
        <p:spPr bwMode="gray">
          <a:xfrm>
            <a:off x="10071774" y="5577370"/>
            <a:ext cx="1322508"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400" dirty="0"/>
              <a:t>Autonomous</a:t>
            </a:r>
          </a:p>
        </p:txBody>
      </p:sp>
      <p:sp>
        <p:nvSpPr>
          <p:cNvPr id="11" name="Pfeil: Chevron 18">
            <a:extLst>
              <a:ext uri="{FF2B5EF4-FFF2-40B4-BE49-F238E27FC236}">
                <a16:creationId xmlns:a16="http://schemas.microsoft.com/office/drawing/2014/main" id="{8802828D-B0FD-41AE-B3FC-635AFBFFEA01}"/>
              </a:ext>
            </a:extLst>
          </p:cNvPr>
          <p:cNvSpPr/>
          <p:nvPr/>
        </p:nvSpPr>
        <p:spPr bwMode="gray">
          <a:xfrm>
            <a:off x="5433989" y="2832100"/>
            <a:ext cx="287700" cy="736600"/>
          </a:xfrm>
          <a:prstGeom prst="chevron">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12" name="Grafik 36">
            <a:extLst>
              <a:ext uri="{FF2B5EF4-FFF2-40B4-BE49-F238E27FC236}">
                <a16:creationId xmlns:a16="http://schemas.microsoft.com/office/drawing/2014/main" id="{BC84F389-7236-4BEE-B5A4-F5C26CA050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64172" y="2283679"/>
            <a:ext cx="2068793" cy="1897365"/>
          </a:xfrm>
          <a:prstGeom prst="rect">
            <a:avLst/>
          </a:prstGeom>
        </p:spPr>
      </p:pic>
      <p:pic>
        <p:nvPicPr>
          <p:cNvPr id="13" name="Grafik 37">
            <a:extLst>
              <a:ext uri="{FF2B5EF4-FFF2-40B4-BE49-F238E27FC236}">
                <a16:creationId xmlns:a16="http://schemas.microsoft.com/office/drawing/2014/main" id="{CC7A67FA-9487-40E9-AEDB-96A5F897736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14278" y="1591214"/>
            <a:ext cx="3563359" cy="2376356"/>
          </a:xfrm>
          <a:prstGeom prst="rect">
            <a:avLst/>
          </a:prstGeom>
        </p:spPr>
      </p:pic>
      <p:pic>
        <p:nvPicPr>
          <p:cNvPr id="14" name="Grafik 39">
            <a:extLst>
              <a:ext uri="{FF2B5EF4-FFF2-40B4-BE49-F238E27FC236}">
                <a16:creationId xmlns:a16="http://schemas.microsoft.com/office/drawing/2014/main" id="{C70AE935-B5A6-4961-9587-1B65CC2026F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14278" y="4060164"/>
            <a:ext cx="2291770" cy="1665947"/>
          </a:xfrm>
          <a:prstGeom prst="rect">
            <a:avLst/>
          </a:prstGeom>
        </p:spPr>
      </p:pic>
      <p:pic>
        <p:nvPicPr>
          <p:cNvPr id="15" name="Grafik 42">
            <a:extLst>
              <a:ext uri="{FF2B5EF4-FFF2-40B4-BE49-F238E27FC236}">
                <a16:creationId xmlns:a16="http://schemas.microsoft.com/office/drawing/2014/main" id="{C27F3D06-85F7-4F26-B130-8D5D0DD998E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67125" y="4248745"/>
            <a:ext cx="1465840" cy="1477366"/>
          </a:xfrm>
          <a:prstGeom prst="rect">
            <a:avLst/>
          </a:prstGeom>
        </p:spPr>
      </p:pic>
      <p:sp>
        <p:nvSpPr>
          <p:cNvPr id="18" name="Date Placeholder 17">
            <a:extLst>
              <a:ext uri="{FF2B5EF4-FFF2-40B4-BE49-F238E27FC236}">
                <a16:creationId xmlns:a16="http://schemas.microsoft.com/office/drawing/2014/main" id="{8DEB8B95-E720-46A3-A4C3-304BE479AB48}"/>
              </a:ext>
            </a:extLst>
          </p:cNvPr>
          <p:cNvSpPr>
            <a:spLocks noGrp="1"/>
          </p:cNvSpPr>
          <p:nvPr>
            <p:ph type="dt" sz="half" idx="10"/>
          </p:nvPr>
        </p:nvSpPr>
        <p:spPr/>
        <p:txBody>
          <a:bodyPr/>
          <a:lstStyle/>
          <a:p>
            <a:fld id="{D4643F8E-1F27-4695-A641-471738F01B2A}" type="datetime1">
              <a:rPr lang="en-US" smtClean="0"/>
              <a:t>09-Aug-19</a:t>
            </a:fld>
            <a:endParaRPr lang="en-US"/>
          </a:p>
        </p:txBody>
      </p:sp>
      <p:sp>
        <p:nvSpPr>
          <p:cNvPr id="19" name="Footer Placeholder 18">
            <a:extLst>
              <a:ext uri="{FF2B5EF4-FFF2-40B4-BE49-F238E27FC236}">
                <a16:creationId xmlns:a16="http://schemas.microsoft.com/office/drawing/2014/main" id="{B013EF71-E0EA-4FBF-A200-4C278259FA47}"/>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B48AB6D4-ED37-437A-A135-43D63A160C1E}"/>
              </a:ext>
            </a:extLst>
          </p:cNvPr>
          <p:cNvSpPr>
            <a:spLocks noGrp="1"/>
          </p:cNvSpPr>
          <p:nvPr>
            <p:ph type="sldNum" sz="quarter" idx="12"/>
          </p:nvPr>
        </p:nvSpPr>
        <p:spPr/>
        <p:txBody>
          <a:bodyPr/>
          <a:lstStyle/>
          <a:p>
            <a:fld id="{192036CF-16FB-45A1-BE76-402E678A6FB6}" type="slidenum">
              <a:rPr lang="en-US" smtClean="0"/>
              <a:t>13</a:t>
            </a:fld>
            <a:endParaRPr lang="en-US"/>
          </a:p>
        </p:txBody>
      </p:sp>
    </p:spTree>
    <p:extLst>
      <p:ext uri="{BB962C8B-B14F-4D97-AF65-F5344CB8AC3E}">
        <p14:creationId xmlns:p14="http://schemas.microsoft.com/office/powerpoint/2010/main" val="312671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0259-8A92-409E-866B-109E353DD8A7}"/>
              </a:ext>
            </a:extLst>
          </p:cNvPr>
          <p:cNvSpPr>
            <a:spLocks noGrp="1"/>
          </p:cNvSpPr>
          <p:nvPr>
            <p:ph type="title"/>
          </p:nvPr>
        </p:nvSpPr>
        <p:spPr/>
        <p:txBody>
          <a:bodyPr/>
          <a:lstStyle/>
          <a:p>
            <a:r>
              <a:rPr lang="en-US" dirty="0"/>
              <a:t>Example: Electric vehicles</a:t>
            </a:r>
          </a:p>
        </p:txBody>
      </p:sp>
      <p:sp>
        <p:nvSpPr>
          <p:cNvPr id="3" name="Subtitle 2">
            <a:extLst>
              <a:ext uri="{FF2B5EF4-FFF2-40B4-BE49-F238E27FC236}">
                <a16:creationId xmlns:a16="http://schemas.microsoft.com/office/drawing/2014/main" id="{C49DCDD3-6815-402B-BAFA-76C162CB7CCE}"/>
              </a:ext>
            </a:extLst>
          </p:cNvPr>
          <p:cNvSpPr>
            <a:spLocks noGrp="1"/>
          </p:cNvSpPr>
          <p:nvPr>
            <p:ph type="subTitle" idx="1"/>
          </p:nvPr>
        </p:nvSpPr>
        <p:spPr/>
        <p:txBody>
          <a:bodyPr/>
          <a:lstStyle/>
          <a:p>
            <a:r>
              <a:rPr lang="en-US" dirty="0"/>
              <a:t>Higher production cost likely impacting profit margin, additionally lower return on </a:t>
            </a:r>
            <a:br>
              <a:rPr lang="en-US" dirty="0"/>
            </a:br>
            <a:r>
              <a:rPr lang="en-US" dirty="0"/>
              <a:t>“mechanical hardware” over lifetime</a:t>
            </a:r>
          </a:p>
        </p:txBody>
      </p:sp>
      <p:sp>
        <p:nvSpPr>
          <p:cNvPr id="4" name="Date Placeholder 3">
            <a:extLst>
              <a:ext uri="{FF2B5EF4-FFF2-40B4-BE49-F238E27FC236}">
                <a16:creationId xmlns:a16="http://schemas.microsoft.com/office/drawing/2014/main" id="{7EC84BB7-CB6D-4E22-AB22-237913CA2704}"/>
              </a:ext>
            </a:extLst>
          </p:cNvPr>
          <p:cNvSpPr>
            <a:spLocks noGrp="1"/>
          </p:cNvSpPr>
          <p:nvPr>
            <p:ph type="dt" sz="half" idx="10"/>
          </p:nvPr>
        </p:nvSpPr>
        <p:spPr/>
        <p:txBody>
          <a:bodyPr/>
          <a:lstStyle/>
          <a:p>
            <a:fld id="{EE70D7B5-B18F-4955-AA12-3D11216A4E3E}" type="datetime1">
              <a:rPr lang="en-US" smtClean="0"/>
              <a:t>09-Aug-19</a:t>
            </a:fld>
            <a:endParaRPr lang="en-US"/>
          </a:p>
        </p:txBody>
      </p:sp>
      <p:sp>
        <p:nvSpPr>
          <p:cNvPr id="5" name="Footer Placeholder 4">
            <a:extLst>
              <a:ext uri="{FF2B5EF4-FFF2-40B4-BE49-F238E27FC236}">
                <a16:creationId xmlns:a16="http://schemas.microsoft.com/office/drawing/2014/main" id="{3A2B841F-941C-4B93-96EE-CB512A20A1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7A0D3C-6371-49AF-9CD2-2B54E4BCA16E}"/>
              </a:ext>
            </a:extLst>
          </p:cNvPr>
          <p:cNvSpPr>
            <a:spLocks noGrp="1"/>
          </p:cNvSpPr>
          <p:nvPr>
            <p:ph type="sldNum" sz="quarter" idx="12"/>
          </p:nvPr>
        </p:nvSpPr>
        <p:spPr/>
        <p:txBody>
          <a:bodyPr/>
          <a:lstStyle/>
          <a:p>
            <a:fld id="{192036CF-16FB-45A1-BE76-402E678A6FB6}" type="slidenum">
              <a:rPr lang="en-US" smtClean="0"/>
              <a:t>14</a:t>
            </a:fld>
            <a:endParaRPr lang="en-US"/>
          </a:p>
        </p:txBody>
      </p:sp>
      <p:sp>
        <p:nvSpPr>
          <p:cNvPr id="24" name="Rechteck 24">
            <a:extLst>
              <a:ext uri="{FF2B5EF4-FFF2-40B4-BE49-F238E27FC236}">
                <a16:creationId xmlns:a16="http://schemas.microsoft.com/office/drawing/2014/main" id="{913BFBE7-DEB5-4BA1-A9C9-0B3BE182CE2D}"/>
              </a:ext>
            </a:extLst>
          </p:cNvPr>
          <p:cNvSpPr/>
          <p:nvPr/>
        </p:nvSpPr>
        <p:spPr bwMode="gray">
          <a:xfrm flipV="1">
            <a:off x="672329" y="5656262"/>
            <a:ext cx="10944000" cy="53427"/>
          </a:xfrm>
          <a:prstGeom prst="rect">
            <a:avLst/>
          </a:prstGeom>
          <a:gradFill flip="none" rotWithShape="1">
            <a:gsLst>
              <a:gs pos="14000">
                <a:schemeClr val="tx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endParaRPr kumimoji="0" lang="de-DE" sz="3600" b="1" i="0" u="none" strike="noStrike" kern="1200" cap="none" spc="0" normalizeH="0" baseline="0" noProof="0" err="1">
              <a:ln>
                <a:noFill/>
              </a:ln>
              <a:solidFill>
                <a:srgbClr val="383C45"/>
              </a:solidFill>
              <a:effectLst/>
              <a:uLnTx/>
              <a:uFillTx/>
              <a:latin typeface="FiraGO"/>
              <a:ea typeface="+mn-ea"/>
              <a:cs typeface="+mn-cs"/>
            </a:endParaRPr>
          </a:p>
        </p:txBody>
      </p:sp>
      <p:graphicFrame>
        <p:nvGraphicFramePr>
          <p:cNvPr id="25" name="Chart 24">
            <a:extLst>
              <a:ext uri="{FF2B5EF4-FFF2-40B4-BE49-F238E27FC236}">
                <a16:creationId xmlns:a16="http://schemas.microsoft.com/office/drawing/2014/main" id="{51A6CA03-97E0-4777-8C3F-53AA1A2D3939}"/>
              </a:ext>
            </a:extLst>
          </p:cNvPr>
          <p:cNvGraphicFramePr/>
          <p:nvPr/>
        </p:nvGraphicFramePr>
        <p:xfrm>
          <a:off x="6643261" y="1921918"/>
          <a:ext cx="4713346" cy="3714720"/>
        </p:xfrm>
        <a:graphic>
          <a:graphicData uri="http://schemas.openxmlformats.org/drawingml/2006/chart">
            <c:chart xmlns:c="http://schemas.openxmlformats.org/drawingml/2006/chart" xmlns:r="http://schemas.openxmlformats.org/officeDocument/2006/relationships" r:id="rId3"/>
          </a:graphicData>
        </a:graphic>
      </p:graphicFrame>
      <p:grpSp>
        <p:nvGrpSpPr>
          <p:cNvPr id="26" name="Gruppieren 11">
            <a:extLst>
              <a:ext uri="{FF2B5EF4-FFF2-40B4-BE49-F238E27FC236}">
                <a16:creationId xmlns:a16="http://schemas.microsoft.com/office/drawing/2014/main" id="{81A92444-CF9B-465A-AF72-4783912DD167}"/>
              </a:ext>
            </a:extLst>
          </p:cNvPr>
          <p:cNvGrpSpPr/>
          <p:nvPr/>
        </p:nvGrpSpPr>
        <p:grpSpPr>
          <a:xfrm>
            <a:off x="807327" y="1921918"/>
            <a:ext cx="4763128" cy="3357817"/>
            <a:chOff x="502113" y="2192563"/>
            <a:chExt cx="4763128" cy="3357817"/>
          </a:xfrm>
          <a:solidFill>
            <a:schemeClr val="bg1"/>
          </a:solidFill>
        </p:grpSpPr>
        <mc:AlternateContent xmlns:mc="http://schemas.openxmlformats.org/markup-compatibility/2006" xmlns:cx1="http://schemas.microsoft.com/office/drawing/2015/9/8/chartex">
          <mc:Choice Requires="cx1">
            <p:graphicFrame>
              <p:nvGraphicFramePr>
                <p:cNvPr id="27" name="Chart 11">
                  <a:extLst>
                    <a:ext uri="{FF2B5EF4-FFF2-40B4-BE49-F238E27FC236}">
                      <a16:creationId xmlns:a16="http://schemas.microsoft.com/office/drawing/2014/main" id="{5EE8F899-08AD-4B49-BDBF-C126A09ECE5E}"/>
                    </a:ext>
                  </a:extLst>
                </p:cNvPr>
                <p:cNvGraphicFramePr/>
                <p:nvPr/>
              </p:nvGraphicFramePr>
              <p:xfrm>
                <a:off x="502113" y="2192563"/>
                <a:ext cx="4763128" cy="3242401"/>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27" name="Chart 11">
                  <a:extLst>
                    <a:ext uri="{FF2B5EF4-FFF2-40B4-BE49-F238E27FC236}">
                      <a16:creationId xmlns:a16="http://schemas.microsoft.com/office/drawing/2014/main" id="{5EE8F899-08AD-4B49-BDBF-C126A09ECE5E}"/>
                    </a:ext>
                  </a:extLst>
                </p:cNvPr>
                <p:cNvPicPr>
                  <a:picLocks noGrp="1" noRot="1" noChangeAspect="1" noMove="1" noResize="1" noEditPoints="1" noAdjustHandles="1" noChangeArrowheads="1" noChangeShapeType="1"/>
                </p:cNvPicPr>
                <p:nvPr/>
              </p:nvPicPr>
              <p:blipFill>
                <a:blip r:embed="rId5"/>
                <a:stretch>
                  <a:fillRect/>
                </a:stretch>
              </p:blipFill>
              <p:spPr>
                <a:xfrm>
                  <a:off x="807327" y="2192563"/>
                  <a:ext cx="4763128" cy="3242401"/>
                </a:xfrm>
                <a:prstGeom prst="rect">
                  <a:avLst/>
                </a:prstGeom>
              </p:spPr>
            </p:pic>
          </mc:Fallback>
        </mc:AlternateContent>
        <p:sp>
          <p:nvSpPr>
            <p:cNvPr id="28" name="TextBox 27">
              <a:extLst>
                <a:ext uri="{FF2B5EF4-FFF2-40B4-BE49-F238E27FC236}">
                  <a16:creationId xmlns:a16="http://schemas.microsoft.com/office/drawing/2014/main" id="{353A5FCD-066E-48D5-AA27-ABBDD9D53254}"/>
                </a:ext>
              </a:extLst>
            </p:cNvPr>
            <p:cNvSpPr txBox="1"/>
            <p:nvPr/>
          </p:nvSpPr>
          <p:spPr bwMode="gray">
            <a:xfrm>
              <a:off x="2985887" y="3738735"/>
              <a:ext cx="981879" cy="579357"/>
            </a:xfrm>
            <a:prstGeom prst="rect">
              <a:avLst/>
            </a:prstGeom>
            <a:grpFill/>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83C45"/>
                  </a:solidFill>
                  <a:effectLst/>
                  <a:uLnTx/>
                  <a:uFillTx/>
                  <a:ea typeface="+mn-ea"/>
                  <a:cs typeface="+mn-cs"/>
                </a:rPr>
                <a:t>Assumes </a:t>
              </a:r>
              <a:br>
                <a:rPr kumimoji="0" lang="en-US" sz="1200" b="1" i="0" u="none" strike="noStrike" kern="1200" cap="none" spc="0" normalizeH="0" baseline="0" noProof="0">
                  <a:ln>
                    <a:noFill/>
                  </a:ln>
                  <a:solidFill>
                    <a:srgbClr val="383C45"/>
                  </a:solidFill>
                  <a:effectLst/>
                  <a:uLnTx/>
                  <a:uFillTx/>
                  <a:ea typeface="+mn-ea"/>
                  <a:cs typeface="+mn-cs"/>
                </a:rPr>
              </a:br>
              <a:r>
                <a:rPr kumimoji="0" lang="en-US" sz="1200" b="1" i="0" u="none" strike="noStrike" kern="1200" cap="none" spc="0" normalizeH="0" baseline="0" noProof="0">
                  <a:ln>
                    <a:noFill/>
                  </a:ln>
                  <a:solidFill>
                    <a:srgbClr val="383C45"/>
                  </a:solidFill>
                  <a:effectLst/>
                  <a:uLnTx/>
                  <a:uFillTx/>
                  <a:ea typeface="+mn-ea"/>
                  <a:cs typeface="+mn-cs"/>
                </a:rPr>
                <a:t>50 kWh batter + powertrain</a:t>
              </a:r>
            </a:p>
          </p:txBody>
        </p:sp>
        <p:sp>
          <p:nvSpPr>
            <p:cNvPr id="29" name="Rectangle 1">
              <a:extLst>
                <a:ext uri="{FF2B5EF4-FFF2-40B4-BE49-F238E27FC236}">
                  <a16:creationId xmlns:a16="http://schemas.microsoft.com/office/drawing/2014/main" id="{B6B78823-D737-4400-8D61-5C5449F33DA1}"/>
                </a:ext>
              </a:extLst>
            </p:cNvPr>
            <p:cNvSpPr/>
            <p:nvPr/>
          </p:nvSpPr>
          <p:spPr>
            <a:xfrm>
              <a:off x="585660" y="5065632"/>
              <a:ext cx="1128752" cy="323165"/>
            </a:xfrm>
            <a:prstGeom prst="rect">
              <a:avLst/>
            </a:prstGeom>
            <a:grpFill/>
          </p:spPr>
          <p:txBody>
            <a:bodyPr wrap="square" lIns="0" tIns="0" rIns="0" bIns="0">
              <a:sp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srgbClr val="383C45"/>
                  </a:solidFill>
                  <a:effectLst/>
                  <a:uLnTx/>
                  <a:uFillTx/>
                  <a:ea typeface="+mn-ea"/>
                  <a:cs typeface="+mn-cs"/>
                </a:rPr>
                <a:t>Base vehicle </a:t>
              </a:r>
              <a:br>
                <a:rPr kumimoji="0" lang="en-US" sz="1050" b="0" i="0" u="none" strike="noStrike" kern="1200" cap="none" spc="0" normalizeH="0" baseline="0" noProof="0" dirty="0">
                  <a:ln>
                    <a:noFill/>
                  </a:ln>
                  <a:solidFill>
                    <a:srgbClr val="383C45"/>
                  </a:solidFill>
                  <a:effectLst/>
                  <a:uLnTx/>
                  <a:uFillTx/>
                  <a:ea typeface="+mn-ea"/>
                  <a:cs typeface="+mn-cs"/>
                </a:rPr>
              </a:br>
              <a:r>
                <a:rPr kumimoji="0" lang="en-US" sz="1050" b="0" i="0" u="none" strike="noStrike" kern="1200" cap="none" spc="0" normalizeH="0" baseline="0" noProof="0" dirty="0">
                  <a:ln>
                    <a:noFill/>
                  </a:ln>
                  <a:solidFill>
                    <a:srgbClr val="383C45"/>
                  </a:solidFill>
                  <a:effectLst/>
                  <a:uLnTx/>
                  <a:uFillTx/>
                  <a:ea typeface="+mn-ea"/>
                  <a:cs typeface="+mn-cs"/>
                </a:rPr>
                <a:t>cost</a:t>
              </a:r>
            </a:p>
          </p:txBody>
        </p:sp>
        <p:sp>
          <p:nvSpPr>
            <p:cNvPr id="30" name="Rectangle 1">
              <a:extLst>
                <a:ext uri="{FF2B5EF4-FFF2-40B4-BE49-F238E27FC236}">
                  <a16:creationId xmlns:a16="http://schemas.microsoft.com/office/drawing/2014/main" id="{327E458C-31A6-47B0-BCB4-452735280A16}"/>
                </a:ext>
              </a:extLst>
            </p:cNvPr>
            <p:cNvSpPr/>
            <p:nvPr/>
          </p:nvSpPr>
          <p:spPr>
            <a:xfrm>
              <a:off x="1786283" y="5065632"/>
              <a:ext cx="1018416" cy="323165"/>
            </a:xfrm>
            <a:prstGeom prst="rect">
              <a:avLst/>
            </a:prstGeom>
            <a:grpFill/>
          </p:spPr>
          <p:txBody>
            <a:bodyPr wrap="square" lIns="0" tIns="0" rIns="0" bIns="0">
              <a:sp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srgbClr val="383C45"/>
                  </a:solidFill>
                  <a:effectLst/>
                  <a:uLnTx/>
                  <a:uFillTx/>
                  <a:ea typeface="+mn-ea"/>
                  <a:cs typeface="+mn-cs"/>
                </a:rPr>
                <a:t>Removal of ICE content</a:t>
              </a:r>
            </a:p>
          </p:txBody>
        </p:sp>
        <p:sp>
          <p:nvSpPr>
            <p:cNvPr id="31" name="Rectangle 1">
              <a:extLst>
                <a:ext uri="{FF2B5EF4-FFF2-40B4-BE49-F238E27FC236}">
                  <a16:creationId xmlns:a16="http://schemas.microsoft.com/office/drawing/2014/main" id="{78667458-FF3D-466F-B79C-EA8B4EE393B4}"/>
                </a:ext>
              </a:extLst>
            </p:cNvPr>
            <p:cNvSpPr/>
            <p:nvPr/>
          </p:nvSpPr>
          <p:spPr>
            <a:xfrm>
              <a:off x="2707530" y="5065632"/>
              <a:ext cx="1538592" cy="484748"/>
            </a:xfrm>
            <a:prstGeom prst="rect">
              <a:avLst/>
            </a:prstGeom>
            <a:grpFill/>
          </p:spPr>
          <p:txBody>
            <a:bodyPr wrap="square" lIns="0" tIns="0" rIns="0" bIns="0">
              <a:sp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srgbClr val="383C45"/>
                  </a:solidFill>
                  <a:effectLst/>
                  <a:uLnTx/>
                  <a:uFillTx/>
                  <a:ea typeface="+mn-ea"/>
                  <a:cs typeface="+mn-cs"/>
                </a:rPr>
                <a:t>EV powertrain/</a:t>
              </a:r>
              <a:br>
                <a:rPr kumimoji="0" lang="en-US" sz="1050" b="0" i="0" u="none" strike="noStrike" kern="1200" cap="none" spc="0" normalizeH="0" baseline="0" noProof="0" dirty="0">
                  <a:ln>
                    <a:noFill/>
                  </a:ln>
                  <a:solidFill>
                    <a:srgbClr val="383C45"/>
                  </a:solidFill>
                  <a:effectLst/>
                  <a:uLnTx/>
                  <a:uFillTx/>
                  <a:ea typeface="+mn-ea"/>
                  <a:cs typeface="+mn-cs"/>
                </a:rPr>
              </a:br>
              <a:r>
                <a:rPr kumimoji="0" lang="en-US" sz="1050" b="0" i="0" u="none" strike="noStrike" kern="1200" cap="none" spc="0" normalizeH="0" baseline="0" noProof="0" dirty="0">
                  <a:ln>
                    <a:noFill/>
                  </a:ln>
                  <a:solidFill>
                    <a:srgbClr val="383C45"/>
                  </a:solidFill>
                  <a:effectLst/>
                  <a:uLnTx/>
                  <a:uFillTx/>
                  <a:ea typeface="+mn-ea"/>
                  <a:cs typeface="+mn-cs"/>
                </a:rPr>
                <a:t>lower economies</a:t>
              </a:r>
              <a:br>
                <a:rPr kumimoji="0" lang="en-US" sz="1050" b="0" i="0" u="none" strike="noStrike" kern="1200" cap="none" spc="0" normalizeH="0" baseline="0" noProof="0" dirty="0">
                  <a:ln>
                    <a:noFill/>
                  </a:ln>
                  <a:solidFill>
                    <a:srgbClr val="383C45"/>
                  </a:solidFill>
                  <a:effectLst/>
                  <a:uLnTx/>
                  <a:uFillTx/>
                  <a:ea typeface="+mn-ea"/>
                  <a:cs typeface="+mn-cs"/>
                </a:rPr>
              </a:br>
              <a:r>
                <a:rPr kumimoji="0" lang="en-US" sz="1050" b="0" i="0" u="none" strike="noStrike" kern="1200" cap="none" spc="0" normalizeH="0" baseline="0" noProof="0" dirty="0">
                  <a:ln>
                    <a:noFill/>
                  </a:ln>
                  <a:solidFill>
                    <a:srgbClr val="383C45"/>
                  </a:solidFill>
                  <a:effectLst/>
                  <a:uLnTx/>
                  <a:uFillTx/>
                  <a:ea typeface="+mn-ea"/>
                  <a:cs typeface="+mn-cs"/>
                </a:rPr>
                <a:t>of scale cost</a:t>
              </a:r>
            </a:p>
          </p:txBody>
        </p:sp>
      </p:grpSp>
      <p:sp>
        <p:nvSpPr>
          <p:cNvPr id="32" name="Rectangle 1">
            <a:extLst>
              <a:ext uri="{FF2B5EF4-FFF2-40B4-BE49-F238E27FC236}">
                <a16:creationId xmlns:a16="http://schemas.microsoft.com/office/drawing/2014/main" id="{CF704AB3-5152-41F7-AB09-1EADC7075FDF}"/>
              </a:ext>
            </a:extLst>
          </p:cNvPr>
          <p:cNvSpPr/>
          <p:nvPr/>
        </p:nvSpPr>
        <p:spPr>
          <a:xfrm>
            <a:off x="4509438" y="4794987"/>
            <a:ext cx="822960" cy="161583"/>
          </a:xfrm>
          <a:prstGeom prst="rect">
            <a:avLst/>
          </a:prstGeom>
          <a:solidFill>
            <a:schemeClr val="bg1"/>
          </a:solidFill>
        </p:spPr>
        <p:txBody>
          <a:bodyPr wrap="square" lIns="0" tIns="0" rIns="0" bIns="0">
            <a:sp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srgbClr val="383C45"/>
                </a:solidFill>
                <a:effectLst/>
                <a:uLnTx/>
                <a:uFillTx/>
                <a:ea typeface="+mn-ea"/>
                <a:cs typeface="+mn-cs"/>
              </a:rPr>
              <a:t>Total</a:t>
            </a:r>
          </a:p>
        </p:txBody>
      </p:sp>
      <p:sp>
        <p:nvSpPr>
          <p:cNvPr id="33" name="Gleichschenkliges Dreieck 9">
            <a:extLst>
              <a:ext uri="{FF2B5EF4-FFF2-40B4-BE49-F238E27FC236}">
                <a16:creationId xmlns:a16="http://schemas.microsoft.com/office/drawing/2014/main" id="{3F9E728A-E345-4C4C-BB70-A86DD3737B6D}"/>
              </a:ext>
            </a:extLst>
          </p:cNvPr>
          <p:cNvSpPr/>
          <p:nvPr/>
        </p:nvSpPr>
        <p:spPr bwMode="gray">
          <a:xfrm>
            <a:off x="5265241" y="1799506"/>
            <a:ext cx="134315" cy="115789"/>
          </a:xfrm>
          <a:prstGeom prst="triangle">
            <a:avLst/>
          </a:prstGeom>
          <a:solidFill>
            <a:srgbClr val="44CA9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srgbClr val="FFFFFF"/>
              </a:solidFill>
              <a:effectLst/>
              <a:uLnTx/>
              <a:uFillTx/>
              <a:ea typeface="+mn-ea"/>
              <a:cs typeface="+mn-cs"/>
            </a:endParaRPr>
          </a:p>
        </p:txBody>
      </p:sp>
      <p:sp>
        <p:nvSpPr>
          <p:cNvPr id="34" name="Gleichschenkliges Dreieck 25">
            <a:extLst>
              <a:ext uri="{FF2B5EF4-FFF2-40B4-BE49-F238E27FC236}">
                <a16:creationId xmlns:a16="http://schemas.microsoft.com/office/drawing/2014/main" id="{4E7B260F-A3BB-45FE-9B0F-A55AF533EBAE}"/>
              </a:ext>
            </a:extLst>
          </p:cNvPr>
          <p:cNvSpPr/>
          <p:nvPr/>
        </p:nvSpPr>
        <p:spPr bwMode="gray">
          <a:xfrm rot="10800000">
            <a:off x="11116693" y="1799506"/>
            <a:ext cx="134315" cy="115789"/>
          </a:xfrm>
          <a:prstGeom prst="triangle">
            <a:avLst/>
          </a:prstGeom>
          <a:solidFill>
            <a:srgbClr val="CC33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srgbClr val="FFFFFF"/>
              </a:solidFill>
              <a:effectLst/>
              <a:uLnTx/>
              <a:uFillTx/>
              <a:ea typeface="+mn-ea"/>
              <a:cs typeface="+mn-cs"/>
            </a:endParaRPr>
          </a:p>
        </p:txBody>
      </p:sp>
      <p:sp>
        <p:nvSpPr>
          <p:cNvPr id="35" name="Rectangle 1">
            <a:extLst>
              <a:ext uri="{FF2B5EF4-FFF2-40B4-BE49-F238E27FC236}">
                <a16:creationId xmlns:a16="http://schemas.microsoft.com/office/drawing/2014/main" id="{2AE7266F-76EE-4826-AFC2-3AFCCD6B4E71}"/>
              </a:ext>
            </a:extLst>
          </p:cNvPr>
          <p:cNvSpPr/>
          <p:nvPr/>
        </p:nvSpPr>
        <p:spPr>
          <a:xfrm>
            <a:off x="756842" y="1738897"/>
            <a:ext cx="4864099" cy="292388"/>
          </a:xfrm>
          <a:prstGeom prst="rect">
            <a:avLst/>
          </a:prstGeom>
        </p:spPr>
        <p:txBody>
          <a:bodyPr wrap="square" lIns="0" tIns="0">
            <a:sp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83C45"/>
                </a:solidFill>
                <a:effectLst/>
                <a:uLnTx/>
                <a:uFillTx/>
                <a:ea typeface="+mn-ea"/>
                <a:cs typeface="+mn-cs"/>
              </a:rPr>
              <a:t>EV production cost premium (2019): </a:t>
            </a:r>
            <a:r>
              <a:rPr kumimoji="0" lang="en-US" sz="1600" b="1" i="0" u="none" strike="noStrike" kern="1200" cap="none" spc="0" normalizeH="0" baseline="0" noProof="0" dirty="0">
                <a:ln>
                  <a:noFill/>
                </a:ln>
                <a:solidFill>
                  <a:srgbClr val="44CA9D"/>
                </a:solidFill>
                <a:effectLst/>
                <a:uLnTx/>
                <a:uFillTx/>
                <a:ea typeface="+mn-ea"/>
                <a:cs typeface="+mn-cs"/>
              </a:rPr>
              <a:t>+$12.500</a:t>
            </a:r>
          </a:p>
        </p:txBody>
      </p:sp>
      <p:sp>
        <p:nvSpPr>
          <p:cNvPr id="36" name="Rectangle 1">
            <a:extLst>
              <a:ext uri="{FF2B5EF4-FFF2-40B4-BE49-F238E27FC236}">
                <a16:creationId xmlns:a16="http://schemas.microsoft.com/office/drawing/2014/main" id="{C0A53AA1-37DC-4343-AD1B-B1C3B59ADE5C}"/>
              </a:ext>
            </a:extLst>
          </p:cNvPr>
          <p:cNvSpPr/>
          <p:nvPr/>
        </p:nvSpPr>
        <p:spPr>
          <a:xfrm>
            <a:off x="6720498" y="1738897"/>
            <a:ext cx="4811712" cy="292388"/>
          </a:xfrm>
          <a:prstGeom prst="rect">
            <a:avLst/>
          </a:prstGeom>
        </p:spPr>
        <p:txBody>
          <a:bodyPr wrap="square" lIns="0" tIns="0">
            <a:sp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383C45"/>
                </a:solidFill>
                <a:effectLst/>
                <a:uLnTx/>
                <a:uFillTx/>
                <a:ea typeface="+mn-ea"/>
                <a:cs typeface="+mn-cs"/>
              </a:rPr>
              <a:t>Service, maintenance &amp; repair down: </a:t>
            </a:r>
            <a:r>
              <a:rPr kumimoji="0" lang="en-US" sz="1600" b="1" i="0" u="none" strike="noStrike" kern="1200" cap="none" spc="0" normalizeH="0" baseline="0" noProof="0">
                <a:ln>
                  <a:noFill/>
                </a:ln>
                <a:solidFill>
                  <a:srgbClr val="CC3300"/>
                </a:solidFill>
                <a:effectLst/>
                <a:uLnTx/>
                <a:uFillTx/>
                <a:ea typeface="+mn-ea"/>
                <a:cs typeface="+mn-cs"/>
              </a:rPr>
              <a:t>-42% </a:t>
            </a:r>
          </a:p>
        </p:txBody>
      </p:sp>
      <p:sp>
        <p:nvSpPr>
          <p:cNvPr id="37" name="Rechteck 33">
            <a:extLst>
              <a:ext uri="{FF2B5EF4-FFF2-40B4-BE49-F238E27FC236}">
                <a16:creationId xmlns:a16="http://schemas.microsoft.com/office/drawing/2014/main" id="{C1EB23C6-CAD4-47F3-B1D3-9183DF6CC213}"/>
              </a:ext>
            </a:extLst>
          </p:cNvPr>
          <p:cNvSpPr/>
          <p:nvPr/>
        </p:nvSpPr>
        <p:spPr bwMode="gray">
          <a:xfrm>
            <a:off x="598885" y="1613719"/>
            <a:ext cx="5180013" cy="3802062"/>
          </a:xfrm>
          <a:prstGeom prst="rect">
            <a:avLst/>
          </a:prstGeom>
          <a:noFill/>
          <a:ln w="15875">
            <a:gradFill flip="none" rotWithShape="1">
              <a:gsLst>
                <a:gs pos="100000">
                  <a:schemeClr val="accent6"/>
                </a:gs>
                <a:gs pos="0">
                  <a:schemeClr val="tx2"/>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srgbClr val="FFFFFF"/>
              </a:solidFill>
              <a:effectLst/>
              <a:uLnTx/>
              <a:uFillTx/>
              <a:latin typeface="FiraGO Book"/>
              <a:ea typeface="+mn-ea"/>
              <a:cs typeface="+mn-cs"/>
            </a:endParaRPr>
          </a:p>
        </p:txBody>
      </p:sp>
      <p:sp>
        <p:nvSpPr>
          <p:cNvPr id="38" name="Rechteck 34">
            <a:extLst>
              <a:ext uri="{FF2B5EF4-FFF2-40B4-BE49-F238E27FC236}">
                <a16:creationId xmlns:a16="http://schemas.microsoft.com/office/drawing/2014/main" id="{50246E03-3571-4BF7-80CE-DC8D834B6BA8}"/>
              </a:ext>
            </a:extLst>
          </p:cNvPr>
          <p:cNvSpPr/>
          <p:nvPr/>
        </p:nvSpPr>
        <p:spPr bwMode="gray">
          <a:xfrm>
            <a:off x="6409928" y="1613719"/>
            <a:ext cx="5180013" cy="3802062"/>
          </a:xfrm>
          <a:prstGeom prst="rect">
            <a:avLst/>
          </a:prstGeom>
          <a:noFill/>
          <a:ln w="15875">
            <a:gradFill flip="none" rotWithShape="1">
              <a:gsLst>
                <a:gs pos="0">
                  <a:schemeClr val="accent6"/>
                </a:gs>
                <a:gs pos="100000">
                  <a:schemeClr val="tx2"/>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err="1">
              <a:ln>
                <a:noFill/>
              </a:ln>
              <a:solidFill>
                <a:srgbClr val="FFFFFF"/>
              </a:solidFill>
              <a:effectLst/>
              <a:uLnTx/>
              <a:uFillTx/>
              <a:latin typeface="FiraGO Book"/>
              <a:ea typeface="+mn-ea"/>
              <a:cs typeface="+mn-cs"/>
            </a:endParaRPr>
          </a:p>
        </p:txBody>
      </p:sp>
      <p:sp>
        <p:nvSpPr>
          <p:cNvPr id="39" name="Rectangle 5">
            <a:extLst>
              <a:ext uri="{FF2B5EF4-FFF2-40B4-BE49-F238E27FC236}">
                <a16:creationId xmlns:a16="http://schemas.microsoft.com/office/drawing/2014/main" id="{EC073F52-FB7C-4A51-9336-12FD5B7A4D36}"/>
              </a:ext>
            </a:extLst>
          </p:cNvPr>
          <p:cNvSpPr/>
          <p:nvPr/>
        </p:nvSpPr>
        <p:spPr bwMode="gray">
          <a:xfrm>
            <a:off x="4057650" y="5565264"/>
            <a:ext cx="4088606" cy="329609"/>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83C45"/>
                </a:solidFill>
                <a:effectLst/>
                <a:uLnTx/>
                <a:uFillTx/>
                <a:latin typeface="FiraGO"/>
                <a:ea typeface="+mn-ea"/>
                <a:cs typeface="+mn-cs"/>
              </a:rPr>
              <a:t>Innovation requires considering new KPIs and additional business models</a:t>
            </a:r>
          </a:p>
        </p:txBody>
      </p:sp>
      <p:sp>
        <p:nvSpPr>
          <p:cNvPr id="23" name="Footer Placeholder 3">
            <a:extLst>
              <a:ext uri="{FF2B5EF4-FFF2-40B4-BE49-F238E27FC236}">
                <a16:creationId xmlns:a16="http://schemas.microsoft.com/office/drawing/2014/main" id="{46EDEF16-4545-49E0-88BB-E1C2FA2F587F}"/>
              </a:ext>
            </a:extLst>
          </p:cNvPr>
          <p:cNvSpPr txBox="1">
            <a:spLocks/>
          </p:cNvSpPr>
          <p:nvPr/>
        </p:nvSpPr>
        <p:spPr bwMode="gray">
          <a:xfrm>
            <a:off x="609181" y="6015047"/>
            <a:ext cx="6229622" cy="118800"/>
          </a:xfrm>
          <a:prstGeom prst="rect">
            <a:avLst/>
          </a:prstGeom>
        </p:spPr>
        <p:txBody>
          <a:bodyPr vert="horz" lIns="0" tIns="0" rIns="0" bIns="0" rtlCol="0" anchor="b">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UBS &amp; McKinsey analysis 2019, *50 kWh battery + powertrain</a:t>
            </a:r>
          </a:p>
        </p:txBody>
      </p:sp>
    </p:spTree>
    <p:extLst>
      <p:ext uri="{BB962C8B-B14F-4D97-AF65-F5344CB8AC3E}">
        <p14:creationId xmlns:p14="http://schemas.microsoft.com/office/powerpoint/2010/main" val="389560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7015F-0A90-4194-93CA-8482C96B3C00}"/>
              </a:ext>
            </a:extLst>
          </p:cNvPr>
          <p:cNvSpPr>
            <a:spLocks noGrp="1"/>
          </p:cNvSpPr>
          <p:nvPr>
            <p:ph type="title"/>
          </p:nvPr>
        </p:nvSpPr>
        <p:spPr/>
        <p:txBody>
          <a:bodyPr/>
          <a:lstStyle/>
          <a:p>
            <a:r>
              <a:rPr lang="en-US" dirty="0"/>
              <a:t>Redefining “Automotive”</a:t>
            </a:r>
          </a:p>
        </p:txBody>
      </p:sp>
      <p:sp>
        <p:nvSpPr>
          <p:cNvPr id="3" name="Date Placeholder 2">
            <a:extLst>
              <a:ext uri="{FF2B5EF4-FFF2-40B4-BE49-F238E27FC236}">
                <a16:creationId xmlns:a16="http://schemas.microsoft.com/office/drawing/2014/main" id="{42B3E8E1-51E0-4404-92FA-F237AFFA143D}"/>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A8CE565C-3CF8-4AC9-BEE0-CE79672AE7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9410542-ABE2-4781-987E-C0E1759E83A5}"/>
              </a:ext>
            </a:extLst>
          </p:cNvPr>
          <p:cNvSpPr>
            <a:spLocks noGrp="1"/>
          </p:cNvSpPr>
          <p:nvPr>
            <p:ph type="sldNum" sz="quarter" idx="12"/>
          </p:nvPr>
        </p:nvSpPr>
        <p:spPr/>
        <p:txBody>
          <a:bodyPr/>
          <a:lstStyle/>
          <a:p>
            <a:fld id="{192036CF-16FB-45A1-BE76-402E678A6FB6}" type="slidenum">
              <a:rPr lang="en-US" smtClean="0"/>
              <a:t>15</a:t>
            </a:fld>
            <a:endParaRPr lang="en-US"/>
          </a:p>
        </p:txBody>
      </p:sp>
      <p:pic>
        <p:nvPicPr>
          <p:cNvPr id="7" name="Grafik 17">
            <a:extLst>
              <a:ext uri="{FF2B5EF4-FFF2-40B4-BE49-F238E27FC236}">
                <a16:creationId xmlns:a16="http://schemas.microsoft.com/office/drawing/2014/main" id="{25F54E7B-4377-434E-AEFD-7717561A08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30642" y="0"/>
            <a:ext cx="3961358" cy="6858000"/>
          </a:xfrm>
          <a:prstGeom prst="rect">
            <a:avLst/>
          </a:prstGeom>
        </p:spPr>
      </p:pic>
      <p:sp>
        <p:nvSpPr>
          <p:cNvPr id="8" name="Rechteck 14">
            <a:extLst>
              <a:ext uri="{FF2B5EF4-FFF2-40B4-BE49-F238E27FC236}">
                <a16:creationId xmlns:a16="http://schemas.microsoft.com/office/drawing/2014/main" id="{526B5F3A-DBF8-48B0-ABFB-44DC14F6BC28}"/>
              </a:ext>
            </a:extLst>
          </p:cNvPr>
          <p:cNvSpPr/>
          <p:nvPr/>
        </p:nvSpPr>
        <p:spPr bwMode="gray">
          <a:xfrm>
            <a:off x="3321507" y="3411108"/>
            <a:ext cx="402047" cy="1260475"/>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cxnSp>
        <p:nvCxnSpPr>
          <p:cNvPr id="9" name="Gerader Verbinder 2">
            <a:extLst>
              <a:ext uri="{FF2B5EF4-FFF2-40B4-BE49-F238E27FC236}">
                <a16:creationId xmlns:a16="http://schemas.microsoft.com/office/drawing/2014/main" id="{5C4CB4E5-D71C-4FCE-8A46-CB7B0A59447E}"/>
              </a:ext>
            </a:extLst>
          </p:cNvPr>
          <p:cNvCxnSpPr/>
          <p:nvPr/>
        </p:nvCxnSpPr>
        <p:spPr bwMode="gray">
          <a:xfrm>
            <a:off x="2745653" y="4671583"/>
            <a:ext cx="2565400" cy="0"/>
          </a:xfrm>
          <a:prstGeom prst="line">
            <a:avLst/>
          </a:prstGeom>
          <a:ln w="63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echteck 16">
            <a:extLst>
              <a:ext uri="{FF2B5EF4-FFF2-40B4-BE49-F238E27FC236}">
                <a16:creationId xmlns:a16="http://schemas.microsoft.com/office/drawing/2014/main" id="{82D27180-8D88-406C-993E-F69EB1019FFA}"/>
              </a:ext>
            </a:extLst>
          </p:cNvPr>
          <p:cNvSpPr/>
          <p:nvPr/>
        </p:nvSpPr>
        <p:spPr bwMode="gray">
          <a:xfrm>
            <a:off x="4333154" y="2306212"/>
            <a:ext cx="402047" cy="2365371"/>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1" name="Rectangle 1">
            <a:extLst>
              <a:ext uri="{FF2B5EF4-FFF2-40B4-BE49-F238E27FC236}">
                <a16:creationId xmlns:a16="http://schemas.microsoft.com/office/drawing/2014/main" id="{6CC5FC0E-22B0-40CC-8F87-0EB7E94512BA}"/>
              </a:ext>
            </a:extLst>
          </p:cNvPr>
          <p:cNvSpPr/>
          <p:nvPr/>
        </p:nvSpPr>
        <p:spPr>
          <a:xfrm>
            <a:off x="961980" y="4805788"/>
            <a:ext cx="2761574" cy="430887"/>
          </a:xfrm>
          <a:prstGeom prst="rect">
            <a:avLst/>
          </a:prstGeom>
        </p:spPr>
        <p:txBody>
          <a:bodyPr wrap="square" lIns="0" tIns="0" rIns="0" bIns="0">
            <a:spAutoFit/>
          </a:bodyPr>
          <a:lstStyle/>
          <a:p>
            <a:pPr algn="r" defTabSz="914126">
              <a:spcBef>
                <a:spcPct val="0"/>
              </a:spcBef>
            </a:pPr>
            <a:r>
              <a:rPr lang="en-US" sz="1400" dirty="0"/>
              <a:t>Value pool of </a:t>
            </a:r>
            <a:br>
              <a:rPr lang="en-US" sz="1400" dirty="0"/>
            </a:br>
            <a:r>
              <a:rPr lang="en-US" sz="1400" dirty="0"/>
              <a:t>automotive industry today</a:t>
            </a:r>
          </a:p>
        </p:txBody>
      </p:sp>
      <p:sp>
        <p:nvSpPr>
          <p:cNvPr id="12" name="Rectangle 1">
            <a:extLst>
              <a:ext uri="{FF2B5EF4-FFF2-40B4-BE49-F238E27FC236}">
                <a16:creationId xmlns:a16="http://schemas.microsoft.com/office/drawing/2014/main" id="{C81D69C5-FB98-458E-A7AE-E4F4171DD5CA}"/>
              </a:ext>
            </a:extLst>
          </p:cNvPr>
          <p:cNvSpPr/>
          <p:nvPr/>
        </p:nvSpPr>
        <p:spPr>
          <a:xfrm>
            <a:off x="4333153" y="4805788"/>
            <a:ext cx="2761574" cy="430887"/>
          </a:xfrm>
          <a:prstGeom prst="rect">
            <a:avLst/>
          </a:prstGeom>
        </p:spPr>
        <p:txBody>
          <a:bodyPr wrap="square" lIns="0" tIns="0" rIns="0" bIns="0">
            <a:spAutoFit/>
          </a:bodyPr>
          <a:lstStyle/>
          <a:p>
            <a:pPr defTabSz="914126">
              <a:spcBef>
                <a:spcPct val="0"/>
              </a:spcBef>
            </a:pPr>
            <a:r>
              <a:rPr lang="en-US" sz="1400" dirty="0"/>
              <a:t>Value pool of </a:t>
            </a:r>
            <a:br>
              <a:rPr lang="en-US" sz="1400" dirty="0"/>
            </a:br>
            <a:r>
              <a:rPr lang="en-US" sz="1400" dirty="0"/>
              <a:t>automotive industry in 2030</a:t>
            </a:r>
          </a:p>
        </p:txBody>
      </p:sp>
      <p:sp>
        <p:nvSpPr>
          <p:cNvPr id="13" name="Freeform 31">
            <a:extLst>
              <a:ext uri="{FF2B5EF4-FFF2-40B4-BE49-F238E27FC236}">
                <a16:creationId xmlns:a16="http://schemas.microsoft.com/office/drawing/2014/main" id="{D69EDCB6-1115-426A-8247-CA3F41029212}"/>
              </a:ext>
            </a:extLst>
          </p:cNvPr>
          <p:cNvSpPr/>
          <p:nvPr/>
        </p:nvSpPr>
        <p:spPr bwMode="gray">
          <a:xfrm flipH="1">
            <a:off x="612053" y="3160546"/>
            <a:ext cx="2692400" cy="393700"/>
          </a:xfrm>
          <a:custGeom>
            <a:avLst/>
            <a:gdLst>
              <a:gd name="connsiteX0" fmla="*/ 0 w 2692400"/>
              <a:gd name="connsiteY0" fmla="*/ 393700 h 393700"/>
              <a:gd name="connsiteX1" fmla="*/ 393700 w 2692400"/>
              <a:gd name="connsiteY1" fmla="*/ 0 h 393700"/>
              <a:gd name="connsiteX2" fmla="*/ 2692400 w 2692400"/>
              <a:gd name="connsiteY2" fmla="*/ 0 h 393700"/>
            </a:gdLst>
            <a:ahLst/>
            <a:cxnLst>
              <a:cxn ang="0">
                <a:pos x="connsiteX0" y="connsiteY0"/>
              </a:cxn>
              <a:cxn ang="0">
                <a:pos x="connsiteX1" y="connsiteY1"/>
              </a:cxn>
              <a:cxn ang="0">
                <a:pos x="connsiteX2" y="connsiteY2"/>
              </a:cxn>
            </a:cxnLst>
            <a:rect l="l" t="t" r="r" b="b"/>
            <a:pathLst>
              <a:path w="2692400" h="393700">
                <a:moveTo>
                  <a:pt x="0" y="393700"/>
                </a:moveTo>
                <a:lnTo>
                  <a:pt x="393700" y="0"/>
                </a:lnTo>
                <a:lnTo>
                  <a:pt x="2692400" y="0"/>
                </a:lnTo>
              </a:path>
            </a:pathLst>
          </a:custGeom>
          <a:noFill/>
          <a:ln w="63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le 1">
            <a:extLst>
              <a:ext uri="{FF2B5EF4-FFF2-40B4-BE49-F238E27FC236}">
                <a16:creationId xmlns:a16="http://schemas.microsoft.com/office/drawing/2014/main" id="{14297D52-85FD-4EA4-A5B5-B6707B5EA492}"/>
              </a:ext>
            </a:extLst>
          </p:cNvPr>
          <p:cNvSpPr txBox="1">
            <a:spLocks/>
          </p:cNvSpPr>
          <p:nvPr/>
        </p:nvSpPr>
        <p:spPr bwMode="gray">
          <a:xfrm>
            <a:off x="612053" y="2649373"/>
            <a:ext cx="2967209"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3200" dirty="0">
                <a:gradFill flip="none" rotWithShape="1">
                  <a:gsLst>
                    <a:gs pos="7000">
                      <a:schemeClr val="accent6"/>
                    </a:gs>
                    <a:gs pos="100000">
                      <a:schemeClr val="tx2"/>
                    </a:gs>
                  </a:gsLst>
                  <a:path path="circle">
                    <a:fillToRect t="100000" r="100000"/>
                  </a:path>
                  <a:tileRect l="-100000" b="-100000"/>
                </a:gradFill>
              </a:rPr>
              <a:t>$3.5 trillion</a:t>
            </a:r>
          </a:p>
        </p:txBody>
      </p:sp>
      <p:sp>
        <p:nvSpPr>
          <p:cNvPr id="15" name="Freeform 31">
            <a:extLst>
              <a:ext uri="{FF2B5EF4-FFF2-40B4-BE49-F238E27FC236}">
                <a16:creationId xmlns:a16="http://schemas.microsoft.com/office/drawing/2014/main" id="{86402FAE-AB88-4325-8D4D-3435848685CA}"/>
              </a:ext>
            </a:extLst>
          </p:cNvPr>
          <p:cNvSpPr/>
          <p:nvPr/>
        </p:nvSpPr>
        <p:spPr bwMode="gray">
          <a:xfrm>
            <a:off x="4735201" y="2190578"/>
            <a:ext cx="2692400" cy="393700"/>
          </a:xfrm>
          <a:custGeom>
            <a:avLst/>
            <a:gdLst>
              <a:gd name="connsiteX0" fmla="*/ 0 w 2692400"/>
              <a:gd name="connsiteY0" fmla="*/ 393700 h 393700"/>
              <a:gd name="connsiteX1" fmla="*/ 393700 w 2692400"/>
              <a:gd name="connsiteY1" fmla="*/ 0 h 393700"/>
              <a:gd name="connsiteX2" fmla="*/ 2692400 w 2692400"/>
              <a:gd name="connsiteY2" fmla="*/ 0 h 393700"/>
            </a:gdLst>
            <a:ahLst/>
            <a:cxnLst>
              <a:cxn ang="0">
                <a:pos x="connsiteX0" y="connsiteY0"/>
              </a:cxn>
              <a:cxn ang="0">
                <a:pos x="connsiteX1" y="connsiteY1"/>
              </a:cxn>
              <a:cxn ang="0">
                <a:pos x="connsiteX2" y="connsiteY2"/>
              </a:cxn>
            </a:cxnLst>
            <a:rect l="l" t="t" r="r" b="b"/>
            <a:pathLst>
              <a:path w="2692400" h="393700">
                <a:moveTo>
                  <a:pt x="0" y="393700"/>
                </a:moveTo>
                <a:lnTo>
                  <a:pt x="393700" y="0"/>
                </a:lnTo>
                <a:lnTo>
                  <a:pt x="2692400" y="0"/>
                </a:lnTo>
              </a:path>
            </a:pathLst>
          </a:custGeom>
          <a:noFill/>
          <a:ln w="63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e-DE"/>
          </a:p>
        </p:txBody>
      </p:sp>
      <p:sp>
        <p:nvSpPr>
          <p:cNvPr id="16" name="Title 1">
            <a:extLst>
              <a:ext uri="{FF2B5EF4-FFF2-40B4-BE49-F238E27FC236}">
                <a16:creationId xmlns:a16="http://schemas.microsoft.com/office/drawing/2014/main" id="{4F939816-0F8B-45E7-A644-2DE6FDA48A47}"/>
              </a:ext>
            </a:extLst>
          </p:cNvPr>
          <p:cNvSpPr txBox="1">
            <a:spLocks/>
          </p:cNvSpPr>
          <p:nvPr/>
        </p:nvSpPr>
        <p:spPr bwMode="gray">
          <a:xfrm flipH="1">
            <a:off x="4898110" y="1679403"/>
            <a:ext cx="2540001"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r>
              <a:rPr lang="en-US" sz="3200" dirty="0">
                <a:gradFill flip="none" rotWithShape="1">
                  <a:gsLst>
                    <a:gs pos="7000">
                      <a:schemeClr val="accent6"/>
                    </a:gs>
                    <a:gs pos="100000">
                      <a:schemeClr val="tx2"/>
                    </a:gs>
                  </a:gsLst>
                  <a:path path="circle">
                    <a:fillToRect t="100000" r="100000"/>
                  </a:path>
                  <a:tileRect l="-100000" b="-100000"/>
                </a:gradFill>
              </a:rPr>
              <a:t>$6.6 trillion</a:t>
            </a:r>
          </a:p>
        </p:txBody>
      </p:sp>
      <p:sp>
        <p:nvSpPr>
          <p:cNvPr id="17" name="Footer Placeholder 3">
            <a:extLst>
              <a:ext uri="{FF2B5EF4-FFF2-40B4-BE49-F238E27FC236}">
                <a16:creationId xmlns:a16="http://schemas.microsoft.com/office/drawing/2014/main" id="{2FF63728-42AC-4E48-9FDD-315D8F97A2BC}"/>
              </a:ext>
            </a:extLst>
          </p:cNvPr>
          <p:cNvSpPr txBox="1">
            <a:spLocks/>
          </p:cNvSpPr>
          <p:nvPr/>
        </p:nvSpPr>
        <p:spPr bwMode="gray">
          <a:xfrm>
            <a:off x="602457" y="6005887"/>
            <a:ext cx="6229622" cy="118800"/>
          </a:xfrm>
          <a:prstGeom prst="rect">
            <a:avLst/>
          </a:prstGeom>
        </p:spPr>
        <p:txBody>
          <a:bodyPr vert="horz" lIns="0" tIns="0" rIns="0" bIns="0" rtlCol="0" anchor="b">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McKinsey Report Dec 2017: Facing digital disruption in mobility as a traditional auto-player</a:t>
            </a:r>
          </a:p>
        </p:txBody>
      </p:sp>
    </p:spTree>
    <p:extLst>
      <p:ext uri="{BB962C8B-B14F-4D97-AF65-F5344CB8AC3E}">
        <p14:creationId xmlns:p14="http://schemas.microsoft.com/office/powerpoint/2010/main" val="400820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3790-6D0A-4CA4-97D2-4A5724DEF10B}"/>
              </a:ext>
            </a:extLst>
          </p:cNvPr>
          <p:cNvSpPr>
            <a:spLocks noGrp="1"/>
          </p:cNvSpPr>
          <p:nvPr>
            <p:ph type="title"/>
          </p:nvPr>
        </p:nvSpPr>
        <p:spPr/>
        <p:txBody>
          <a:bodyPr/>
          <a:lstStyle/>
          <a:p>
            <a:r>
              <a:rPr lang="en-US" dirty="0"/>
              <a:t>Transformation of Automotive</a:t>
            </a:r>
          </a:p>
        </p:txBody>
      </p:sp>
      <p:sp>
        <p:nvSpPr>
          <p:cNvPr id="3" name="Date Placeholder 2">
            <a:extLst>
              <a:ext uri="{FF2B5EF4-FFF2-40B4-BE49-F238E27FC236}">
                <a16:creationId xmlns:a16="http://schemas.microsoft.com/office/drawing/2014/main" id="{F45A1D0D-6745-4782-B03D-3E7509299D1B}"/>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D009AC87-94C7-42C4-90A4-D2881DB404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510B72-A9A0-4F24-B29A-915EAB7F4363}"/>
              </a:ext>
            </a:extLst>
          </p:cNvPr>
          <p:cNvSpPr>
            <a:spLocks noGrp="1"/>
          </p:cNvSpPr>
          <p:nvPr>
            <p:ph type="sldNum" sz="quarter" idx="12"/>
          </p:nvPr>
        </p:nvSpPr>
        <p:spPr/>
        <p:txBody>
          <a:bodyPr/>
          <a:lstStyle/>
          <a:p>
            <a:fld id="{192036CF-16FB-45A1-BE76-402E678A6FB6}" type="slidenum">
              <a:rPr lang="en-US" smtClean="0"/>
              <a:t>16</a:t>
            </a:fld>
            <a:endParaRPr lang="en-US"/>
          </a:p>
        </p:txBody>
      </p:sp>
      <p:grpSp>
        <p:nvGrpSpPr>
          <p:cNvPr id="125" name="Group 124">
            <a:extLst>
              <a:ext uri="{FF2B5EF4-FFF2-40B4-BE49-F238E27FC236}">
                <a16:creationId xmlns:a16="http://schemas.microsoft.com/office/drawing/2014/main" id="{15F66B97-6BF6-48D9-A35F-76B7CD8022F3}"/>
              </a:ext>
            </a:extLst>
          </p:cNvPr>
          <p:cNvGrpSpPr/>
          <p:nvPr/>
        </p:nvGrpSpPr>
        <p:grpSpPr>
          <a:xfrm>
            <a:off x="620877" y="2100263"/>
            <a:ext cx="10965156" cy="3186112"/>
            <a:chOff x="620877" y="2100263"/>
            <a:chExt cx="10965156" cy="3186112"/>
          </a:xfrm>
          <a:gradFill>
            <a:gsLst>
              <a:gs pos="0">
                <a:schemeClr val="accent6"/>
              </a:gs>
              <a:gs pos="96000">
                <a:schemeClr val="tx2"/>
              </a:gs>
            </a:gsLst>
            <a:lin ang="19800000" scaled="0"/>
          </a:gradFill>
        </p:grpSpPr>
        <p:sp>
          <p:nvSpPr>
            <p:cNvPr id="8" name="Rectangle 29">
              <a:extLst>
                <a:ext uri="{FF2B5EF4-FFF2-40B4-BE49-F238E27FC236}">
                  <a16:creationId xmlns:a16="http://schemas.microsoft.com/office/drawing/2014/main" id="{1378EFA4-B41F-4BF2-8EDB-9099B3EE197B}"/>
                </a:ext>
              </a:extLst>
            </p:cNvPr>
            <p:cNvSpPr/>
            <p:nvPr/>
          </p:nvSpPr>
          <p:spPr bwMode="gray">
            <a:xfrm>
              <a:off x="620877" y="2100263"/>
              <a:ext cx="2520000" cy="3186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9" name="Rectangle 29">
              <a:extLst>
                <a:ext uri="{FF2B5EF4-FFF2-40B4-BE49-F238E27FC236}">
                  <a16:creationId xmlns:a16="http://schemas.microsoft.com/office/drawing/2014/main" id="{3871F8B0-0F06-495C-B512-D2E94364D09F}"/>
                </a:ext>
              </a:extLst>
            </p:cNvPr>
            <p:cNvSpPr/>
            <p:nvPr/>
          </p:nvSpPr>
          <p:spPr bwMode="gray">
            <a:xfrm>
              <a:off x="3435929" y="2100263"/>
              <a:ext cx="2520000" cy="3186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err="1"/>
            </a:p>
          </p:txBody>
        </p:sp>
        <p:sp>
          <p:nvSpPr>
            <p:cNvPr id="10" name="Rectangle 29">
              <a:extLst>
                <a:ext uri="{FF2B5EF4-FFF2-40B4-BE49-F238E27FC236}">
                  <a16:creationId xmlns:a16="http://schemas.microsoft.com/office/drawing/2014/main" id="{64BF6F3B-D84E-4CC4-963F-B93D830D6258}"/>
                </a:ext>
              </a:extLst>
            </p:cNvPr>
            <p:cNvSpPr/>
            <p:nvPr/>
          </p:nvSpPr>
          <p:spPr bwMode="gray">
            <a:xfrm>
              <a:off x="6250981" y="2100263"/>
              <a:ext cx="2520000" cy="3186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err="1"/>
            </a:p>
          </p:txBody>
        </p:sp>
        <p:sp>
          <p:nvSpPr>
            <p:cNvPr id="11" name="Rectangle 29">
              <a:extLst>
                <a:ext uri="{FF2B5EF4-FFF2-40B4-BE49-F238E27FC236}">
                  <a16:creationId xmlns:a16="http://schemas.microsoft.com/office/drawing/2014/main" id="{198A4226-3D39-45F1-A53A-C51AE4A3792A}"/>
                </a:ext>
              </a:extLst>
            </p:cNvPr>
            <p:cNvSpPr/>
            <p:nvPr/>
          </p:nvSpPr>
          <p:spPr bwMode="gray">
            <a:xfrm>
              <a:off x="9066033" y="2100263"/>
              <a:ext cx="2520000" cy="31861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err="1"/>
            </a:p>
          </p:txBody>
        </p:sp>
        <p:sp>
          <p:nvSpPr>
            <p:cNvPr id="12" name="Gleichschenkliges Dreieck 146">
              <a:extLst>
                <a:ext uri="{FF2B5EF4-FFF2-40B4-BE49-F238E27FC236}">
                  <a16:creationId xmlns:a16="http://schemas.microsoft.com/office/drawing/2014/main" id="{9AC57CAD-73E2-4FED-BA50-C1ECFBCB509B}"/>
                </a:ext>
              </a:extLst>
            </p:cNvPr>
            <p:cNvSpPr/>
            <p:nvPr/>
          </p:nvSpPr>
          <p:spPr bwMode="gray">
            <a:xfrm rot="5400000">
              <a:off x="3098242" y="3612371"/>
              <a:ext cx="343158" cy="161896"/>
            </a:xfrm>
            <a:prstGeom prst="triangl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3" name="Gleichschenkliges Dreieck 147">
              <a:extLst>
                <a:ext uri="{FF2B5EF4-FFF2-40B4-BE49-F238E27FC236}">
                  <a16:creationId xmlns:a16="http://schemas.microsoft.com/office/drawing/2014/main" id="{D78322B0-5433-40D6-A02D-15B790CFC6D8}"/>
                </a:ext>
              </a:extLst>
            </p:cNvPr>
            <p:cNvSpPr/>
            <p:nvPr/>
          </p:nvSpPr>
          <p:spPr bwMode="gray">
            <a:xfrm rot="5400000">
              <a:off x="5913294" y="3612371"/>
              <a:ext cx="343158" cy="161896"/>
            </a:xfrm>
            <a:prstGeom prst="triangl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4" name="Gleichschenkliges Dreieck 148">
              <a:extLst>
                <a:ext uri="{FF2B5EF4-FFF2-40B4-BE49-F238E27FC236}">
                  <a16:creationId xmlns:a16="http://schemas.microsoft.com/office/drawing/2014/main" id="{7C0D9D85-6644-4A6F-A532-90A78094D267}"/>
                </a:ext>
              </a:extLst>
            </p:cNvPr>
            <p:cNvSpPr/>
            <p:nvPr/>
          </p:nvSpPr>
          <p:spPr bwMode="gray">
            <a:xfrm rot="5400000">
              <a:off x="8728346" y="3612371"/>
              <a:ext cx="343158" cy="161896"/>
            </a:xfrm>
            <a:prstGeom prst="triangl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grpSp>
        <p:nvGrpSpPr>
          <p:cNvPr id="15" name="Gruppieren 152">
            <a:extLst>
              <a:ext uri="{FF2B5EF4-FFF2-40B4-BE49-F238E27FC236}">
                <a16:creationId xmlns:a16="http://schemas.microsoft.com/office/drawing/2014/main" id="{DB49D127-2CD9-4BB6-A16E-6530F816C0FB}"/>
              </a:ext>
            </a:extLst>
          </p:cNvPr>
          <p:cNvGrpSpPr/>
          <p:nvPr/>
        </p:nvGrpSpPr>
        <p:grpSpPr>
          <a:xfrm>
            <a:off x="1457807" y="3602962"/>
            <a:ext cx="846142" cy="357852"/>
            <a:chOff x="1440054" y="3838848"/>
            <a:chExt cx="909276" cy="384548"/>
          </a:xfrm>
        </p:grpSpPr>
        <p:grpSp>
          <p:nvGrpSpPr>
            <p:cNvPr id="16" name="Group 9">
              <a:extLst>
                <a:ext uri="{FF2B5EF4-FFF2-40B4-BE49-F238E27FC236}">
                  <a16:creationId xmlns:a16="http://schemas.microsoft.com/office/drawing/2014/main" id="{FB2A5566-675B-4F73-ADBB-041AD9C05F6A}"/>
                </a:ext>
              </a:extLst>
            </p:cNvPr>
            <p:cNvGrpSpPr/>
            <p:nvPr/>
          </p:nvGrpSpPr>
          <p:grpSpPr>
            <a:xfrm>
              <a:off x="1440054" y="3858955"/>
              <a:ext cx="566085" cy="364441"/>
              <a:chOff x="5834822" y="4549879"/>
              <a:chExt cx="566085" cy="364442"/>
            </a:xfrm>
          </p:grpSpPr>
          <p:sp>
            <p:nvSpPr>
              <p:cNvPr id="20" name="Freeform 5">
                <a:extLst>
                  <a:ext uri="{FF2B5EF4-FFF2-40B4-BE49-F238E27FC236}">
                    <a16:creationId xmlns:a16="http://schemas.microsoft.com/office/drawing/2014/main" id="{59AC114B-2D49-4496-844F-66584AABD60A}"/>
                  </a:ext>
                </a:extLst>
              </p:cNvPr>
              <p:cNvSpPr>
                <a:spLocks noEditPoints="1"/>
              </p:cNvSpPr>
              <p:nvPr/>
            </p:nvSpPr>
            <p:spPr bwMode="gray">
              <a:xfrm>
                <a:off x="583482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21" name="Freeform 6">
                <a:extLst>
                  <a:ext uri="{FF2B5EF4-FFF2-40B4-BE49-F238E27FC236}">
                    <a16:creationId xmlns:a16="http://schemas.microsoft.com/office/drawing/2014/main" id="{682EBD02-FF6C-4C86-B3F8-42D2FD7952CB}"/>
                  </a:ext>
                </a:extLst>
              </p:cNvPr>
              <p:cNvSpPr>
                <a:spLocks/>
              </p:cNvSpPr>
              <p:nvPr/>
            </p:nvSpPr>
            <p:spPr bwMode="gray">
              <a:xfrm>
                <a:off x="596623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7" name="Graphic 51">
              <a:extLst>
                <a:ext uri="{FF2B5EF4-FFF2-40B4-BE49-F238E27FC236}">
                  <a16:creationId xmlns:a16="http://schemas.microsoft.com/office/drawing/2014/main" id="{243A6F42-3DDC-46D2-8E63-CC824A093967}"/>
                </a:ext>
              </a:extLst>
            </p:cNvPr>
            <p:cNvGrpSpPr/>
            <p:nvPr/>
          </p:nvGrpSpPr>
          <p:grpSpPr>
            <a:xfrm>
              <a:off x="2084203" y="3838848"/>
              <a:ext cx="265127" cy="359815"/>
              <a:chOff x="2245154" y="2779463"/>
              <a:chExt cx="265127" cy="359816"/>
            </a:xfrm>
          </p:grpSpPr>
          <p:sp>
            <p:nvSpPr>
              <p:cNvPr id="18" name="Freihandform: Form 165">
                <a:extLst>
                  <a:ext uri="{FF2B5EF4-FFF2-40B4-BE49-F238E27FC236}">
                    <a16:creationId xmlns:a16="http://schemas.microsoft.com/office/drawing/2014/main" id="{C8BCD55D-C6FD-4B59-8D2C-19EE842790EA}"/>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19" name="Freihandform: Form 166">
                <a:extLst>
                  <a:ext uri="{FF2B5EF4-FFF2-40B4-BE49-F238E27FC236}">
                    <a16:creationId xmlns:a16="http://schemas.microsoft.com/office/drawing/2014/main" id="{258D980C-B69A-491C-81F0-BD11894776B3}"/>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nvGrpSpPr>
          <p:cNvPr id="22" name="Gruppieren 169">
            <a:extLst>
              <a:ext uri="{FF2B5EF4-FFF2-40B4-BE49-F238E27FC236}">
                <a16:creationId xmlns:a16="http://schemas.microsoft.com/office/drawing/2014/main" id="{039C2DC5-D6F5-45AD-AA6B-C7ECFBC22398}"/>
              </a:ext>
            </a:extLst>
          </p:cNvPr>
          <p:cNvGrpSpPr/>
          <p:nvPr/>
        </p:nvGrpSpPr>
        <p:grpSpPr>
          <a:xfrm>
            <a:off x="4071060" y="3602962"/>
            <a:ext cx="1249740" cy="357852"/>
            <a:chOff x="4024529" y="3838848"/>
            <a:chExt cx="1342991" cy="384553"/>
          </a:xfrm>
        </p:grpSpPr>
        <p:grpSp>
          <p:nvGrpSpPr>
            <p:cNvPr id="23" name="Gruppieren 170">
              <a:extLst>
                <a:ext uri="{FF2B5EF4-FFF2-40B4-BE49-F238E27FC236}">
                  <a16:creationId xmlns:a16="http://schemas.microsoft.com/office/drawing/2014/main" id="{17C7C693-0F53-4FC9-A832-98954423510D}"/>
                </a:ext>
              </a:extLst>
            </p:cNvPr>
            <p:cNvGrpSpPr/>
            <p:nvPr/>
          </p:nvGrpSpPr>
          <p:grpSpPr>
            <a:xfrm>
              <a:off x="4024529" y="3858959"/>
              <a:ext cx="1025687" cy="364442"/>
              <a:chOff x="3518477" y="3449321"/>
              <a:chExt cx="1025687" cy="364442"/>
            </a:xfrm>
          </p:grpSpPr>
          <p:grpSp>
            <p:nvGrpSpPr>
              <p:cNvPr id="27" name="Group 9">
                <a:extLst>
                  <a:ext uri="{FF2B5EF4-FFF2-40B4-BE49-F238E27FC236}">
                    <a16:creationId xmlns:a16="http://schemas.microsoft.com/office/drawing/2014/main" id="{0C5E2A69-D60B-480F-A5BD-F1A7EAFEA57C}"/>
                  </a:ext>
                </a:extLst>
              </p:cNvPr>
              <p:cNvGrpSpPr/>
              <p:nvPr/>
            </p:nvGrpSpPr>
            <p:grpSpPr>
              <a:xfrm>
                <a:off x="3757803" y="3449321"/>
                <a:ext cx="566085" cy="364442"/>
                <a:chOff x="5621462" y="4549879"/>
                <a:chExt cx="566085" cy="364442"/>
              </a:xfrm>
              <a:solidFill>
                <a:schemeClr val="tx1"/>
              </a:solidFill>
            </p:grpSpPr>
            <p:sp>
              <p:nvSpPr>
                <p:cNvPr id="31" name="Freeform 5">
                  <a:extLst>
                    <a:ext uri="{FF2B5EF4-FFF2-40B4-BE49-F238E27FC236}">
                      <a16:creationId xmlns:a16="http://schemas.microsoft.com/office/drawing/2014/main" id="{E151F5BE-9F2E-4971-9D58-BACA45CF6BF5}"/>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2" name="Freeform 6">
                  <a:extLst>
                    <a:ext uri="{FF2B5EF4-FFF2-40B4-BE49-F238E27FC236}">
                      <a16:creationId xmlns:a16="http://schemas.microsoft.com/office/drawing/2014/main" id="{178974E9-AA9B-4AB5-9BF6-DC3CE5F9EE8C}"/>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28" name="Group 11">
                <a:extLst>
                  <a:ext uri="{FF2B5EF4-FFF2-40B4-BE49-F238E27FC236}">
                    <a16:creationId xmlns:a16="http://schemas.microsoft.com/office/drawing/2014/main" id="{8EF96649-3691-4C46-961A-6E1CE9738742}"/>
                  </a:ext>
                </a:extLst>
              </p:cNvPr>
              <p:cNvGrpSpPr/>
              <p:nvPr/>
            </p:nvGrpSpPr>
            <p:grpSpPr>
              <a:xfrm>
                <a:off x="3518477" y="3538453"/>
                <a:ext cx="1025687" cy="197103"/>
                <a:chOff x="5391776" y="4639011"/>
                <a:chExt cx="1025687" cy="197103"/>
              </a:xfrm>
              <a:solidFill>
                <a:schemeClr val="tx1"/>
              </a:solidFill>
            </p:grpSpPr>
            <p:pic>
              <p:nvPicPr>
                <p:cNvPr id="29" name="Graphic 37">
                  <a:extLst>
                    <a:ext uri="{FF2B5EF4-FFF2-40B4-BE49-F238E27FC236}">
                      <a16:creationId xmlns:a16="http://schemas.microsoft.com/office/drawing/2014/main" id="{1ED7970E-CBF4-4927-B097-E74583B5A49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30" name="Graphic 37">
                  <a:extLst>
                    <a:ext uri="{FF2B5EF4-FFF2-40B4-BE49-F238E27FC236}">
                      <a16:creationId xmlns:a16="http://schemas.microsoft.com/office/drawing/2014/main" id="{A4E95B55-7016-4999-8B67-14C11B764BC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24" name="Graphic 51">
              <a:extLst>
                <a:ext uri="{FF2B5EF4-FFF2-40B4-BE49-F238E27FC236}">
                  <a16:creationId xmlns:a16="http://schemas.microsoft.com/office/drawing/2014/main" id="{DD2109A6-0E36-4664-827E-B1D3C75319F7}"/>
                </a:ext>
              </a:extLst>
            </p:cNvPr>
            <p:cNvGrpSpPr/>
            <p:nvPr/>
          </p:nvGrpSpPr>
          <p:grpSpPr>
            <a:xfrm>
              <a:off x="5102393" y="3838848"/>
              <a:ext cx="265127" cy="359816"/>
              <a:chOff x="2245154" y="2779463"/>
              <a:chExt cx="265127" cy="359816"/>
            </a:xfrm>
          </p:grpSpPr>
          <p:sp>
            <p:nvSpPr>
              <p:cNvPr id="25" name="Freihandform: Form 172">
                <a:extLst>
                  <a:ext uri="{FF2B5EF4-FFF2-40B4-BE49-F238E27FC236}">
                    <a16:creationId xmlns:a16="http://schemas.microsoft.com/office/drawing/2014/main" id="{748CE53F-00F9-4D9C-945B-8F1230F9DAD8}"/>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26" name="Freihandform: Form 173">
                <a:extLst>
                  <a:ext uri="{FF2B5EF4-FFF2-40B4-BE49-F238E27FC236}">
                    <a16:creationId xmlns:a16="http://schemas.microsoft.com/office/drawing/2014/main" id="{511F76CB-08DA-4160-86B4-5FA6E5F8D9F6}"/>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nvGrpSpPr>
          <p:cNvPr id="33" name="Gruppieren 180">
            <a:extLst>
              <a:ext uri="{FF2B5EF4-FFF2-40B4-BE49-F238E27FC236}">
                <a16:creationId xmlns:a16="http://schemas.microsoft.com/office/drawing/2014/main" id="{6A609397-1FE7-41E0-821E-C4ECEEF4345F}"/>
              </a:ext>
            </a:extLst>
          </p:cNvPr>
          <p:cNvGrpSpPr/>
          <p:nvPr/>
        </p:nvGrpSpPr>
        <p:grpSpPr>
          <a:xfrm>
            <a:off x="6634952" y="3079762"/>
            <a:ext cx="1768990" cy="1007242"/>
            <a:chOff x="6568953" y="3291420"/>
            <a:chExt cx="1900988" cy="1082400"/>
          </a:xfrm>
        </p:grpSpPr>
        <p:grpSp>
          <p:nvGrpSpPr>
            <p:cNvPr id="34" name="Gruppieren 181">
              <a:extLst>
                <a:ext uri="{FF2B5EF4-FFF2-40B4-BE49-F238E27FC236}">
                  <a16:creationId xmlns:a16="http://schemas.microsoft.com/office/drawing/2014/main" id="{20697708-26ED-4E06-B48B-B6FF036D4D98}"/>
                </a:ext>
              </a:extLst>
            </p:cNvPr>
            <p:cNvGrpSpPr/>
            <p:nvPr/>
          </p:nvGrpSpPr>
          <p:grpSpPr>
            <a:xfrm>
              <a:off x="6714955" y="3557436"/>
              <a:ext cx="1592052" cy="261208"/>
              <a:chOff x="6526100" y="2863643"/>
              <a:chExt cx="1592052" cy="261208"/>
            </a:xfrm>
            <a:solidFill>
              <a:schemeClr val="tx1"/>
            </a:solidFill>
          </p:grpSpPr>
          <p:grpSp>
            <p:nvGrpSpPr>
              <p:cNvPr id="58" name="Gruppieren 205">
                <a:extLst>
                  <a:ext uri="{FF2B5EF4-FFF2-40B4-BE49-F238E27FC236}">
                    <a16:creationId xmlns:a16="http://schemas.microsoft.com/office/drawing/2014/main" id="{BF73C771-0E43-4F07-BA7F-8F06B1611C9A}"/>
                  </a:ext>
                </a:extLst>
              </p:cNvPr>
              <p:cNvGrpSpPr/>
              <p:nvPr/>
            </p:nvGrpSpPr>
            <p:grpSpPr>
              <a:xfrm>
                <a:off x="6526100" y="2863643"/>
                <a:ext cx="735146" cy="261208"/>
                <a:chOff x="5880677" y="3449321"/>
                <a:chExt cx="1025687" cy="364442"/>
              </a:xfrm>
              <a:grpFill/>
            </p:grpSpPr>
            <p:grpSp>
              <p:nvGrpSpPr>
                <p:cNvPr id="66" name="Group 9">
                  <a:extLst>
                    <a:ext uri="{FF2B5EF4-FFF2-40B4-BE49-F238E27FC236}">
                      <a16:creationId xmlns:a16="http://schemas.microsoft.com/office/drawing/2014/main" id="{3E680A99-F4BD-4102-A726-9476D5BEB22D}"/>
                    </a:ext>
                  </a:extLst>
                </p:cNvPr>
                <p:cNvGrpSpPr/>
                <p:nvPr/>
              </p:nvGrpSpPr>
              <p:grpSpPr>
                <a:xfrm>
                  <a:off x="6120003" y="3449321"/>
                  <a:ext cx="566085" cy="364442"/>
                  <a:chOff x="5621462" y="4549879"/>
                  <a:chExt cx="566085" cy="364442"/>
                </a:xfrm>
                <a:grpFill/>
              </p:grpSpPr>
              <p:sp>
                <p:nvSpPr>
                  <p:cNvPr id="70" name="Freeform 5">
                    <a:extLst>
                      <a:ext uri="{FF2B5EF4-FFF2-40B4-BE49-F238E27FC236}">
                        <a16:creationId xmlns:a16="http://schemas.microsoft.com/office/drawing/2014/main" id="{C7EA52EF-A574-4E01-95DD-11652D7CF7DB}"/>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71" name="Freeform 6">
                    <a:extLst>
                      <a:ext uri="{FF2B5EF4-FFF2-40B4-BE49-F238E27FC236}">
                        <a16:creationId xmlns:a16="http://schemas.microsoft.com/office/drawing/2014/main" id="{D7171137-218E-44D2-AD46-0116EB013E8D}"/>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67" name="Group 11">
                  <a:extLst>
                    <a:ext uri="{FF2B5EF4-FFF2-40B4-BE49-F238E27FC236}">
                      <a16:creationId xmlns:a16="http://schemas.microsoft.com/office/drawing/2014/main" id="{2092FE6F-982C-481F-B14C-035AD2D7F24D}"/>
                    </a:ext>
                  </a:extLst>
                </p:cNvPr>
                <p:cNvGrpSpPr/>
                <p:nvPr/>
              </p:nvGrpSpPr>
              <p:grpSpPr>
                <a:xfrm>
                  <a:off x="5880677" y="3538453"/>
                  <a:ext cx="1025687" cy="197103"/>
                  <a:chOff x="5391776" y="4639011"/>
                  <a:chExt cx="1025687" cy="197103"/>
                </a:xfrm>
                <a:grpFill/>
              </p:grpSpPr>
              <p:pic>
                <p:nvPicPr>
                  <p:cNvPr id="68" name="Graphic 37">
                    <a:extLst>
                      <a:ext uri="{FF2B5EF4-FFF2-40B4-BE49-F238E27FC236}">
                        <a16:creationId xmlns:a16="http://schemas.microsoft.com/office/drawing/2014/main" id="{F958B916-BFC6-4ED2-B959-06695542222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69" name="Graphic 37">
                    <a:extLst>
                      <a:ext uri="{FF2B5EF4-FFF2-40B4-BE49-F238E27FC236}">
                        <a16:creationId xmlns:a16="http://schemas.microsoft.com/office/drawing/2014/main" id="{654E6BDF-0BE6-45FA-9AB8-3BD973D4A2B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59" name="Gruppieren 206">
                <a:extLst>
                  <a:ext uri="{FF2B5EF4-FFF2-40B4-BE49-F238E27FC236}">
                    <a16:creationId xmlns:a16="http://schemas.microsoft.com/office/drawing/2014/main" id="{36DA1457-B2F8-4BE3-AC4B-D60171919705}"/>
                  </a:ext>
                </a:extLst>
              </p:cNvPr>
              <p:cNvGrpSpPr/>
              <p:nvPr/>
            </p:nvGrpSpPr>
            <p:grpSpPr>
              <a:xfrm>
                <a:off x="7383006" y="2863643"/>
                <a:ext cx="735146" cy="261208"/>
                <a:chOff x="5880677" y="3449321"/>
                <a:chExt cx="1025687" cy="364442"/>
              </a:xfrm>
              <a:grpFill/>
            </p:grpSpPr>
            <p:grpSp>
              <p:nvGrpSpPr>
                <p:cNvPr id="60" name="Group 9">
                  <a:extLst>
                    <a:ext uri="{FF2B5EF4-FFF2-40B4-BE49-F238E27FC236}">
                      <a16:creationId xmlns:a16="http://schemas.microsoft.com/office/drawing/2014/main" id="{DFD8D7B0-48A6-4C97-9549-60B9967029A4}"/>
                    </a:ext>
                  </a:extLst>
                </p:cNvPr>
                <p:cNvGrpSpPr/>
                <p:nvPr/>
              </p:nvGrpSpPr>
              <p:grpSpPr>
                <a:xfrm>
                  <a:off x="6120003" y="3449321"/>
                  <a:ext cx="566085" cy="364442"/>
                  <a:chOff x="5621462" y="4549879"/>
                  <a:chExt cx="566085" cy="364442"/>
                </a:xfrm>
                <a:grpFill/>
              </p:grpSpPr>
              <p:sp>
                <p:nvSpPr>
                  <p:cNvPr id="64" name="Freeform 5">
                    <a:extLst>
                      <a:ext uri="{FF2B5EF4-FFF2-40B4-BE49-F238E27FC236}">
                        <a16:creationId xmlns:a16="http://schemas.microsoft.com/office/drawing/2014/main" id="{1EB41366-2D10-46CD-99CA-EA086002F247}"/>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65" name="Freeform 6">
                    <a:extLst>
                      <a:ext uri="{FF2B5EF4-FFF2-40B4-BE49-F238E27FC236}">
                        <a16:creationId xmlns:a16="http://schemas.microsoft.com/office/drawing/2014/main" id="{A824D9C9-7F39-4240-959D-76E5C76A7131}"/>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61" name="Group 11">
                  <a:extLst>
                    <a:ext uri="{FF2B5EF4-FFF2-40B4-BE49-F238E27FC236}">
                      <a16:creationId xmlns:a16="http://schemas.microsoft.com/office/drawing/2014/main" id="{81A96A88-8878-44C0-9A6F-D7D5C9C8648D}"/>
                    </a:ext>
                  </a:extLst>
                </p:cNvPr>
                <p:cNvGrpSpPr/>
                <p:nvPr/>
              </p:nvGrpSpPr>
              <p:grpSpPr>
                <a:xfrm>
                  <a:off x="5880677" y="3538453"/>
                  <a:ext cx="1025687" cy="197103"/>
                  <a:chOff x="5391776" y="4639011"/>
                  <a:chExt cx="1025687" cy="197103"/>
                </a:xfrm>
                <a:grpFill/>
              </p:grpSpPr>
              <p:pic>
                <p:nvPicPr>
                  <p:cNvPr id="62" name="Graphic 37">
                    <a:extLst>
                      <a:ext uri="{FF2B5EF4-FFF2-40B4-BE49-F238E27FC236}">
                        <a16:creationId xmlns:a16="http://schemas.microsoft.com/office/drawing/2014/main" id="{63194ED4-48E9-41C7-B9CB-886ED142EC0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63" name="Graphic 37">
                    <a:extLst>
                      <a:ext uri="{FF2B5EF4-FFF2-40B4-BE49-F238E27FC236}">
                        <a16:creationId xmlns:a16="http://schemas.microsoft.com/office/drawing/2014/main" id="{A4361C7C-6E01-48FC-B2BA-8F2D4091B86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grpSp>
          <p:nvGrpSpPr>
            <p:cNvPr id="35" name="Gruppieren 182">
              <a:extLst>
                <a:ext uri="{FF2B5EF4-FFF2-40B4-BE49-F238E27FC236}">
                  <a16:creationId xmlns:a16="http://schemas.microsoft.com/office/drawing/2014/main" id="{BF1EC92E-4AC4-4DE7-891E-5BA4A66FDC5A}"/>
                </a:ext>
              </a:extLst>
            </p:cNvPr>
            <p:cNvGrpSpPr/>
            <p:nvPr/>
          </p:nvGrpSpPr>
          <p:grpSpPr>
            <a:xfrm>
              <a:off x="7238404" y="3291420"/>
              <a:ext cx="545154" cy="193702"/>
              <a:chOff x="5880677" y="3449321"/>
              <a:chExt cx="1025687" cy="364442"/>
            </a:xfrm>
            <a:solidFill>
              <a:schemeClr val="tx1"/>
            </a:solidFill>
          </p:grpSpPr>
          <p:grpSp>
            <p:nvGrpSpPr>
              <p:cNvPr id="52" name="Group 9">
                <a:extLst>
                  <a:ext uri="{FF2B5EF4-FFF2-40B4-BE49-F238E27FC236}">
                    <a16:creationId xmlns:a16="http://schemas.microsoft.com/office/drawing/2014/main" id="{EA8BF7F9-8CA7-4CCC-B2EB-5D498D7BDFAC}"/>
                  </a:ext>
                </a:extLst>
              </p:cNvPr>
              <p:cNvGrpSpPr/>
              <p:nvPr/>
            </p:nvGrpSpPr>
            <p:grpSpPr>
              <a:xfrm>
                <a:off x="6120003" y="3449321"/>
                <a:ext cx="566085" cy="364442"/>
                <a:chOff x="5621462" y="4549879"/>
                <a:chExt cx="566085" cy="364442"/>
              </a:xfrm>
              <a:grpFill/>
            </p:grpSpPr>
            <p:sp>
              <p:nvSpPr>
                <p:cNvPr id="56" name="Freeform 5">
                  <a:extLst>
                    <a:ext uri="{FF2B5EF4-FFF2-40B4-BE49-F238E27FC236}">
                      <a16:creationId xmlns:a16="http://schemas.microsoft.com/office/drawing/2014/main" id="{F7B1EF5E-1A08-400E-94F1-1E3FEAABED62}"/>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57" name="Freeform 6">
                  <a:extLst>
                    <a:ext uri="{FF2B5EF4-FFF2-40B4-BE49-F238E27FC236}">
                      <a16:creationId xmlns:a16="http://schemas.microsoft.com/office/drawing/2014/main" id="{2D60C7BC-A872-4C85-9ADC-BB1A6A9404B1}"/>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53" name="Group 11">
                <a:extLst>
                  <a:ext uri="{FF2B5EF4-FFF2-40B4-BE49-F238E27FC236}">
                    <a16:creationId xmlns:a16="http://schemas.microsoft.com/office/drawing/2014/main" id="{8C347CE3-B280-492A-A0C8-736A1B1C4099}"/>
                  </a:ext>
                </a:extLst>
              </p:cNvPr>
              <p:cNvGrpSpPr/>
              <p:nvPr/>
            </p:nvGrpSpPr>
            <p:grpSpPr>
              <a:xfrm>
                <a:off x="5880677" y="3538453"/>
                <a:ext cx="1025687" cy="197103"/>
                <a:chOff x="5391776" y="4639011"/>
                <a:chExt cx="1025687" cy="197103"/>
              </a:xfrm>
              <a:grpFill/>
            </p:grpSpPr>
            <p:pic>
              <p:nvPicPr>
                <p:cNvPr id="54" name="Graphic 37">
                  <a:extLst>
                    <a:ext uri="{FF2B5EF4-FFF2-40B4-BE49-F238E27FC236}">
                      <a16:creationId xmlns:a16="http://schemas.microsoft.com/office/drawing/2014/main" id="{195023F8-6AEB-4CF2-A8CE-ECF0914F5E6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55" name="Graphic 37">
                  <a:extLst>
                    <a:ext uri="{FF2B5EF4-FFF2-40B4-BE49-F238E27FC236}">
                      <a16:creationId xmlns:a16="http://schemas.microsoft.com/office/drawing/2014/main" id="{BD17CC7A-C6E1-4D05-B1C9-29B7507BE98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36" name="Gruppieren 183">
              <a:extLst>
                <a:ext uri="{FF2B5EF4-FFF2-40B4-BE49-F238E27FC236}">
                  <a16:creationId xmlns:a16="http://schemas.microsoft.com/office/drawing/2014/main" id="{EE7D4B9B-3943-43B5-8C70-562FA582F49A}"/>
                </a:ext>
              </a:extLst>
            </p:cNvPr>
            <p:cNvGrpSpPr/>
            <p:nvPr/>
          </p:nvGrpSpPr>
          <p:grpSpPr>
            <a:xfrm>
              <a:off x="6568953" y="4014004"/>
              <a:ext cx="1900988" cy="359816"/>
              <a:chOff x="6529750" y="4041979"/>
              <a:chExt cx="1900988" cy="359816"/>
            </a:xfrm>
          </p:grpSpPr>
          <p:grpSp>
            <p:nvGrpSpPr>
              <p:cNvPr id="37" name="Graphic 51">
                <a:extLst>
                  <a:ext uri="{FF2B5EF4-FFF2-40B4-BE49-F238E27FC236}">
                    <a16:creationId xmlns:a16="http://schemas.microsoft.com/office/drawing/2014/main" id="{8159F906-3E7C-4B90-B6D7-D7BB94DB8F1A}"/>
                  </a:ext>
                </a:extLst>
              </p:cNvPr>
              <p:cNvGrpSpPr/>
              <p:nvPr/>
            </p:nvGrpSpPr>
            <p:grpSpPr>
              <a:xfrm>
                <a:off x="6529750" y="4041979"/>
                <a:ext cx="265127" cy="359816"/>
                <a:chOff x="2245154" y="2779463"/>
                <a:chExt cx="265127" cy="359816"/>
              </a:xfrm>
            </p:grpSpPr>
            <p:sp>
              <p:nvSpPr>
                <p:cNvPr id="50" name="Freihandform: Form 197">
                  <a:extLst>
                    <a:ext uri="{FF2B5EF4-FFF2-40B4-BE49-F238E27FC236}">
                      <a16:creationId xmlns:a16="http://schemas.microsoft.com/office/drawing/2014/main" id="{D88A74F7-4021-4B71-B4C3-B6300B7AC7B0}"/>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51" name="Freihandform: Form 198">
                  <a:extLst>
                    <a:ext uri="{FF2B5EF4-FFF2-40B4-BE49-F238E27FC236}">
                      <a16:creationId xmlns:a16="http://schemas.microsoft.com/office/drawing/2014/main" id="{103086C1-8ED7-4E49-99CA-6D4F84B3C1C4}"/>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38" name="Graphic 51">
                <a:extLst>
                  <a:ext uri="{FF2B5EF4-FFF2-40B4-BE49-F238E27FC236}">
                    <a16:creationId xmlns:a16="http://schemas.microsoft.com/office/drawing/2014/main" id="{3FA7752F-84A8-4B69-BDEB-8B7085DC881C}"/>
                  </a:ext>
                </a:extLst>
              </p:cNvPr>
              <p:cNvGrpSpPr/>
              <p:nvPr/>
            </p:nvGrpSpPr>
            <p:grpSpPr>
              <a:xfrm>
                <a:off x="6938715" y="4041979"/>
                <a:ext cx="265127" cy="359816"/>
                <a:chOff x="2245154" y="2779463"/>
                <a:chExt cx="265127" cy="359816"/>
              </a:xfrm>
            </p:grpSpPr>
            <p:sp>
              <p:nvSpPr>
                <p:cNvPr id="48" name="Freihandform: Form 195">
                  <a:extLst>
                    <a:ext uri="{FF2B5EF4-FFF2-40B4-BE49-F238E27FC236}">
                      <a16:creationId xmlns:a16="http://schemas.microsoft.com/office/drawing/2014/main" id="{3293005E-5B8B-495C-9581-003A166072C3}"/>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49" name="Freihandform: Form 196">
                  <a:extLst>
                    <a:ext uri="{FF2B5EF4-FFF2-40B4-BE49-F238E27FC236}">
                      <a16:creationId xmlns:a16="http://schemas.microsoft.com/office/drawing/2014/main" id="{9ED59330-DC3C-4E42-B2BE-9ADD57F3A44A}"/>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39" name="Graphic 51">
                <a:extLst>
                  <a:ext uri="{FF2B5EF4-FFF2-40B4-BE49-F238E27FC236}">
                    <a16:creationId xmlns:a16="http://schemas.microsoft.com/office/drawing/2014/main" id="{15CF9D41-E204-4827-9252-8BE6F74E9670}"/>
                  </a:ext>
                </a:extLst>
              </p:cNvPr>
              <p:cNvGrpSpPr/>
              <p:nvPr/>
            </p:nvGrpSpPr>
            <p:grpSpPr>
              <a:xfrm>
                <a:off x="7347680" y="4041979"/>
                <a:ext cx="265127" cy="359816"/>
                <a:chOff x="2245154" y="2779463"/>
                <a:chExt cx="265127" cy="359816"/>
              </a:xfrm>
            </p:grpSpPr>
            <p:sp>
              <p:nvSpPr>
                <p:cNvPr id="46" name="Freihandform: Form 193">
                  <a:extLst>
                    <a:ext uri="{FF2B5EF4-FFF2-40B4-BE49-F238E27FC236}">
                      <a16:creationId xmlns:a16="http://schemas.microsoft.com/office/drawing/2014/main" id="{F933245A-CFF5-464A-8394-5EA90D615B58}"/>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47" name="Freihandform: Form 194">
                  <a:extLst>
                    <a:ext uri="{FF2B5EF4-FFF2-40B4-BE49-F238E27FC236}">
                      <a16:creationId xmlns:a16="http://schemas.microsoft.com/office/drawing/2014/main" id="{3D34DB9B-0950-4751-B005-04C221A68D6E}"/>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40" name="Graphic 51">
                <a:extLst>
                  <a:ext uri="{FF2B5EF4-FFF2-40B4-BE49-F238E27FC236}">
                    <a16:creationId xmlns:a16="http://schemas.microsoft.com/office/drawing/2014/main" id="{A9E9C1A0-C06D-41BE-9338-3093D76F1F04}"/>
                  </a:ext>
                </a:extLst>
              </p:cNvPr>
              <p:cNvGrpSpPr/>
              <p:nvPr/>
            </p:nvGrpSpPr>
            <p:grpSpPr>
              <a:xfrm>
                <a:off x="7756645" y="4041979"/>
                <a:ext cx="265127" cy="359816"/>
                <a:chOff x="2245154" y="2779463"/>
                <a:chExt cx="265127" cy="359816"/>
              </a:xfrm>
            </p:grpSpPr>
            <p:sp>
              <p:nvSpPr>
                <p:cNvPr id="44" name="Freihandform: Form 191">
                  <a:extLst>
                    <a:ext uri="{FF2B5EF4-FFF2-40B4-BE49-F238E27FC236}">
                      <a16:creationId xmlns:a16="http://schemas.microsoft.com/office/drawing/2014/main" id="{A8091EBA-99AB-451C-93E9-48AC87BE8FDB}"/>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45" name="Freihandform: Form 192">
                  <a:extLst>
                    <a:ext uri="{FF2B5EF4-FFF2-40B4-BE49-F238E27FC236}">
                      <a16:creationId xmlns:a16="http://schemas.microsoft.com/office/drawing/2014/main" id="{FCDDC653-06EA-4256-B88E-BCC8B7C9EFB5}"/>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41" name="Graphic 51">
                <a:extLst>
                  <a:ext uri="{FF2B5EF4-FFF2-40B4-BE49-F238E27FC236}">
                    <a16:creationId xmlns:a16="http://schemas.microsoft.com/office/drawing/2014/main" id="{4EAF3F1B-6BCE-447D-A5A8-ACB37EA089F1}"/>
                  </a:ext>
                </a:extLst>
              </p:cNvPr>
              <p:cNvGrpSpPr/>
              <p:nvPr/>
            </p:nvGrpSpPr>
            <p:grpSpPr>
              <a:xfrm>
                <a:off x="8165611" y="4041979"/>
                <a:ext cx="265127" cy="359816"/>
                <a:chOff x="2245154" y="2779463"/>
                <a:chExt cx="265127" cy="359816"/>
              </a:xfrm>
            </p:grpSpPr>
            <p:sp>
              <p:nvSpPr>
                <p:cNvPr id="42" name="Freihandform: Form 189">
                  <a:extLst>
                    <a:ext uri="{FF2B5EF4-FFF2-40B4-BE49-F238E27FC236}">
                      <a16:creationId xmlns:a16="http://schemas.microsoft.com/office/drawing/2014/main" id="{E3B8D7A6-0E6F-4730-A902-DB12A3B9B4F0}"/>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43" name="Freihandform: Form 190">
                  <a:extLst>
                    <a:ext uri="{FF2B5EF4-FFF2-40B4-BE49-F238E27FC236}">
                      <a16:creationId xmlns:a16="http://schemas.microsoft.com/office/drawing/2014/main" id="{7F694442-F65D-483F-B3E7-A7E1CCD3FEFB}"/>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grpSp>
        <p:nvGrpSpPr>
          <p:cNvPr id="72" name="Gruppieren 219">
            <a:extLst>
              <a:ext uri="{FF2B5EF4-FFF2-40B4-BE49-F238E27FC236}">
                <a16:creationId xmlns:a16="http://schemas.microsoft.com/office/drawing/2014/main" id="{989891C1-1D85-468A-A1B6-14A03948F9FE}"/>
              </a:ext>
            </a:extLst>
          </p:cNvPr>
          <p:cNvGrpSpPr/>
          <p:nvPr/>
        </p:nvGrpSpPr>
        <p:grpSpPr>
          <a:xfrm>
            <a:off x="9454238" y="2427925"/>
            <a:ext cx="1768990" cy="1635634"/>
            <a:chOff x="9388239" y="2616138"/>
            <a:chExt cx="1900988" cy="1757682"/>
          </a:xfrm>
        </p:grpSpPr>
        <p:grpSp>
          <p:nvGrpSpPr>
            <p:cNvPr id="73" name="Gruppieren 220">
              <a:extLst>
                <a:ext uri="{FF2B5EF4-FFF2-40B4-BE49-F238E27FC236}">
                  <a16:creationId xmlns:a16="http://schemas.microsoft.com/office/drawing/2014/main" id="{439F7034-B266-4056-822C-BCDF043616A9}"/>
                </a:ext>
              </a:extLst>
            </p:cNvPr>
            <p:cNvGrpSpPr/>
            <p:nvPr/>
          </p:nvGrpSpPr>
          <p:grpSpPr>
            <a:xfrm>
              <a:off x="9511058" y="3557436"/>
              <a:ext cx="1592052" cy="261208"/>
              <a:chOff x="6526100" y="2863643"/>
              <a:chExt cx="1592052" cy="261208"/>
            </a:xfrm>
          </p:grpSpPr>
          <p:grpSp>
            <p:nvGrpSpPr>
              <p:cNvPr id="107" name="Gruppieren 254">
                <a:extLst>
                  <a:ext uri="{FF2B5EF4-FFF2-40B4-BE49-F238E27FC236}">
                    <a16:creationId xmlns:a16="http://schemas.microsoft.com/office/drawing/2014/main" id="{1032FBED-C0DF-4474-8C4B-B277CDB64BC4}"/>
                  </a:ext>
                </a:extLst>
              </p:cNvPr>
              <p:cNvGrpSpPr/>
              <p:nvPr/>
            </p:nvGrpSpPr>
            <p:grpSpPr>
              <a:xfrm>
                <a:off x="6526100" y="2863643"/>
                <a:ext cx="735146" cy="261208"/>
                <a:chOff x="5880677" y="3449321"/>
                <a:chExt cx="1025687" cy="364442"/>
              </a:xfrm>
            </p:grpSpPr>
            <p:grpSp>
              <p:nvGrpSpPr>
                <p:cNvPr id="115" name="Group 9">
                  <a:extLst>
                    <a:ext uri="{FF2B5EF4-FFF2-40B4-BE49-F238E27FC236}">
                      <a16:creationId xmlns:a16="http://schemas.microsoft.com/office/drawing/2014/main" id="{51418A69-D09A-49D9-A5A3-71FD37A56937}"/>
                    </a:ext>
                  </a:extLst>
                </p:cNvPr>
                <p:cNvGrpSpPr/>
                <p:nvPr/>
              </p:nvGrpSpPr>
              <p:grpSpPr>
                <a:xfrm>
                  <a:off x="6120003" y="3449321"/>
                  <a:ext cx="566085" cy="364442"/>
                  <a:chOff x="5621462" y="4549879"/>
                  <a:chExt cx="566085" cy="364442"/>
                </a:xfrm>
              </p:grpSpPr>
              <p:sp>
                <p:nvSpPr>
                  <p:cNvPr id="119" name="Freeform 5">
                    <a:extLst>
                      <a:ext uri="{FF2B5EF4-FFF2-40B4-BE49-F238E27FC236}">
                        <a16:creationId xmlns:a16="http://schemas.microsoft.com/office/drawing/2014/main" id="{038DB324-7394-4932-8A3D-604F757F40AC}"/>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20" name="Freeform 6">
                    <a:extLst>
                      <a:ext uri="{FF2B5EF4-FFF2-40B4-BE49-F238E27FC236}">
                        <a16:creationId xmlns:a16="http://schemas.microsoft.com/office/drawing/2014/main" id="{E09CF8B5-E19A-4BF4-8A7A-F2AF47533FB2}"/>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16" name="Group 11">
                  <a:extLst>
                    <a:ext uri="{FF2B5EF4-FFF2-40B4-BE49-F238E27FC236}">
                      <a16:creationId xmlns:a16="http://schemas.microsoft.com/office/drawing/2014/main" id="{2835D5ED-A355-4E09-8C7E-688023D44C60}"/>
                    </a:ext>
                  </a:extLst>
                </p:cNvPr>
                <p:cNvGrpSpPr/>
                <p:nvPr/>
              </p:nvGrpSpPr>
              <p:grpSpPr>
                <a:xfrm>
                  <a:off x="5880677" y="3538453"/>
                  <a:ext cx="1025687" cy="197103"/>
                  <a:chOff x="5391776" y="4639011"/>
                  <a:chExt cx="1025687" cy="197103"/>
                </a:xfrm>
              </p:grpSpPr>
              <p:pic>
                <p:nvPicPr>
                  <p:cNvPr id="117" name="Graphic 37">
                    <a:extLst>
                      <a:ext uri="{FF2B5EF4-FFF2-40B4-BE49-F238E27FC236}">
                        <a16:creationId xmlns:a16="http://schemas.microsoft.com/office/drawing/2014/main" id="{46A7D9D8-1EF1-497C-B2AC-94F39BB2BEC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118" name="Graphic 37">
                    <a:extLst>
                      <a:ext uri="{FF2B5EF4-FFF2-40B4-BE49-F238E27FC236}">
                        <a16:creationId xmlns:a16="http://schemas.microsoft.com/office/drawing/2014/main" id="{7D0C2794-881D-4933-9812-EB206129660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108" name="Gruppieren 255">
                <a:extLst>
                  <a:ext uri="{FF2B5EF4-FFF2-40B4-BE49-F238E27FC236}">
                    <a16:creationId xmlns:a16="http://schemas.microsoft.com/office/drawing/2014/main" id="{A0068E57-550F-4789-AA44-CC45C44AC4AA}"/>
                  </a:ext>
                </a:extLst>
              </p:cNvPr>
              <p:cNvGrpSpPr/>
              <p:nvPr/>
            </p:nvGrpSpPr>
            <p:grpSpPr>
              <a:xfrm>
                <a:off x="7383006" y="2863643"/>
                <a:ext cx="735146" cy="261208"/>
                <a:chOff x="5880677" y="3449321"/>
                <a:chExt cx="1025687" cy="364442"/>
              </a:xfrm>
            </p:grpSpPr>
            <p:grpSp>
              <p:nvGrpSpPr>
                <p:cNvPr id="109" name="Group 9">
                  <a:extLst>
                    <a:ext uri="{FF2B5EF4-FFF2-40B4-BE49-F238E27FC236}">
                      <a16:creationId xmlns:a16="http://schemas.microsoft.com/office/drawing/2014/main" id="{6985D2E1-61E2-4A14-8C13-358FF3685688}"/>
                    </a:ext>
                  </a:extLst>
                </p:cNvPr>
                <p:cNvGrpSpPr/>
                <p:nvPr/>
              </p:nvGrpSpPr>
              <p:grpSpPr>
                <a:xfrm>
                  <a:off x="6120003" y="3449321"/>
                  <a:ext cx="566085" cy="364442"/>
                  <a:chOff x="5621462" y="4549879"/>
                  <a:chExt cx="566085" cy="364442"/>
                </a:xfrm>
              </p:grpSpPr>
              <p:sp>
                <p:nvSpPr>
                  <p:cNvPr id="113" name="Freeform 5">
                    <a:extLst>
                      <a:ext uri="{FF2B5EF4-FFF2-40B4-BE49-F238E27FC236}">
                        <a16:creationId xmlns:a16="http://schemas.microsoft.com/office/drawing/2014/main" id="{15BECC35-4E44-4765-822C-8FDFC18E30CA}"/>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14" name="Freeform 6">
                    <a:extLst>
                      <a:ext uri="{FF2B5EF4-FFF2-40B4-BE49-F238E27FC236}">
                        <a16:creationId xmlns:a16="http://schemas.microsoft.com/office/drawing/2014/main" id="{2AB85289-A2D0-4B5C-92DE-9EDA236FB7BD}"/>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10" name="Group 11">
                  <a:extLst>
                    <a:ext uri="{FF2B5EF4-FFF2-40B4-BE49-F238E27FC236}">
                      <a16:creationId xmlns:a16="http://schemas.microsoft.com/office/drawing/2014/main" id="{E4C2D532-5F00-41CC-93CD-D2BFFE8B97AE}"/>
                    </a:ext>
                  </a:extLst>
                </p:cNvPr>
                <p:cNvGrpSpPr/>
                <p:nvPr/>
              </p:nvGrpSpPr>
              <p:grpSpPr>
                <a:xfrm>
                  <a:off x="5880677" y="3538453"/>
                  <a:ext cx="1025687" cy="197103"/>
                  <a:chOff x="5391776" y="4639011"/>
                  <a:chExt cx="1025687" cy="197103"/>
                </a:xfrm>
              </p:grpSpPr>
              <p:pic>
                <p:nvPicPr>
                  <p:cNvPr id="111" name="Graphic 37">
                    <a:extLst>
                      <a:ext uri="{FF2B5EF4-FFF2-40B4-BE49-F238E27FC236}">
                        <a16:creationId xmlns:a16="http://schemas.microsoft.com/office/drawing/2014/main" id="{9280C13F-E56F-4B96-B77F-C82F01A92F4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112" name="Graphic 37">
                    <a:extLst>
                      <a:ext uri="{FF2B5EF4-FFF2-40B4-BE49-F238E27FC236}">
                        <a16:creationId xmlns:a16="http://schemas.microsoft.com/office/drawing/2014/main" id="{B0980087-3E0B-409B-8773-4478E974C00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grpSp>
          <p:nvGrpSpPr>
            <p:cNvPr id="74" name="Gruppieren 221">
              <a:extLst>
                <a:ext uri="{FF2B5EF4-FFF2-40B4-BE49-F238E27FC236}">
                  <a16:creationId xmlns:a16="http://schemas.microsoft.com/office/drawing/2014/main" id="{B427BF60-99EF-4203-B016-49B2C1B1E2DE}"/>
                </a:ext>
              </a:extLst>
            </p:cNvPr>
            <p:cNvGrpSpPr/>
            <p:nvPr/>
          </p:nvGrpSpPr>
          <p:grpSpPr>
            <a:xfrm>
              <a:off x="10034507" y="3291420"/>
              <a:ext cx="545154" cy="193702"/>
              <a:chOff x="5880677" y="3449321"/>
              <a:chExt cx="1025687" cy="364442"/>
            </a:xfrm>
          </p:grpSpPr>
          <p:grpSp>
            <p:nvGrpSpPr>
              <p:cNvPr id="101" name="Group 9">
                <a:extLst>
                  <a:ext uri="{FF2B5EF4-FFF2-40B4-BE49-F238E27FC236}">
                    <a16:creationId xmlns:a16="http://schemas.microsoft.com/office/drawing/2014/main" id="{7A2FBF25-08A9-4685-8160-DB7D61DF108C}"/>
                  </a:ext>
                </a:extLst>
              </p:cNvPr>
              <p:cNvGrpSpPr/>
              <p:nvPr/>
            </p:nvGrpSpPr>
            <p:grpSpPr>
              <a:xfrm>
                <a:off x="6120003" y="3449321"/>
                <a:ext cx="566085" cy="364442"/>
                <a:chOff x="5621462" y="4549879"/>
                <a:chExt cx="566085" cy="364442"/>
              </a:xfrm>
            </p:grpSpPr>
            <p:sp>
              <p:nvSpPr>
                <p:cNvPr id="105" name="Freeform 5">
                  <a:extLst>
                    <a:ext uri="{FF2B5EF4-FFF2-40B4-BE49-F238E27FC236}">
                      <a16:creationId xmlns:a16="http://schemas.microsoft.com/office/drawing/2014/main" id="{20B6696C-A605-4FDB-8082-35B57AA5EF76}"/>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06" name="Freeform 6">
                  <a:extLst>
                    <a:ext uri="{FF2B5EF4-FFF2-40B4-BE49-F238E27FC236}">
                      <a16:creationId xmlns:a16="http://schemas.microsoft.com/office/drawing/2014/main" id="{1578FDC9-2554-4CCC-BD9B-45E3F04DE3B5}"/>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02" name="Group 11">
                <a:extLst>
                  <a:ext uri="{FF2B5EF4-FFF2-40B4-BE49-F238E27FC236}">
                    <a16:creationId xmlns:a16="http://schemas.microsoft.com/office/drawing/2014/main" id="{DD0B1A48-E95F-4355-949D-116EDD98C7F0}"/>
                  </a:ext>
                </a:extLst>
              </p:cNvPr>
              <p:cNvGrpSpPr/>
              <p:nvPr/>
            </p:nvGrpSpPr>
            <p:grpSpPr>
              <a:xfrm>
                <a:off x="5880677" y="3538453"/>
                <a:ext cx="1025687" cy="197103"/>
                <a:chOff x="5391776" y="4639011"/>
                <a:chExt cx="1025687" cy="197103"/>
              </a:xfrm>
            </p:grpSpPr>
            <p:pic>
              <p:nvPicPr>
                <p:cNvPr id="103" name="Graphic 37">
                  <a:extLst>
                    <a:ext uri="{FF2B5EF4-FFF2-40B4-BE49-F238E27FC236}">
                      <a16:creationId xmlns:a16="http://schemas.microsoft.com/office/drawing/2014/main" id="{02E299E0-DCF7-4922-951D-89F1898F0D0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104" name="Graphic 37">
                  <a:extLst>
                    <a:ext uri="{FF2B5EF4-FFF2-40B4-BE49-F238E27FC236}">
                      <a16:creationId xmlns:a16="http://schemas.microsoft.com/office/drawing/2014/main" id="{9D7EC4F0-7A45-407C-94AC-7BC2B601510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pic>
          <p:nvPicPr>
            <p:cNvPr id="75" name="Graphic 257">
              <a:extLst>
                <a:ext uri="{FF2B5EF4-FFF2-40B4-BE49-F238E27FC236}">
                  <a16:creationId xmlns:a16="http://schemas.microsoft.com/office/drawing/2014/main" id="{8E87FDCF-2D65-47F1-BC68-7B66638C11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10797538" y="3036901"/>
              <a:ext cx="434400" cy="463770"/>
            </a:xfrm>
            <a:prstGeom prst="rect">
              <a:avLst/>
            </a:prstGeom>
          </p:spPr>
        </p:pic>
        <p:grpSp>
          <p:nvGrpSpPr>
            <p:cNvPr id="76" name="Group 258">
              <a:extLst>
                <a:ext uri="{FF2B5EF4-FFF2-40B4-BE49-F238E27FC236}">
                  <a16:creationId xmlns:a16="http://schemas.microsoft.com/office/drawing/2014/main" id="{E6C48166-3FE8-43F2-B5F6-79DB6028143C}"/>
                </a:ext>
              </a:extLst>
            </p:cNvPr>
            <p:cNvGrpSpPr/>
            <p:nvPr/>
          </p:nvGrpSpPr>
          <p:grpSpPr bwMode="gray">
            <a:xfrm>
              <a:off x="9445529" y="3036901"/>
              <a:ext cx="374702" cy="390046"/>
              <a:chOff x="2457275" y="3483214"/>
              <a:chExt cx="332768" cy="324450"/>
            </a:xfrm>
            <a:solidFill>
              <a:schemeClr val="tx1"/>
            </a:solidFill>
          </p:grpSpPr>
          <p:sp>
            <p:nvSpPr>
              <p:cNvPr id="95" name="Freeform: Shape 259">
                <a:extLst>
                  <a:ext uri="{FF2B5EF4-FFF2-40B4-BE49-F238E27FC236}">
                    <a16:creationId xmlns:a16="http://schemas.microsoft.com/office/drawing/2014/main" id="{842B81C8-E622-4720-B164-60C46B3BEDA9}"/>
                  </a:ext>
                </a:extLst>
              </p:cNvPr>
              <p:cNvSpPr/>
              <p:nvPr/>
            </p:nvSpPr>
            <p:spPr bwMode="gray">
              <a:xfrm>
                <a:off x="2486661" y="3483214"/>
                <a:ext cx="274535" cy="324450"/>
              </a:xfrm>
              <a:custGeom>
                <a:avLst/>
                <a:gdLst>
                  <a:gd name="connsiteX0" fmla="*/ 239177 w 274533"/>
                  <a:gd name="connsiteY0" fmla="*/ 22878 h 324449"/>
                  <a:gd name="connsiteX1" fmla="*/ 255816 w 274533"/>
                  <a:gd name="connsiteY1" fmla="*/ 39516 h 324449"/>
                  <a:gd name="connsiteX2" fmla="*/ 255816 w 274533"/>
                  <a:gd name="connsiteY2" fmla="*/ 272454 h 324449"/>
                  <a:gd name="connsiteX3" fmla="*/ 247496 w 274533"/>
                  <a:gd name="connsiteY3" fmla="*/ 272454 h 324449"/>
                  <a:gd name="connsiteX4" fmla="*/ 230858 w 274533"/>
                  <a:gd name="connsiteY4" fmla="*/ 272454 h 324449"/>
                  <a:gd name="connsiteX5" fmla="*/ 230858 w 274533"/>
                  <a:gd name="connsiteY5" fmla="*/ 289093 h 324449"/>
                  <a:gd name="connsiteX6" fmla="*/ 230858 w 274533"/>
                  <a:gd name="connsiteY6" fmla="*/ 305731 h 324449"/>
                  <a:gd name="connsiteX7" fmla="*/ 194254 w 274533"/>
                  <a:gd name="connsiteY7" fmla="*/ 305731 h 324449"/>
                  <a:gd name="connsiteX8" fmla="*/ 184270 w 274533"/>
                  <a:gd name="connsiteY8" fmla="*/ 282437 h 324449"/>
                  <a:gd name="connsiteX9" fmla="*/ 180111 w 274533"/>
                  <a:gd name="connsiteY9" fmla="*/ 272454 h 324449"/>
                  <a:gd name="connsiteX10" fmla="*/ 169296 w 274533"/>
                  <a:gd name="connsiteY10" fmla="*/ 272454 h 324449"/>
                  <a:gd name="connsiteX11" fmla="*/ 110230 w 274533"/>
                  <a:gd name="connsiteY11" fmla="*/ 272454 h 324449"/>
                  <a:gd name="connsiteX12" fmla="*/ 99415 w 274533"/>
                  <a:gd name="connsiteY12" fmla="*/ 272454 h 324449"/>
                  <a:gd name="connsiteX13" fmla="*/ 95255 w 274533"/>
                  <a:gd name="connsiteY13" fmla="*/ 282437 h 324449"/>
                  <a:gd name="connsiteX14" fmla="*/ 84440 w 274533"/>
                  <a:gd name="connsiteY14" fmla="*/ 305731 h 324449"/>
                  <a:gd name="connsiteX15" fmla="*/ 47835 w 274533"/>
                  <a:gd name="connsiteY15" fmla="*/ 305731 h 324449"/>
                  <a:gd name="connsiteX16" fmla="*/ 47835 w 274533"/>
                  <a:gd name="connsiteY16" fmla="*/ 289093 h 324449"/>
                  <a:gd name="connsiteX17" fmla="*/ 47835 w 274533"/>
                  <a:gd name="connsiteY17" fmla="*/ 272454 h 324449"/>
                  <a:gd name="connsiteX18" fmla="*/ 31197 w 274533"/>
                  <a:gd name="connsiteY18" fmla="*/ 272454 h 324449"/>
                  <a:gd name="connsiteX19" fmla="*/ 22878 w 274533"/>
                  <a:gd name="connsiteY19" fmla="*/ 272454 h 324449"/>
                  <a:gd name="connsiteX20" fmla="*/ 22878 w 274533"/>
                  <a:gd name="connsiteY20" fmla="*/ 39516 h 324449"/>
                  <a:gd name="connsiteX21" fmla="*/ 39516 w 274533"/>
                  <a:gd name="connsiteY21" fmla="*/ 22878 h 324449"/>
                  <a:gd name="connsiteX22" fmla="*/ 239177 w 274533"/>
                  <a:gd name="connsiteY22" fmla="*/ 22878 h 324449"/>
                  <a:gd name="connsiteX23" fmla="*/ 239177 w 274533"/>
                  <a:gd name="connsiteY23" fmla="*/ 6239 h 324449"/>
                  <a:gd name="connsiteX24" fmla="*/ 39516 w 274533"/>
                  <a:gd name="connsiteY24" fmla="*/ 6239 h 324449"/>
                  <a:gd name="connsiteX25" fmla="*/ 6239 w 274533"/>
                  <a:gd name="connsiteY25" fmla="*/ 39516 h 324449"/>
                  <a:gd name="connsiteX26" fmla="*/ 6239 w 274533"/>
                  <a:gd name="connsiteY26" fmla="*/ 289093 h 324449"/>
                  <a:gd name="connsiteX27" fmla="*/ 31197 w 274533"/>
                  <a:gd name="connsiteY27" fmla="*/ 289093 h 324449"/>
                  <a:gd name="connsiteX28" fmla="*/ 31197 w 274533"/>
                  <a:gd name="connsiteY28" fmla="*/ 309891 h 324449"/>
                  <a:gd name="connsiteX29" fmla="*/ 43676 w 274533"/>
                  <a:gd name="connsiteY29" fmla="*/ 322369 h 324449"/>
                  <a:gd name="connsiteX30" fmla="*/ 95255 w 274533"/>
                  <a:gd name="connsiteY30" fmla="*/ 322369 h 324449"/>
                  <a:gd name="connsiteX31" fmla="*/ 110230 w 274533"/>
                  <a:gd name="connsiteY31" fmla="*/ 289093 h 324449"/>
                  <a:gd name="connsiteX32" fmla="*/ 169296 w 274533"/>
                  <a:gd name="connsiteY32" fmla="*/ 289093 h 324449"/>
                  <a:gd name="connsiteX33" fmla="*/ 184270 w 274533"/>
                  <a:gd name="connsiteY33" fmla="*/ 322369 h 324449"/>
                  <a:gd name="connsiteX34" fmla="*/ 235850 w 274533"/>
                  <a:gd name="connsiteY34" fmla="*/ 322369 h 324449"/>
                  <a:gd name="connsiteX35" fmla="*/ 248328 w 274533"/>
                  <a:gd name="connsiteY35" fmla="*/ 309891 h 324449"/>
                  <a:gd name="connsiteX36" fmla="*/ 248328 w 274533"/>
                  <a:gd name="connsiteY36" fmla="*/ 289093 h 324449"/>
                  <a:gd name="connsiteX37" fmla="*/ 273286 w 274533"/>
                  <a:gd name="connsiteY37" fmla="*/ 289093 h 324449"/>
                  <a:gd name="connsiteX38" fmla="*/ 273286 w 274533"/>
                  <a:gd name="connsiteY38" fmla="*/ 39516 h 324449"/>
                  <a:gd name="connsiteX39" fmla="*/ 239177 w 274533"/>
                  <a:gd name="connsiteY39" fmla="*/ 6239 h 324449"/>
                  <a:gd name="connsiteX40" fmla="*/ 239177 w 274533"/>
                  <a:gd name="connsiteY40" fmla="*/ 6239 h 3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4533" h="324449">
                    <a:moveTo>
                      <a:pt x="239177" y="22878"/>
                    </a:moveTo>
                    <a:cubicBezTo>
                      <a:pt x="248328" y="22878"/>
                      <a:pt x="255816" y="30365"/>
                      <a:pt x="255816" y="39516"/>
                    </a:cubicBezTo>
                    <a:lnTo>
                      <a:pt x="255816" y="272454"/>
                    </a:lnTo>
                    <a:lnTo>
                      <a:pt x="247496" y="272454"/>
                    </a:lnTo>
                    <a:lnTo>
                      <a:pt x="230858" y="272454"/>
                    </a:lnTo>
                    <a:lnTo>
                      <a:pt x="230858" y="289093"/>
                    </a:lnTo>
                    <a:lnTo>
                      <a:pt x="230858" y="305731"/>
                    </a:lnTo>
                    <a:lnTo>
                      <a:pt x="194254" y="305731"/>
                    </a:lnTo>
                    <a:lnTo>
                      <a:pt x="184270" y="282437"/>
                    </a:lnTo>
                    <a:lnTo>
                      <a:pt x="180111" y="272454"/>
                    </a:lnTo>
                    <a:lnTo>
                      <a:pt x="169296" y="272454"/>
                    </a:lnTo>
                    <a:lnTo>
                      <a:pt x="110230" y="272454"/>
                    </a:lnTo>
                    <a:lnTo>
                      <a:pt x="99415" y="272454"/>
                    </a:lnTo>
                    <a:lnTo>
                      <a:pt x="95255" y="282437"/>
                    </a:lnTo>
                    <a:lnTo>
                      <a:pt x="84440" y="305731"/>
                    </a:lnTo>
                    <a:lnTo>
                      <a:pt x="47835" y="305731"/>
                    </a:lnTo>
                    <a:lnTo>
                      <a:pt x="47835" y="289093"/>
                    </a:lnTo>
                    <a:lnTo>
                      <a:pt x="47835" y="272454"/>
                    </a:lnTo>
                    <a:lnTo>
                      <a:pt x="31197" y="272454"/>
                    </a:lnTo>
                    <a:lnTo>
                      <a:pt x="22878" y="272454"/>
                    </a:lnTo>
                    <a:lnTo>
                      <a:pt x="22878" y="39516"/>
                    </a:lnTo>
                    <a:cubicBezTo>
                      <a:pt x="22878" y="30365"/>
                      <a:pt x="30365" y="22878"/>
                      <a:pt x="39516" y="22878"/>
                    </a:cubicBezTo>
                    <a:lnTo>
                      <a:pt x="239177" y="22878"/>
                    </a:lnTo>
                    <a:moveTo>
                      <a:pt x="239177" y="6239"/>
                    </a:moveTo>
                    <a:lnTo>
                      <a:pt x="39516" y="6239"/>
                    </a:lnTo>
                    <a:cubicBezTo>
                      <a:pt x="21214" y="6239"/>
                      <a:pt x="6239" y="21214"/>
                      <a:pt x="6239" y="39516"/>
                    </a:cubicBezTo>
                    <a:lnTo>
                      <a:pt x="6239" y="289093"/>
                    </a:lnTo>
                    <a:lnTo>
                      <a:pt x="31197" y="289093"/>
                    </a:lnTo>
                    <a:lnTo>
                      <a:pt x="31197" y="309891"/>
                    </a:lnTo>
                    <a:cubicBezTo>
                      <a:pt x="31197" y="316546"/>
                      <a:pt x="37020" y="322369"/>
                      <a:pt x="43676" y="322369"/>
                    </a:cubicBezTo>
                    <a:lnTo>
                      <a:pt x="95255" y="322369"/>
                    </a:lnTo>
                    <a:lnTo>
                      <a:pt x="110230" y="289093"/>
                    </a:lnTo>
                    <a:lnTo>
                      <a:pt x="169296" y="289093"/>
                    </a:lnTo>
                    <a:lnTo>
                      <a:pt x="184270" y="322369"/>
                    </a:lnTo>
                    <a:lnTo>
                      <a:pt x="235850" y="322369"/>
                    </a:lnTo>
                    <a:cubicBezTo>
                      <a:pt x="242505" y="322369"/>
                      <a:pt x="248328" y="316546"/>
                      <a:pt x="248328" y="309891"/>
                    </a:cubicBezTo>
                    <a:lnTo>
                      <a:pt x="248328" y="289093"/>
                    </a:lnTo>
                    <a:lnTo>
                      <a:pt x="273286" y="289093"/>
                    </a:lnTo>
                    <a:lnTo>
                      <a:pt x="273286" y="39516"/>
                    </a:lnTo>
                    <a:cubicBezTo>
                      <a:pt x="272454" y="21214"/>
                      <a:pt x="257480" y="6239"/>
                      <a:pt x="239177" y="6239"/>
                    </a:cubicBezTo>
                    <a:lnTo>
                      <a:pt x="239177" y="623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96" name="Freeform: Shape 260">
                <a:extLst>
                  <a:ext uri="{FF2B5EF4-FFF2-40B4-BE49-F238E27FC236}">
                    <a16:creationId xmlns:a16="http://schemas.microsoft.com/office/drawing/2014/main" id="{A1EEEA50-3171-4048-9E57-7ED2AE5AB4C7}"/>
                  </a:ext>
                </a:extLst>
              </p:cNvPr>
              <p:cNvSpPr/>
              <p:nvPr/>
            </p:nvSpPr>
            <p:spPr bwMode="gray">
              <a:xfrm>
                <a:off x="2530328" y="3543537"/>
                <a:ext cx="191342" cy="24958"/>
              </a:xfrm>
              <a:custGeom>
                <a:avLst/>
                <a:gdLst>
                  <a:gd name="connsiteX0" fmla="*/ 12479 w 191341"/>
                  <a:gd name="connsiteY0" fmla="*/ 12479 h 24957"/>
                  <a:gd name="connsiteX1" fmla="*/ 178863 w 191341"/>
                  <a:gd name="connsiteY1" fmla="*/ 12479 h 24957"/>
                </a:gdLst>
                <a:ahLst/>
                <a:cxnLst>
                  <a:cxn ang="0">
                    <a:pos x="connsiteX0" y="connsiteY0"/>
                  </a:cxn>
                  <a:cxn ang="0">
                    <a:pos x="connsiteX1" y="connsiteY1"/>
                  </a:cxn>
                </a:cxnLst>
                <a:rect l="l" t="t" r="r" b="b"/>
                <a:pathLst>
                  <a:path w="191341" h="24957">
                    <a:moveTo>
                      <a:pt x="12479" y="12479"/>
                    </a:moveTo>
                    <a:lnTo>
                      <a:pt x="178863" y="12479"/>
                    </a:lnTo>
                  </a:path>
                </a:pathLst>
              </a:custGeom>
              <a:grp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97" name="Freeform: Shape 261">
                <a:extLst>
                  <a:ext uri="{FF2B5EF4-FFF2-40B4-BE49-F238E27FC236}">
                    <a16:creationId xmlns:a16="http://schemas.microsoft.com/office/drawing/2014/main" id="{81F5E832-67E5-4F04-8604-F852E474F91A}"/>
                  </a:ext>
                </a:extLst>
              </p:cNvPr>
              <p:cNvSpPr/>
              <p:nvPr/>
            </p:nvSpPr>
            <p:spPr bwMode="gray">
              <a:xfrm>
                <a:off x="253214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98" name="Freeform: Shape 262">
                <a:extLst>
                  <a:ext uri="{FF2B5EF4-FFF2-40B4-BE49-F238E27FC236}">
                    <a16:creationId xmlns:a16="http://schemas.microsoft.com/office/drawing/2014/main" id="{302DC823-9F2D-4D8F-A331-AAF282537DA4}"/>
                  </a:ext>
                </a:extLst>
              </p:cNvPr>
              <p:cNvSpPr/>
              <p:nvPr/>
            </p:nvSpPr>
            <p:spPr bwMode="gray">
              <a:xfrm>
                <a:off x="264029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99" name="Freeform: Shape 263">
                <a:extLst>
                  <a:ext uri="{FF2B5EF4-FFF2-40B4-BE49-F238E27FC236}">
                    <a16:creationId xmlns:a16="http://schemas.microsoft.com/office/drawing/2014/main" id="{3A804AF0-09A4-414B-964D-8F75802F5F04}"/>
                  </a:ext>
                </a:extLst>
              </p:cNvPr>
              <p:cNvSpPr/>
              <p:nvPr/>
            </p:nvSpPr>
            <p:spPr bwMode="gray">
              <a:xfrm>
                <a:off x="277340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00" name="Freeform: Shape 264">
                <a:extLst>
                  <a:ext uri="{FF2B5EF4-FFF2-40B4-BE49-F238E27FC236}">
                    <a16:creationId xmlns:a16="http://schemas.microsoft.com/office/drawing/2014/main" id="{407B40A7-2703-4A8D-A147-1536FEB7F69E}"/>
                  </a:ext>
                </a:extLst>
              </p:cNvPr>
              <p:cNvSpPr/>
              <p:nvPr/>
            </p:nvSpPr>
            <p:spPr bwMode="gray">
              <a:xfrm>
                <a:off x="245727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pic>
          <p:nvPicPr>
            <p:cNvPr id="77" name="Graphic 265">
              <a:extLst>
                <a:ext uri="{FF2B5EF4-FFF2-40B4-BE49-F238E27FC236}">
                  <a16:creationId xmlns:a16="http://schemas.microsoft.com/office/drawing/2014/main" id="{7701BA55-0801-427E-91D6-7F4F895380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9826598" y="2616138"/>
              <a:ext cx="444894" cy="474972"/>
            </a:xfrm>
            <a:prstGeom prst="rect">
              <a:avLst/>
            </a:prstGeom>
          </p:spPr>
        </p:pic>
        <p:pic>
          <p:nvPicPr>
            <p:cNvPr id="78" name="Graphic 265">
              <a:extLst>
                <a:ext uri="{FF2B5EF4-FFF2-40B4-BE49-F238E27FC236}">
                  <a16:creationId xmlns:a16="http://schemas.microsoft.com/office/drawing/2014/main" id="{87CFF02E-8FDD-450D-B12C-DDB3EF40C5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flipH="1">
              <a:off x="10405974" y="2616138"/>
              <a:ext cx="444894" cy="474972"/>
            </a:xfrm>
            <a:prstGeom prst="rect">
              <a:avLst/>
            </a:prstGeom>
          </p:spPr>
        </p:pic>
        <p:grpSp>
          <p:nvGrpSpPr>
            <p:cNvPr id="79" name="Gruppieren 226">
              <a:extLst>
                <a:ext uri="{FF2B5EF4-FFF2-40B4-BE49-F238E27FC236}">
                  <a16:creationId xmlns:a16="http://schemas.microsoft.com/office/drawing/2014/main" id="{308805DB-3C50-4C59-80FE-83CD25D83A1B}"/>
                </a:ext>
              </a:extLst>
            </p:cNvPr>
            <p:cNvGrpSpPr/>
            <p:nvPr/>
          </p:nvGrpSpPr>
          <p:grpSpPr>
            <a:xfrm>
              <a:off x="9388239" y="4014004"/>
              <a:ext cx="1900988" cy="359816"/>
              <a:chOff x="6529750" y="4041979"/>
              <a:chExt cx="1900988" cy="359816"/>
            </a:xfrm>
          </p:grpSpPr>
          <p:grpSp>
            <p:nvGrpSpPr>
              <p:cNvPr id="80" name="Graphic 51">
                <a:extLst>
                  <a:ext uri="{FF2B5EF4-FFF2-40B4-BE49-F238E27FC236}">
                    <a16:creationId xmlns:a16="http://schemas.microsoft.com/office/drawing/2014/main" id="{9C74A25E-CB3F-40B1-8DBC-EE076E650653}"/>
                  </a:ext>
                </a:extLst>
              </p:cNvPr>
              <p:cNvGrpSpPr/>
              <p:nvPr/>
            </p:nvGrpSpPr>
            <p:grpSpPr>
              <a:xfrm>
                <a:off x="6529750" y="4041979"/>
                <a:ext cx="265127" cy="359816"/>
                <a:chOff x="2245154" y="2779463"/>
                <a:chExt cx="265127" cy="359816"/>
              </a:xfrm>
            </p:grpSpPr>
            <p:sp>
              <p:nvSpPr>
                <p:cNvPr id="93" name="Freihandform: Form 240">
                  <a:extLst>
                    <a:ext uri="{FF2B5EF4-FFF2-40B4-BE49-F238E27FC236}">
                      <a16:creationId xmlns:a16="http://schemas.microsoft.com/office/drawing/2014/main" id="{65D961F1-3E0B-47ED-8832-99B6DF2798E1}"/>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94" name="Freihandform: Form 241">
                  <a:extLst>
                    <a:ext uri="{FF2B5EF4-FFF2-40B4-BE49-F238E27FC236}">
                      <a16:creationId xmlns:a16="http://schemas.microsoft.com/office/drawing/2014/main" id="{7A97F44A-5D5F-44F4-B5B4-070B8787487C}"/>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81" name="Graphic 51">
                <a:extLst>
                  <a:ext uri="{FF2B5EF4-FFF2-40B4-BE49-F238E27FC236}">
                    <a16:creationId xmlns:a16="http://schemas.microsoft.com/office/drawing/2014/main" id="{8E7B21ED-C595-431D-8F1A-109FCDC036D3}"/>
                  </a:ext>
                </a:extLst>
              </p:cNvPr>
              <p:cNvGrpSpPr/>
              <p:nvPr/>
            </p:nvGrpSpPr>
            <p:grpSpPr>
              <a:xfrm>
                <a:off x="6938715" y="4041979"/>
                <a:ext cx="265127" cy="359816"/>
                <a:chOff x="2245154" y="2779463"/>
                <a:chExt cx="265127" cy="359816"/>
              </a:xfrm>
            </p:grpSpPr>
            <p:sp>
              <p:nvSpPr>
                <p:cNvPr id="91" name="Freihandform: Form 238">
                  <a:extLst>
                    <a:ext uri="{FF2B5EF4-FFF2-40B4-BE49-F238E27FC236}">
                      <a16:creationId xmlns:a16="http://schemas.microsoft.com/office/drawing/2014/main" id="{AD28E048-2070-4036-BC34-3AAD8D2AF101}"/>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92" name="Freihandform: Form 239">
                  <a:extLst>
                    <a:ext uri="{FF2B5EF4-FFF2-40B4-BE49-F238E27FC236}">
                      <a16:creationId xmlns:a16="http://schemas.microsoft.com/office/drawing/2014/main" id="{23209C79-4139-4A8A-A4E4-8CAF09C2E8DA}"/>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82" name="Graphic 51">
                <a:extLst>
                  <a:ext uri="{FF2B5EF4-FFF2-40B4-BE49-F238E27FC236}">
                    <a16:creationId xmlns:a16="http://schemas.microsoft.com/office/drawing/2014/main" id="{AE212C46-35B4-4ECE-B974-3970EEB7DD89}"/>
                  </a:ext>
                </a:extLst>
              </p:cNvPr>
              <p:cNvGrpSpPr/>
              <p:nvPr/>
            </p:nvGrpSpPr>
            <p:grpSpPr>
              <a:xfrm>
                <a:off x="7347680" y="4041979"/>
                <a:ext cx="265127" cy="359816"/>
                <a:chOff x="2245154" y="2779463"/>
                <a:chExt cx="265127" cy="359816"/>
              </a:xfrm>
            </p:grpSpPr>
            <p:sp>
              <p:nvSpPr>
                <p:cNvPr id="89" name="Freihandform: Form 236">
                  <a:extLst>
                    <a:ext uri="{FF2B5EF4-FFF2-40B4-BE49-F238E27FC236}">
                      <a16:creationId xmlns:a16="http://schemas.microsoft.com/office/drawing/2014/main" id="{2FA9C55F-A333-460B-92F9-2621A7EAA0CB}"/>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90" name="Freihandform: Form 237">
                  <a:extLst>
                    <a:ext uri="{FF2B5EF4-FFF2-40B4-BE49-F238E27FC236}">
                      <a16:creationId xmlns:a16="http://schemas.microsoft.com/office/drawing/2014/main" id="{EE391047-5311-462B-BE44-38E340068C56}"/>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83" name="Graphic 51">
                <a:extLst>
                  <a:ext uri="{FF2B5EF4-FFF2-40B4-BE49-F238E27FC236}">
                    <a16:creationId xmlns:a16="http://schemas.microsoft.com/office/drawing/2014/main" id="{4A2914B9-7F1F-4233-97A7-A06637615D9D}"/>
                  </a:ext>
                </a:extLst>
              </p:cNvPr>
              <p:cNvGrpSpPr/>
              <p:nvPr/>
            </p:nvGrpSpPr>
            <p:grpSpPr>
              <a:xfrm>
                <a:off x="7756645" y="4041979"/>
                <a:ext cx="265127" cy="359816"/>
                <a:chOff x="2245154" y="2779463"/>
                <a:chExt cx="265127" cy="359816"/>
              </a:xfrm>
            </p:grpSpPr>
            <p:sp>
              <p:nvSpPr>
                <p:cNvPr id="87" name="Freihandform: Form 234">
                  <a:extLst>
                    <a:ext uri="{FF2B5EF4-FFF2-40B4-BE49-F238E27FC236}">
                      <a16:creationId xmlns:a16="http://schemas.microsoft.com/office/drawing/2014/main" id="{E7539211-DAF3-4277-AC50-C91316D8851B}"/>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88" name="Freihandform: Form 235">
                  <a:extLst>
                    <a:ext uri="{FF2B5EF4-FFF2-40B4-BE49-F238E27FC236}">
                      <a16:creationId xmlns:a16="http://schemas.microsoft.com/office/drawing/2014/main" id="{142935A5-B9CC-4BC5-8478-821F1A4CF168}"/>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84" name="Graphic 51">
                <a:extLst>
                  <a:ext uri="{FF2B5EF4-FFF2-40B4-BE49-F238E27FC236}">
                    <a16:creationId xmlns:a16="http://schemas.microsoft.com/office/drawing/2014/main" id="{B5AF783C-A09F-4DED-B863-079BE5DEE3A5}"/>
                  </a:ext>
                </a:extLst>
              </p:cNvPr>
              <p:cNvGrpSpPr/>
              <p:nvPr/>
            </p:nvGrpSpPr>
            <p:grpSpPr>
              <a:xfrm>
                <a:off x="8165611" y="4041979"/>
                <a:ext cx="265127" cy="359816"/>
                <a:chOff x="2245154" y="2779463"/>
                <a:chExt cx="265127" cy="359816"/>
              </a:xfrm>
            </p:grpSpPr>
            <p:sp>
              <p:nvSpPr>
                <p:cNvPr id="85" name="Freihandform: Form 232">
                  <a:extLst>
                    <a:ext uri="{FF2B5EF4-FFF2-40B4-BE49-F238E27FC236}">
                      <a16:creationId xmlns:a16="http://schemas.microsoft.com/office/drawing/2014/main" id="{134B1FCA-9D44-40DC-A48B-FB9F5E2F7A86}"/>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86" name="Freihandform: Form 233">
                  <a:extLst>
                    <a:ext uri="{FF2B5EF4-FFF2-40B4-BE49-F238E27FC236}">
                      <a16:creationId xmlns:a16="http://schemas.microsoft.com/office/drawing/2014/main" id="{181982A5-D3D7-426D-9B02-815D8FECFA62}"/>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sp>
        <p:nvSpPr>
          <p:cNvPr id="121" name="Textplatzhalter 6">
            <a:extLst>
              <a:ext uri="{FF2B5EF4-FFF2-40B4-BE49-F238E27FC236}">
                <a16:creationId xmlns:a16="http://schemas.microsoft.com/office/drawing/2014/main" id="{90A133AC-D3E6-43CC-8690-82D452B69D6A}"/>
              </a:ext>
            </a:extLst>
          </p:cNvPr>
          <p:cNvSpPr txBox="1">
            <a:spLocks/>
          </p:cNvSpPr>
          <p:nvPr/>
        </p:nvSpPr>
        <p:spPr>
          <a:xfrm>
            <a:off x="726675" y="4358109"/>
            <a:ext cx="2308404" cy="622925"/>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600" b="1" dirty="0">
                <a:latin typeface="+mj-lt"/>
              </a:rPr>
              <a:t>Car</a:t>
            </a:r>
          </a:p>
        </p:txBody>
      </p:sp>
      <p:sp>
        <p:nvSpPr>
          <p:cNvPr id="122" name="Textplatzhalter 6">
            <a:extLst>
              <a:ext uri="{FF2B5EF4-FFF2-40B4-BE49-F238E27FC236}">
                <a16:creationId xmlns:a16="http://schemas.microsoft.com/office/drawing/2014/main" id="{E1FDDEDC-4950-4EB4-9E3E-5C39437272E9}"/>
              </a:ext>
            </a:extLst>
          </p:cNvPr>
          <p:cNvSpPr txBox="1">
            <a:spLocks/>
          </p:cNvSpPr>
          <p:nvPr/>
        </p:nvSpPr>
        <p:spPr>
          <a:xfrm>
            <a:off x="3541727" y="4358109"/>
            <a:ext cx="2308404" cy="622925"/>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600" b="1" dirty="0">
                <a:latin typeface="+mj-lt"/>
              </a:rPr>
              <a:t>Connected</a:t>
            </a:r>
            <a:br>
              <a:rPr lang="en-US" sz="1600" b="1" dirty="0">
                <a:latin typeface="+mj-lt"/>
              </a:rPr>
            </a:br>
            <a:r>
              <a:rPr lang="en-US" sz="1600" b="1" dirty="0">
                <a:latin typeface="+mj-lt"/>
              </a:rPr>
              <a:t>smart car </a:t>
            </a:r>
          </a:p>
        </p:txBody>
      </p:sp>
      <p:sp>
        <p:nvSpPr>
          <p:cNvPr id="123" name="Textplatzhalter 6">
            <a:extLst>
              <a:ext uri="{FF2B5EF4-FFF2-40B4-BE49-F238E27FC236}">
                <a16:creationId xmlns:a16="http://schemas.microsoft.com/office/drawing/2014/main" id="{71D36707-7974-4456-AD8D-EE32ADE2F6D7}"/>
              </a:ext>
            </a:extLst>
          </p:cNvPr>
          <p:cNvSpPr txBox="1">
            <a:spLocks/>
          </p:cNvSpPr>
          <p:nvPr/>
        </p:nvSpPr>
        <p:spPr>
          <a:xfrm>
            <a:off x="6356779" y="4358109"/>
            <a:ext cx="2308404" cy="622925"/>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600" b="1" dirty="0">
                <a:latin typeface="+mj-lt"/>
              </a:rPr>
              <a:t>Car as a Service</a:t>
            </a:r>
          </a:p>
          <a:p>
            <a:pPr lvl="1" algn="ctr">
              <a:lnSpc>
                <a:spcPct val="100000"/>
              </a:lnSpc>
            </a:pPr>
            <a:r>
              <a:rPr lang="en-US" sz="1600" dirty="0"/>
              <a:t>(CaaS)</a:t>
            </a:r>
          </a:p>
        </p:txBody>
      </p:sp>
      <p:sp>
        <p:nvSpPr>
          <p:cNvPr id="124" name="Textplatzhalter 6">
            <a:extLst>
              <a:ext uri="{FF2B5EF4-FFF2-40B4-BE49-F238E27FC236}">
                <a16:creationId xmlns:a16="http://schemas.microsoft.com/office/drawing/2014/main" id="{9A80031A-68DC-47B9-94A8-333F433C8F84}"/>
              </a:ext>
            </a:extLst>
          </p:cNvPr>
          <p:cNvSpPr txBox="1">
            <a:spLocks/>
          </p:cNvSpPr>
          <p:nvPr/>
        </p:nvSpPr>
        <p:spPr>
          <a:xfrm>
            <a:off x="9171831" y="4358109"/>
            <a:ext cx="2308404" cy="622925"/>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600" b="1" dirty="0">
                <a:latin typeface="+mj-lt"/>
              </a:rPr>
              <a:t>Mobility as a Service</a:t>
            </a:r>
          </a:p>
          <a:p>
            <a:pPr lvl="1" algn="ctr">
              <a:lnSpc>
                <a:spcPct val="100000"/>
              </a:lnSpc>
            </a:pPr>
            <a:r>
              <a:rPr lang="en-US" sz="1600" dirty="0"/>
              <a:t>(</a:t>
            </a:r>
            <a:r>
              <a:rPr lang="en-US" sz="1600" dirty="0" err="1"/>
              <a:t>MaaS</a:t>
            </a:r>
            <a:r>
              <a:rPr lang="en-US" sz="1600" dirty="0"/>
              <a:t>)</a:t>
            </a:r>
          </a:p>
        </p:txBody>
      </p:sp>
    </p:spTree>
    <p:extLst>
      <p:ext uri="{BB962C8B-B14F-4D97-AF65-F5344CB8AC3E}">
        <p14:creationId xmlns:p14="http://schemas.microsoft.com/office/powerpoint/2010/main" val="273538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2BC7C-A0D7-4815-B457-6758886D3DE8}"/>
              </a:ext>
            </a:extLst>
          </p:cNvPr>
          <p:cNvSpPr>
            <a:spLocks noGrp="1"/>
          </p:cNvSpPr>
          <p:nvPr>
            <p:ph type="title"/>
          </p:nvPr>
        </p:nvSpPr>
        <p:spPr/>
        <p:txBody>
          <a:bodyPr/>
          <a:lstStyle/>
          <a:p>
            <a:r>
              <a:rPr lang="en-US" dirty="0"/>
              <a:t>Transformation of Automotive</a:t>
            </a:r>
          </a:p>
        </p:txBody>
      </p:sp>
      <p:sp>
        <p:nvSpPr>
          <p:cNvPr id="3" name="Date Placeholder 2">
            <a:extLst>
              <a:ext uri="{FF2B5EF4-FFF2-40B4-BE49-F238E27FC236}">
                <a16:creationId xmlns:a16="http://schemas.microsoft.com/office/drawing/2014/main" id="{6D1BEE1A-D890-4EAC-8F57-05445D7F9AFE}"/>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E8689BFF-8875-4605-B2D4-DB5B46F9A4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EF55BB-4E4A-442B-BF6B-D604ED097B31}"/>
              </a:ext>
            </a:extLst>
          </p:cNvPr>
          <p:cNvSpPr>
            <a:spLocks noGrp="1"/>
          </p:cNvSpPr>
          <p:nvPr>
            <p:ph type="sldNum" sz="quarter" idx="12"/>
          </p:nvPr>
        </p:nvSpPr>
        <p:spPr/>
        <p:txBody>
          <a:bodyPr/>
          <a:lstStyle/>
          <a:p>
            <a:fld id="{192036CF-16FB-45A1-BE76-402E678A6FB6}" type="slidenum">
              <a:rPr lang="en-US" smtClean="0"/>
              <a:t>17</a:t>
            </a:fld>
            <a:endParaRPr lang="en-US"/>
          </a:p>
        </p:txBody>
      </p:sp>
      <p:sp>
        <p:nvSpPr>
          <p:cNvPr id="6" name="Subtitle 5">
            <a:extLst>
              <a:ext uri="{FF2B5EF4-FFF2-40B4-BE49-F238E27FC236}">
                <a16:creationId xmlns:a16="http://schemas.microsoft.com/office/drawing/2014/main" id="{4A4A30D2-5068-43E2-9646-4843A5A2BD08}"/>
              </a:ext>
            </a:extLst>
          </p:cNvPr>
          <p:cNvSpPr>
            <a:spLocks noGrp="1"/>
          </p:cNvSpPr>
          <p:nvPr>
            <p:ph type="subTitle" idx="1"/>
          </p:nvPr>
        </p:nvSpPr>
        <p:spPr/>
        <p:txBody>
          <a:bodyPr/>
          <a:lstStyle/>
          <a:p>
            <a:r>
              <a:rPr lang="en-US" dirty="0"/>
              <a:t>Status quo</a:t>
            </a:r>
          </a:p>
        </p:txBody>
      </p:sp>
      <p:sp>
        <p:nvSpPr>
          <p:cNvPr id="7" name="Rechteck 17">
            <a:extLst>
              <a:ext uri="{FF2B5EF4-FFF2-40B4-BE49-F238E27FC236}">
                <a16:creationId xmlns:a16="http://schemas.microsoft.com/office/drawing/2014/main" id="{28DBB258-98FE-4AB7-9E35-21B5CFE904E1}"/>
              </a:ext>
            </a:extLst>
          </p:cNvPr>
          <p:cNvSpPr/>
          <p:nvPr/>
        </p:nvSpPr>
        <p:spPr bwMode="gray">
          <a:xfrm flipV="1">
            <a:off x="672329" y="5070122"/>
            <a:ext cx="10944000" cy="53427"/>
          </a:xfrm>
          <a:prstGeom prst="rect">
            <a:avLst/>
          </a:prstGeom>
          <a:gradFill flip="none" rotWithShape="1">
            <a:gsLst>
              <a:gs pos="14000">
                <a:schemeClr val="tx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solidFill>
                <a:schemeClr val="tx1"/>
              </a:solidFill>
              <a:latin typeface="+mj-lt"/>
              <a:ea typeface="+mj-ea"/>
              <a:cs typeface="+mj-cs"/>
            </a:endParaRPr>
          </a:p>
        </p:txBody>
      </p:sp>
      <p:sp>
        <p:nvSpPr>
          <p:cNvPr id="8" name="Rechteck 18">
            <a:extLst>
              <a:ext uri="{FF2B5EF4-FFF2-40B4-BE49-F238E27FC236}">
                <a16:creationId xmlns:a16="http://schemas.microsoft.com/office/drawing/2014/main" id="{67E7BF56-A246-4D02-8096-588202D8A279}"/>
              </a:ext>
            </a:extLst>
          </p:cNvPr>
          <p:cNvSpPr/>
          <p:nvPr/>
        </p:nvSpPr>
        <p:spPr bwMode="gray">
          <a:xfrm>
            <a:off x="5402262" y="4528731"/>
            <a:ext cx="1384300" cy="10259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bg1"/>
              </a:solidFill>
            </a:endParaRPr>
          </a:p>
        </p:txBody>
      </p:sp>
      <p:sp>
        <p:nvSpPr>
          <p:cNvPr id="9" name="Rechteck 19">
            <a:extLst>
              <a:ext uri="{FF2B5EF4-FFF2-40B4-BE49-F238E27FC236}">
                <a16:creationId xmlns:a16="http://schemas.microsoft.com/office/drawing/2014/main" id="{8AB83F0F-F0A9-4BD2-9A5F-74AC300B4839}"/>
              </a:ext>
            </a:extLst>
          </p:cNvPr>
          <p:cNvSpPr/>
          <p:nvPr/>
        </p:nvSpPr>
        <p:spPr bwMode="gray">
          <a:xfrm flipV="1">
            <a:off x="672329" y="2734959"/>
            <a:ext cx="10944000" cy="53427"/>
          </a:xfrm>
          <a:prstGeom prst="rect">
            <a:avLst/>
          </a:prstGeom>
          <a:gradFill flip="none" rotWithShape="1">
            <a:gsLst>
              <a:gs pos="14000">
                <a:schemeClr val="tx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solidFill>
                <a:schemeClr val="tx1"/>
              </a:solidFill>
              <a:latin typeface="+mj-lt"/>
              <a:ea typeface="+mj-ea"/>
              <a:cs typeface="+mj-cs"/>
            </a:endParaRPr>
          </a:p>
        </p:txBody>
      </p:sp>
      <p:grpSp>
        <p:nvGrpSpPr>
          <p:cNvPr id="10" name="Group 4">
            <a:extLst>
              <a:ext uri="{FF2B5EF4-FFF2-40B4-BE49-F238E27FC236}">
                <a16:creationId xmlns:a16="http://schemas.microsoft.com/office/drawing/2014/main" id="{4F180026-C02B-497B-A235-755F591F9692}"/>
              </a:ext>
            </a:extLst>
          </p:cNvPr>
          <p:cNvGrpSpPr/>
          <p:nvPr/>
        </p:nvGrpSpPr>
        <p:grpSpPr>
          <a:xfrm>
            <a:off x="3206580" y="2502272"/>
            <a:ext cx="5775664" cy="2026459"/>
            <a:chOff x="3010269" y="2741596"/>
            <a:chExt cx="5775664" cy="2026459"/>
          </a:xfrm>
        </p:grpSpPr>
        <p:sp>
          <p:nvSpPr>
            <p:cNvPr id="11" name="TextBox 124">
              <a:extLst>
                <a:ext uri="{FF2B5EF4-FFF2-40B4-BE49-F238E27FC236}">
                  <a16:creationId xmlns:a16="http://schemas.microsoft.com/office/drawing/2014/main" id="{FB0E60A9-12EE-427C-9181-E10DD663000C}"/>
                </a:ext>
              </a:extLst>
            </p:cNvPr>
            <p:cNvSpPr txBox="1"/>
            <p:nvPr/>
          </p:nvSpPr>
          <p:spPr bwMode="gray">
            <a:xfrm>
              <a:off x="3010269" y="3198395"/>
              <a:ext cx="5775664"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effectLst/>
                  <a:uLnTx/>
                  <a:uFillTx/>
                  <a:latin typeface="+mj-lt"/>
                  <a:ea typeface="+mn-ea"/>
                  <a:cs typeface="+mn-cs"/>
                </a:rPr>
                <a:t>One car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chemeClr val="accent6"/>
                  </a:solidFill>
                  <a:effectLst/>
                  <a:uLnTx/>
                  <a:uFillTx/>
                  <a:latin typeface="+mj-lt"/>
                  <a:ea typeface="+mn-ea"/>
                  <a:cs typeface="+mn-cs"/>
                </a:rPr>
                <a:t>One p</a:t>
              </a:r>
              <a:r>
                <a:rPr lang="en-US" sz="4800" b="1" kern="0" dirty="0" err="1">
                  <a:solidFill>
                    <a:schemeClr val="accent6"/>
                  </a:solidFill>
                  <a:latin typeface="+mj-lt"/>
                </a:rPr>
                <a:t>erson</a:t>
              </a:r>
              <a:endParaRPr kumimoji="0" lang="en-US" sz="4800" b="1" i="0" u="none" strike="noStrike" kern="0" cap="none" spc="0" normalizeH="0" baseline="0" noProof="0" dirty="0">
                <a:ln>
                  <a:noFill/>
                </a:ln>
                <a:solidFill>
                  <a:schemeClr val="accent6"/>
                </a:solidFill>
                <a:effectLst/>
                <a:uLnTx/>
                <a:uFillTx/>
                <a:latin typeface="+mj-lt"/>
              </a:endParaRPr>
            </a:p>
          </p:txBody>
        </p:sp>
        <p:sp>
          <p:nvSpPr>
            <p:cNvPr id="12" name="Rectangle 2">
              <a:extLst>
                <a:ext uri="{FF2B5EF4-FFF2-40B4-BE49-F238E27FC236}">
                  <a16:creationId xmlns:a16="http://schemas.microsoft.com/office/drawing/2014/main" id="{DE9A83F6-F71D-4B23-B1F8-940E4376FFF4}"/>
                </a:ext>
              </a:extLst>
            </p:cNvPr>
            <p:cNvSpPr/>
            <p:nvPr/>
          </p:nvSpPr>
          <p:spPr bwMode="gray">
            <a:xfrm>
              <a:off x="3470813" y="2741596"/>
              <a:ext cx="4854576" cy="523220"/>
            </a:xfrm>
            <a:prstGeom prst="rect">
              <a:avLst/>
            </a:prstGeom>
            <a:solidFill>
              <a:schemeClr val="bg1"/>
            </a:solidFill>
          </p:spPr>
          <p:txBody>
            <a:bodyPr wrap="square">
              <a:spAutoFit/>
            </a:bodyPr>
            <a:lstStyle/>
            <a:p>
              <a:pPr lvl="0" algn="ctr" defTabSz="914400">
                <a:defRPr/>
              </a:pPr>
              <a:r>
                <a:rPr kumimoji="0" lang="de-DE" sz="2800" b="0" u="none" strike="noStrike" kern="1200" cap="none" spc="0" normalizeH="0" baseline="0" noProof="0" dirty="0">
                  <a:ln>
                    <a:noFill/>
                  </a:ln>
                  <a:effectLst/>
                  <a:uLnTx/>
                  <a:uFillTx/>
                  <a:ea typeface="+mn-ea"/>
                  <a:cs typeface="+mn-cs"/>
                </a:rPr>
                <a:t>OEM t</a:t>
              </a:r>
              <a:r>
                <a:rPr lang="de-DE" sz="2800" dirty="0"/>
                <a:t>raditional “car sales”</a:t>
              </a:r>
              <a:endParaRPr kumimoji="0" lang="de-DE" sz="2800" b="0" u="none" strike="noStrike" kern="1200" cap="none" spc="0" normalizeH="0" baseline="0" noProof="0" dirty="0">
                <a:ln>
                  <a:noFill/>
                </a:ln>
                <a:effectLst/>
                <a:uLnTx/>
                <a:uFillTx/>
                <a:ea typeface="+mn-ea"/>
                <a:cs typeface="+mn-cs"/>
              </a:endParaRPr>
            </a:p>
          </p:txBody>
        </p:sp>
      </p:grpSp>
      <p:grpSp>
        <p:nvGrpSpPr>
          <p:cNvPr id="13" name="Gruppieren 23">
            <a:extLst>
              <a:ext uri="{FF2B5EF4-FFF2-40B4-BE49-F238E27FC236}">
                <a16:creationId xmlns:a16="http://schemas.microsoft.com/office/drawing/2014/main" id="{86030D4A-BEE2-407E-A0C1-CB7436BAEA93}"/>
              </a:ext>
            </a:extLst>
          </p:cNvPr>
          <p:cNvGrpSpPr/>
          <p:nvPr/>
        </p:nvGrpSpPr>
        <p:grpSpPr>
          <a:xfrm>
            <a:off x="5639774" y="4869115"/>
            <a:ext cx="909277" cy="384553"/>
            <a:chOff x="1440053" y="3838848"/>
            <a:chExt cx="909277" cy="384553"/>
          </a:xfrm>
        </p:grpSpPr>
        <p:grpSp>
          <p:nvGrpSpPr>
            <p:cNvPr id="14" name="Group 9">
              <a:extLst>
                <a:ext uri="{FF2B5EF4-FFF2-40B4-BE49-F238E27FC236}">
                  <a16:creationId xmlns:a16="http://schemas.microsoft.com/office/drawing/2014/main" id="{A2FFA60E-7418-4DD0-8429-F9AE1987F76B}"/>
                </a:ext>
              </a:extLst>
            </p:cNvPr>
            <p:cNvGrpSpPr/>
            <p:nvPr/>
          </p:nvGrpSpPr>
          <p:grpSpPr>
            <a:xfrm>
              <a:off x="1440053" y="3858959"/>
              <a:ext cx="566085" cy="364442"/>
              <a:chOff x="5834822" y="4549879"/>
              <a:chExt cx="566085" cy="364442"/>
            </a:xfrm>
          </p:grpSpPr>
          <p:sp>
            <p:nvSpPr>
              <p:cNvPr id="18" name="Freeform 5">
                <a:extLst>
                  <a:ext uri="{FF2B5EF4-FFF2-40B4-BE49-F238E27FC236}">
                    <a16:creationId xmlns:a16="http://schemas.microsoft.com/office/drawing/2014/main" id="{C4D6D6E6-293E-445A-900E-36AA87F0FE7D}"/>
                  </a:ext>
                </a:extLst>
              </p:cNvPr>
              <p:cNvSpPr>
                <a:spLocks noEditPoints="1"/>
              </p:cNvSpPr>
              <p:nvPr/>
            </p:nvSpPr>
            <p:spPr bwMode="gray">
              <a:xfrm>
                <a:off x="583482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9" name="Freeform 6">
                <a:extLst>
                  <a:ext uri="{FF2B5EF4-FFF2-40B4-BE49-F238E27FC236}">
                    <a16:creationId xmlns:a16="http://schemas.microsoft.com/office/drawing/2014/main" id="{DA78823C-81A6-49AC-99CD-9EC9E261D206}"/>
                  </a:ext>
                </a:extLst>
              </p:cNvPr>
              <p:cNvSpPr>
                <a:spLocks/>
              </p:cNvSpPr>
              <p:nvPr/>
            </p:nvSpPr>
            <p:spPr bwMode="gray">
              <a:xfrm>
                <a:off x="596623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5" name="Graphic 51">
              <a:extLst>
                <a:ext uri="{FF2B5EF4-FFF2-40B4-BE49-F238E27FC236}">
                  <a16:creationId xmlns:a16="http://schemas.microsoft.com/office/drawing/2014/main" id="{1AC108A5-D9D1-4D16-AB1C-27A334375810}"/>
                </a:ext>
              </a:extLst>
            </p:cNvPr>
            <p:cNvGrpSpPr/>
            <p:nvPr/>
          </p:nvGrpSpPr>
          <p:grpSpPr>
            <a:xfrm>
              <a:off x="2084203" y="3838848"/>
              <a:ext cx="265127" cy="359816"/>
              <a:chOff x="2245154" y="2779463"/>
              <a:chExt cx="265127" cy="359816"/>
            </a:xfrm>
          </p:grpSpPr>
          <p:sp>
            <p:nvSpPr>
              <p:cNvPr id="16" name="Freihandform: Form 26">
                <a:extLst>
                  <a:ext uri="{FF2B5EF4-FFF2-40B4-BE49-F238E27FC236}">
                    <a16:creationId xmlns:a16="http://schemas.microsoft.com/office/drawing/2014/main" id="{EB8F2D49-1147-494C-A6EC-08773597A55F}"/>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17" name="Freihandform: Form 27">
                <a:extLst>
                  <a:ext uri="{FF2B5EF4-FFF2-40B4-BE49-F238E27FC236}">
                    <a16:creationId xmlns:a16="http://schemas.microsoft.com/office/drawing/2014/main" id="{6E21FB5A-E104-499E-9690-37681204EE5A}"/>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spTree>
    <p:extLst>
      <p:ext uri="{BB962C8B-B14F-4D97-AF65-F5344CB8AC3E}">
        <p14:creationId xmlns:p14="http://schemas.microsoft.com/office/powerpoint/2010/main" val="99895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4B04-6174-40E8-AC05-BE6A7B444883}"/>
              </a:ext>
            </a:extLst>
          </p:cNvPr>
          <p:cNvSpPr>
            <a:spLocks noGrp="1"/>
          </p:cNvSpPr>
          <p:nvPr>
            <p:ph type="title"/>
          </p:nvPr>
        </p:nvSpPr>
        <p:spPr/>
        <p:txBody>
          <a:bodyPr/>
          <a:lstStyle/>
          <a:p>
            <a:r>
              <a:rPr lang="en-US" dirty="0"/>
              <a:t>Limits to organic growth</a:t>
            </a:r>
          </a:p>
        </p:txBody>
      </p:sp>
      <p:sp>
        <p:nvSpPr>
          <p:cNvPr id="3" name="Date Placeholder 2">
            <a:extLst>
              <a:ext uri="{FF2B5EF4-FFF2-40B4-BE49-F238E27FC236}">
                <a16:creationId xmlns:a16="http://schemas.microsoft.com/office/drawing/2014/main" id="{DCDA68D7-4687-4E7F-9B90-6C4DC93E8305}"/>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0F4A4636-5001-4CD9-B227-AC9DB3348F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B26D7-5279-4F0B-81BC-8FDD0EB94F44}"/>
              </a:ext>
            </a:extLst>
          </p:cNvPr>
          <p:cNvSpPr>
            <a:spLocks noGrp="1"/>
          </p:cNvSpPr>
          <p:nvPr>
            <p:ph type="sldNum" sz="quarter" idx="12"/>
          </p:nvPr>
        </p:nvSpPr>
        <p:spPr/>
        <p:txBody>
          <a:bodyPr/>
          <a:lstStyle/>
          <a:p>
            <a:fld id="{192036CF-16FB-45A1-BE76-402E678A6FB6}" type="slidenum">
              <a:rPr lang="en-US" smtClean="0"/>
              <a:t>18</a:t>
            </a:fld>
            <a:endParaRPr lang="en-US"/>
          </a:p>
        </p:txBody>
      </p:sp>
      <p:sp>
        <p:nvSpPr>
          <p:cNvPr id="6" name="Subtitle 5">
            <a:extLst>
              <a:ext uri="{FF2B5EF4-FFF2-40B4-BE49-F238E27FC236}">
                <a16:creationId xmlns:a16="http://schemas.microsoft.com/office/drawing/2014/main" id="{75D02711-DC58-4DF6-978D-EC603B0954C9}"/>
              </a:ext>
            </a:extLst>
          </p:cNvPr>
          <p:cNvSpPr>
            <a:spLocks noGrp="1"/>
          </p:cNvSpPr>
          <p:nvPr>
            <p:ph type="subTitle" idx="1"/>
          </p:nvPr>
        </p:nvSpPr>
        <p:spPr/>
        <p:txBody>
          <a:bodyPr/>
          <a:lstStyle/>
          <a:p>
            <a:r>
              <a:rPr lang="en-US" dirty="0"/>
              <a:t>Traditional car sales expected to flatten out in the developed markets</a:t>
            </a:r>
          </a:p>
        </p:txBody>
      </p:sp>
      <p:grpSp>
        <p:nvGrpSpPr>
          <p:cNvPr id="40" name="Group 39">
            <a:extLst>
              <a:ext uri="{FF2B5EF4-FFF2-40B4-BE49-F238E27FC236}">
                <a16:creationId xmlns:a16="http://schemas.microsoft.com/office/drawing/2014/main" id="{EF651F5C-C6B1-4296-8D3C-7FB962301194}"/>
              </a:ext>
            </a:extLst>
          </p:cNvPr>
          <p:cNvGrpSpPr/>
          <p:nvPr/>
        </p:nvGrpSpPr>
        <p:grpSpPr>
          <a:xfrm>
            <a:off x="612167" y="1767912"/>
            <a:ext cx="10810976" cy="3751706"/>
            <a:chOff x="612167" y="1600556"/>
            <a:chExt cx="10810976" cy="4403653"/>
          </a:xfrm>
        </p:grpSpPr>
        <p:graphicFrame>
          <p:nvGraphicFramePr>
            <p:cNvPr id="7" name="Chart 27">
              <a:extLst>
                <a:ext uri="{FF2B5EF4-FFF2-40B4-BE49-F238E27FC236}">
                  <a16:creationId xmlns:a16="http://schemas.microsoft.com/office/drawing/2014/main" id="{9FD5E6CF-3807-4CB6-9BFC-2EBF9C51631F}"/>
                </a:ext>
              </a:extLst>
            </p:cNvPr>
            <p:cNvGraphicFramePr>
              <a:graphicFrameLocks/>
            </p:cNvGraphicFramePr>
            <p:nvPr/>
          </p:nvGraphicFramePr>
          <p:xfrm>
            <a:off x="612167" y="1887821"/>
            <a:ext cx="8772993" cy="4116388"/>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uppieren 5">
              <a:extLst>
                <a:ext uri="{FF2B5EF4-FFF2-40B4-BE49-F238E27FC236}">
                  <a16:creationId xmlns:a16="http://schemas.microsoft.com/office/drawing/2014/main" id="{B4F2F582-5B8B-44B0-93F6-31E90BE530EE}"/>
                </a:ext>
              </a:extLst>
            </p:cNvPr>
            <p:cNvGrpSpPr/>
            <p:nvPr/>
          </p:nvGrpSpPr>
          <p:grpSpPr>
            <a:xfrm>
              <a:off x="9966441" y="3231085"/>
              <a:ext cx="1402200" cy="307777"/>
              <a:chOff x="11378653" y="2695247"/>
              <a:chExt cx="1402200" cy="307777"/>
            </a:xfrm>
          </p:grpSpPr>
          <p:sp>
            <p:nvSpPr>
              <p:cNvPr id="9" name="Rechteck 62">
                <a:extLst>
                  <a:ext uri="{FF2B5EF4-FFF2-40B4-BE49-F238E27FC236}">
                    <a16:creationId xmlns:a16="http://schemas.microsoft.com/office/drawing/2014/main" id="{99E46644-9196-4ABB-B6A1-E4577C938210}"/>
                  </a:ext>
                </a:extLst>
              </p:cNvPr>
              <p:cNvSpPr/>
              <p:nvPr/>
            </p:nvSpPr>
            <p:spPr>
              <a:xfrm>
                <a:off x="11577638" y="2695247"/>
                <a:ext cx="1203215" cy="307777"/>
              </a:xfrm>
              <a:prstGeom prst="rect">
                <a:avLst/>
              </a:prstGeom>
            </p:spPr>
            <p:txBody>
              <a:bodyPr wrap="none" lIns="0" anchor="ctr" anchorCtr="0">
                <a:spAutoFit/>
              </a:bodyPr>
              <a:lstStyle/>
              <a:p>
                <a:r>
                  <a:rPr lang="en-US" sz="1400"/>
                  <a:t>Greater China</a:t>
                </a:r>
                <a:endParaRPr lang="en-US" b="1">
                  <a:latin typeface="+mj-lt"/>
                </a:endParaRPr>
              </a:p>
            </p:txBody>
          </p:sp>
          <p:sp>
            <p:nvSpPr>
              <p:cNvPr id="10" name="Rechteck 4">
                <a:extLst>
                  <a:ext uri="{FF2B5EF4-FFF2-40B4-BE49-F238E27FC236}">
                    <a16:creationId xmlns:a16="http://schemas.microsoft.com/office/drawing/2014/main" id="{FC250313-4F24-4482-8712-B8E2AF65CD68}"/>
                  </a:ext>
                </a:extLst>
              </p:cNvPr>
              <p:cNvSpPr/>
              <p:nvPr/>
            </p:nvSpPr>
            <p:spPr bwMode="gray">
              <a:xfrm>
                <a:off x="11378653" y="2805035"/>
                <a:ext cx="104854" cy="104854"/>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tx1"/>
                  </a:solidFill>
                </a:endParaRPr>
              </a:p>
            </p:txBody>
          </p:sp>
        </p:grpSp>
        <p:grpSp>
          <p:nvGrpSpPr>
            <p:cNvPr id="11" name="Gruppieren 31">
              <a:extLst>
                <a:ext uri="{FF2B5EF4-FFF2-40B4-BE49-F238E27FC236}">
                  <a16:creationId xmlns:a16="http://schemas.microsoft.com/office/drawing/2014/main" id="{174CF650-CA47-4B6B-88CB-55525A5BE19A}"/>
                </a:ext>
              </a:extLst>
            </p:cNvPr>
            <p:cNvGrpSpPr/>
            <p:nvPr/>
          </p:nvGrpSpPr>
          <p:grpSpPr>
            <a:xfrm>
              <a:off x="9966441" y="2565155"/>
              <a:ext cx="671230" cy="307777"/>
              <a:chOff x="11378653" y="2695247"/>
              <a:chExt cx="671230" cy="307777"/>
            </a:xfrm>
          </p:grpSpPr>
          <p:sp>
            <p:nvSpPr>
              <p:cNvPr id="12" name="Rechteck 32">
                <a:extLst>
                  <a:ext uri="{FF2B5EF4-FFF2-40B4-BE49-F238E27FC236}">
                    <a16:creationId xmlns:a16="http://schemas.microsoft.com/office/drawing/2014/main" id="{0620F77F-21D5-4D5C-B19B-B50D2E977617}"/>
                  </a:ext>
                </a:extLst>
              </p:cNvPr>
              <p:cNvSpPr/>
              <p:nvPr/>
            </p:nvSpPr>
            <p:spPr>
              <a:xfrm>
                <a:off x="11577638" y="2695247"/>
                <a:ext cx="472245" cy="307777"/>
              </a:xfrm>
              <a:prstGeom prst="rect">
                <a:avLst/>
              </a:prstGeom>
            </p:spPr>
            <p:txBody>
              <a:bodyPr wrap="none" lIns="0" anchor="ctr" anchorCtr="0">
                <a:spAutoFit/>
              </a:bodyPr>
              <a:lstStyle/>
              <a:p>
                <a:r>
                  <a:rPr lang="en-US" sz="1400" dirty="0"/>
                  <a:t>ROW</a:t>
                </a:r>
                <a:endParaRPr lang="en-US" b="1" dirty="0">
                  <a:latin typeface="+mj-lt"/>
                </a:endParaRPr>
              </a:p>
            </p:txBody>
          </p:sp>
          <p:sp>
            <p:nvSpPr>
              <p:cNvPr id="13" name="Rechteck 33">
                <a:extLst>
                  <a:ext uri="{FF2B5EF4-FFF2-40B4-BE49-F238E27FC236}">
                    <a16:creationId xmlns:a16="http://schemas.microsoft.com/office/drawing/2014/main" id="{43613AD3-C304-4321-9DE4-5847ADC98678}"/>
                  </a:ext>
                </a:extLst>
              </p:cNvPr>
              <p:cNvSpPr/>
              <p:nvPr/>
            </p:nvSpPr>
            <p:spPr bwMode="gray">
              <a:xfrm>
                <a:off x="11378653" y="2805035"/>
                <a:ext cx="104854" cy="104854"/>
              </a:xfrm>
              <a:prstGeom prst="rect">
                <a:avLst/>
              </a:prstGeom>
              <a:solidFill>
                <a:srgbClr val="F1894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tx1"/>
                  </a:solidFill>
                </a:endParaRPr>
              </a:p>
            </p:txBody>
          </p:sp>
        </p:grpSp>
        <p:grpSp>
          <p:nvGrpSpPr>
            <p:cNvPr id="14" name="Gruppieren 34">
              <a:extLst>
                <a:ext uri="{FF2B5EF4-FFF2-40B4-BE49-F238E27FC236}">
                  <a16:creationId xmlns:a16="http://schemas.microsoft.com/office/drawing/2014/main" id="{84A2A568-1153-4666-850C-A1DD71DB59E1}"/>
                </a:ext>
              </a:extLst>
            </p:cNvPr>
            <p:cNvGrpSpPr/>
            <p:nvPr/>
          </p:nvGrpSpPr>
          <p:grpSpPr>
            <a:xfrm>
              <a:off x="9966441" y="5228875"/>
              <a:ext cx="911681" cy="307777"/>
              <a:chOff x="11378653" y="2695247"/>
              <a:chExt cx="911681" cy="307777"/>
            </a:xfrm>
          </p:grpSpPr>
          <p:sp>
            <p:nvSpPr>
              <p:cNvPr id="15" name="Rechteck 35">
                <a:extLst>
                  <a:ext uri="{FF2B5EF4-FFF2-40B4-BE49-F238E27FC236}">
                    <a16:creationId xmlns:a16="http://schemas.microsoft.com/office/drawing/2014/main" id="{6BD37F4C-8EBD-4FC3-B058-6B9558D2D186}"/>
                  </a:ext>
                </a:extLst>
              </p:cNvPr>
              <p:cNvSpPr/>
              <p:nvPr/>
            </p:nvSpPr>
            <p:spPr>
              <a:xfrm>
                <a:off x="11577638" y="2695247"/>
                <a:ext cx="712696" cy="307777"/>
              </a:xfrm>
              <a:prstGeom prst="rect">
                <a:avLst/>
              </a:prstGeom>
            </p:spPr>
            <p:txBody>
              <a:bodyPr wrap="none" lIns="0" anchor="ctr" anchorCtr="0">
                <a:spAutoFit/>
              </a:bodyPr>
              <a:lstStyle/>
              <a:p>
                <a:r>
                  <a:rPr lang="en-US" sz="1400"/>
                  <a:t>Europe </a:t>
                </a:r>
                <a:endParaRPr lang="en-US" b="1">
                  <a:latin typeface="+mj-lt"/>
                </a:endParaRPr>
              </a:p>
            </p:txBody>
          </p:sp>
          <p:sp>
            <p:nvSpPr>
              <p:cNvPr id="16" name="Rechteck 36">
                <a:extLst>
                  <a:ext uri="{FF2B5EF4-FFF2-40B4-BE49-F238E27FC236}">
                    <a16:creationId xmlns:a16="http://schemas.microsoft.com/office/drawing/2014/main" id="{4EABE4F4-AB97-4A28-9690-989C20F4C96A}"/>
                  </a:ext>
                </a:extLst>
              </p:cNvPr>
              <p:cNvSpPr/>
              <p:nvPr/>
            </p:nvSpPr>
            <p:spPr bwMode="gray">
              <a:xfrm>
                <a:off x="11378653" y="2805035"/>
                <a:ext cx="104854" cy="104854"/>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tx1"/>
                  </a:solidFill>
                </a:endParaRPr>
              </a:p>
            </p:txBody>
          </p:sp>
        </p:grpSp>
        <p:grpSp>
          <p:nvGrpSpPr>
            <p:cNvPr id="17" name="Gruppieren 37">
              <a:extLst>
                <a:ext uri="{FF2B5EF4-FFF2-40B4-BE49-F238E27FC236}">
                  <a16:creationId xmlns:a16="http://schemas.microsoft.com/office/drawing/2014/main" id="{C675A570-9AE1-4B60-82FF-9D406F73EF22}"/>
                </a:ext>
              </a:extLst>
            </p:cNvPr>
            <p:cNvGrpSpPr/>
            <p:nvPr/>
          </p:nvGrpSpPr>
          <p:grpSpPr>
            <a:xfrm>
              <a:off x="9966441" y="4562945"/>
              <a:ext cx="1456702" cy="307777"/>
              <a:chOff x="11378653" y="2695247"/>
              <a:chExt cx="1456702" cy="307777"/>
            </a:xfrm>
          </p:grpSpPr>
          <p:sp>
            <p:nvSpPr>
              <p:cNvPr id="18" name="Rechteck 38">
                <a:extLst>
                  <a:ext uri="{FF2B5EF4-FFF2-40B4-BE49-F238E27FC236}">
                    <a16:creationId xmlns:a16="http://schemas.microsoft.com/office/drawing/2014/main" id="{0A78C114-C477-4E82-825D-214F60BD641C}"/>
                  </a:ext>
                </a:extLst>
              </p:cNvPr>
              <p:cNvSpPr/>
              <p:nvPr/>
            </p:nvSpPr>
            <p:spPr>
              <a:xfrm>
                <a:off x="11577638" y="2695247"/>
                <a:ext cx="1257717" cy="307777"/>
              </a:xfrm>
              <a:prstGeom prst="rect">
                <a:avLst/>
              </a:prstGeom>
            </p:spPr>
            <p:txBody>
              <a:bodyPr wrap="none" lIns="0" anchor="ctr" anchorCtr="0">
                <a:spAutoFit/>
              </a:bodyPr>
              <a:lstStyle/>
              <a:p>
                <a:r>
                  <a:rPr lang="en-US" sz="1400"/>
                  <a:t>North America</a:t>
                </a:r>
                <a:endParaRPr lang="en-US" b="1">
                  <a:latin typeface="+mj-lt"/>
                </a:endParaRPr>
              </a:p>
            </p:txBody>
          </p:sp>
          <p:sp>
            <p:nvSpPr>
              <p:cNvPr id="19" name="Rechteck 39">
                <a:extLst>
                  <a:ext uri="{FF2B5EF4-FFF2-40B4-BE49-F238E27FC236}">
                    <a16:creationId xmlns:a16="http://schemas.microsoft.com/office/drawing/2014/main" id="{95AE7CB6-8B0A-41EF-8843-06065BF39BFD}"/>
                  </a:ext>
                </a:extLst>
              </p:cNvPr>
              <p:cNvSpPr/>
              <p:nvPr/>
            </p:nvSpPr>
            <p:spPr bwMode="gray">
              <a:xfrm>
                <a:off x="11378653" y="2805035"/>
                <a:ext cx="104854" cy="104854"/>
              </a:xfrm>
              <a:prstGeom prst="rect">
                <a:avLst/>
              </a:prstGeom>
              <a:solidFill>
                <a:srgbClr val="FBCA4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tx1"/>
                  </a:solidFill>
                </a:endParaRPr>
              </a:p>
            </p:txBody>
          </p:sp>
        </p:grpSp>
        <p:grpSp>
          <p:nvGrpSpPr>
            <p:cNvPr id="20" name="Gruppieren 40">
              <a:extLst>
                <a:ext uri="{FF2B5EF4-FFF2-40B4-BE49-F238E27FC236}">
                  <a16:creationId xmlns:a16="http://schemas.microsoft.com/office/drawing/2014/main" id="{7F739BF3-6993-4BCF-B561-B7E86BDC4C99}"/>
                </a:ext>
              </a:extLst>
            </p:cNvPr>
            <p:cNvGrpSpPr/>
            <p:nvPr/>
          </p:nvGrpSpPr>
          <p:grpSpPr>
            <a:xfrm>
              <a:off x="9966441" y="3897015"/>
              <a:ext cx="1366933" cy="307777"/>
              <a:chOff x="11378653" y="2695247"/>
              <a:chExt cx="1366933" cy="307777"/>
            </a:xfrm>
          </p:grpSpPr>
          <p:sp>
            <p:nvSpPr>
              <p:cNvPr id="21" name="Rechteck 41">
                <a:extLst>
                  <a:ext uri="{FF2B5EF4-FFF2-40B4-BE49-F238E27FC236}">
                    <a16:creationId xmlns:a16="http://schemas.microsoft.com/office/drawing/2014/main" id="{9B50B4C1-4C01-4491-839C-FD08382D483D}"/>
                  </a:ext>
                </a:extLst>
              </p:cNvPr>
              <p:cNvSpPr/>
              <p:nvPr/>
            </p:nvSpPr>
            <p:spPr>
              <a:xfrm>
                <a:off x="11577638" y="2695247"/>
                <a:ext cx="1167948" cy="307777"/>
              </a:xfrm>
              <a:prstGeom prst="rect">
                <a:avLst/>
              </a:prstGeom>
            </p:spPr>
            <p:txBody>
              <a:bodyPr wrap="none" lIns="0" anchor="ctr" anchorCtr="0">
                <a:spAutoFit/>
              </a:bodyPr>
              <a:lstStyle/>
              <a:p>
                <a:r>
                  <a:rPr lang="en-US" sz="1400">
                    <a:latin typeface="+mj-lt"/>
                  </a:rPr>
                  <a:t>Japan/Korea </a:t>
                </a:r>
              </a:p>
            </p:txBody>
          </p:sp>
          <p:sp>
            <p:nvSpPr>
              <p:cNvPr id="22" name="Rechteck 42">
                <a:extLst>
                  <a:ext uri="{FF2B5EF4-FFF2-40B4-BE49-F238E27FC236}">
                    <a16:creationId xmlns:a16="http://schemas.microsoft.com/office/drawing/2014/main" id="{629AD4D0-209A-4927-8CD0-EA771D93D162}"/>
                  </a:ext>
                </a:extLst>
              </p:cNvPr>
              <p:cNvSpPr/>
              <p:nvPr/>
            </p:nvSpPr>
            <p:spPr bwMode="gray">
              <a:xfrm>
                <a:off x="11378653" y="2805035"/>
                <a:ext cx="104854" cy="104854"/>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tx1"/>
                  </a:solidFill>
                </a:endParaRPr>
              </a:p>
            </p:txBody>
          </p:sp>
        </p:grpSp>
        <p:sp>
          <p:nvSpPr>
            <p:cNvPr id="23" name="TextBox 4">
              <a:extLst>
                <a:ext uri="{FF2B5EF4-FFF2-40B4-BE49-F238E27FC236}">
                  <a16:creationId xmlns:a16="http://schemas.microsoft.com/office/drawing/2014/main" id="{46D73D85-0F1B-46F2-A197-18A238114820}"/>
                </a:ext>
              </a:extLst>
            </p:cNvPr>
            <p:cNvSpPr txBox="1"/>
            <p:nvPr/>
          </p:nvSpPr>
          <p:spPr bwMode="gray">
            <a:xfrm>
              <a:off x="8883845" y="1600556"/>
              <a:ext cx="1281581" cy="290768"/>
            </a:xfrm>
            <a:prstGeom prst="rect">
              <a:avLst/>
            </a:prstGeom>
            <a:noFill/>
          </p:spPr>
          <p:txBody>
            <a:bodyPr wrap="square" lIns="0" tIns="0" rIns="0" bIns="0" rtlCol="0">
              <a:noAutofit/>
            </a:bodyPr>
            <a:lstStyle/>
            <a:p>
              <a:pPr algn="l"/>
              <a:r>
                <a:rPr lang="en-US" sz="1400" b="1" dirty="0">
                  <a:latin typeface="+mj-lt"/>
                </a:rPr>
                <a:t>Growth rate </a:t>
              </a:r>
            </a:p>
            <a:p>
              <a:pPr algn="l"/>
              <a:r>
                <a:rPr lang="en-US" sz="1400" b="1" dirty="0">
                  <a:latin typeface="+mj-lt"/>
                </a:rPr>
                <a:t>2019-2022</a:t>
              </a:r>
            </a:p>
          </p:txBody>
        </p:sp>
        <p:sp>
          <p:nvSpPr>
            <p:cNvPr id="25" name="Rechteck 66">
              <a:extLst>
                <a:ext uri="{FF2B5EF4-FFF2-40B4-BE49-F238E27FC236}">
                  <a16:creationId xmlns:a16="http://schemas.microsoft.com/office/drawing/2014/main" id="{580BB064-BF69-4F0D-8F3F-F94003010019}"/>
                </a:ext>
              </a:extLst>
            </p:cNvPr>
            <p:cNvSpPr/>
            <p:nvPr/>
          </p:nvSpPr>
          <p:spPr>
            <a:xfrm>
              <a:off x="8878850" y="2603247"/>
              <a:ext cx="620684" cy="307777"/>
            </a:xfrm>
            <a:prstGeom prst="rect">
              <a:avLst/>
            </a:prstGeom>
          </p:spPr>
          <p:txBody>
            <a:bodyPr wrap="none">
              <a:spAutoFit/>
            </a:bodyPr>
            <a:lstStyle/>
            <a:p>
              <a:pPr algn="ctr"/>
              <a:r>
                <a:rPr lang="en-US" sz="1400" b="1" dirty="0">
                  <a:latin typeface="+mj-lt"/>
                </a:rPr>
                <a:t>+18%</a:t>
              </a:r>
              <a:endParaRPr lang="de-DE" sz="1400" dirty="0"/>
            </a:p>
          </p:txBody>
        </p:sp>
        <p:sp>
          <p:nvSpPr>
            <p:cNvPr id="26" name="Rechteck 67">
              <a:extLst>
                <a:ext uri="{FF2B5EF4-FFF2-40B4-BE49-F238E27FC236}">
                  <a16:creationId xmlns:a16="http://schemas.microsoft.com/office/drawing/2014/main" id="{FD06DFCE-85E4-4BE3-899A-84FE46E705A1}"/>
                </a:ext>
              </a:extLst>
            </p:cNvPr>
            <p:cNvSpPr/>
            <p:nvPr/>
          </p:nvSpPr>
          <p:spPr>
            <a:xfrm>
              <a:off x="8967924" y="4037568"/>
              <a:ext cx="461986" cy="307777"/>
            </a:xfrm>
            <a:prstGeom prst="rect">
              <a:avLst/>
            </a:prstGeom>
          </p:spPr>
          <p:txBody>
            <a:bodyPr wrap="none">
              <a:spAutoFit/>
            </a:bodyPr>
            <a:lstStyle/>
            <a:p>
              <a:pPr algn="ctr"/>
              <a:r>
                <a:rPr lang="en-US" sz="1400" b="1">
                  <a:latin typeface="+mj-lt"/>
                </a:rPr>
                <a:t>-4%</a:t>
              </a:r>
              <a:endParaRPr lang="de-DE" sz="1400"/>
            </a:p>
          </p:txBody>
        </p:sp>
        <p:sp>
          <p:nvSpPr>
            <p:cNvPr id="27" name="Rechteck 68">
              <a:extLst>
                <a:ext uri="{FF2B5EF4-FFF2-40B4-BE49-F238E27FC236}">
                  <a16:creationId xmlns:a16="http://schemas.microsoft.com/office/drawing/2014/main" id="{193ECCCC-E28B-4520-B4A4-05926822FCC8}"/>
                </a:ext>
              </a:extLst>
            </p:cNvPr>
            <p:cNvSpPr/>
            <p:nvPr/>
          </p:nvSpPr>
          <p:spPr>
            <a:xfrm>
              <a:off x="8932549" y="4549980"/>
              <a:ext cx="513282" cy="307777"/>
            </a:xfrm>
            <a:prstGeom prst="rect">
              <a:avLst/>
            </a:prstGeom>
          </p:spPr>
          <p:txBody>
            <a:bodyPr wrap="none">
              <a:spAutoFit/>
            </a:bodyPr>
            <a:lstStyle/>
            <a:p>
              <a:pPr algn="ctr"/>
              <a:r>
                <a:rPr lang="en-US" sz="1400" b="1">
                  <a:latin typeface="+mj-lt"/>
                </a:rPr>
                <a:t>-4%</a:t>
              </a:r>
              <a:endParaRPr lang="de-DE" sz="1400"/>
            </a:p>
          </p:txBody>
        </p:sp>
        <p:sp>
          <p:nvSpPr>
            <p:cNvPr id="28" name="Rechteck 69">
              <a:extLst>
                <a:ext uri="{FF2B5EF4-FFF2-40B4-BE49-F238E27FC236}">
                  <a16:creationId xmlns:a16="http://schemas.microsoft.com/office/drawing/2014/main" id="{5392436B-1B7D-4C1D-B41F-EDC0A4BC0546}"/>
                </a:ext>
              </a:extLst>
            </p:cNvPr>
            <p:cNvSpPr/>
            <p:nvPr/>
          </p:nvSpPr>
          <p:spPr>
            <a:xfrm>
              <a:off x="8979472" y="5214266"/>
              <a:ext cx="497251" cy="307777"/>
            </a:xfrm>
            <a:prstGeom prst="rect">
              <a:avLst/>
            </a:prstGeom>
          </p:spPr>
          <p:txBody>
            <a:bodyPr wrap="none">
              <a:spAutoFit/>
            </a:bodyPr>
            <a:lstStyle/>
            <a:p>
              <a:pPr algn="ctr"/>
              <a:r>
                <a:rPr lang="en-US" sz="1400" b="1">
                  <a:latin typeface="+mj-lt"/>
                </a:rPr>
                <a:t>+4%</a:t>
              </a:r>
              <a:endParaRPr lang="de-DE" sz="1400"/>
            </a:p>
          </p:txBody>
        </p:sp>
        <p:sp>
          <p:nvSpPr>
            <p:cNvPr id="29" name="Rechteck 70">
              <a:extLst>
                <a:ext uri="{FF2B5EF4-FFF2-40B4-BE49-F238E27FC236}">
                  <a16:creationId xmlns:a16="http://schemas.microsoft.com/office/drawing/2014/main" id="{B95A7579-78E0-48C1-A91B-A4481C324F5F}"/>
                </a:ext>
              </a:extLst>
            </p:cNvPr>
            <p:cNvSpPr/>
            <p:nvPr/>
          </p:nvSpPr>
          <p:spPr>
            <a:xfrm>
              <a:off x="8913640" y="3423363"/>
              <a:ext cx="609462" cy="307777"/>
            </a:xfrm>
            <a:prstGeom prst="rect">
              <a:avLst/>
            </a:prstGeom>
          </p:spPr>
          <p:txBody>
            <a:bodyPr wrap="none">
              <a:spAutoFit/>
            </a:bodyPr>
            <a:lstStyle/>
            <a:p>
              <a:pPr algn="ctr"/>
              <a:r>
                <a:rPr lang="en-US" sz="1400" b="1">
                  <a:latin typeface="+mj-lt"/>
                </a:rPr>
                <a:t>+12%</a:t>
              </a:r>
              <a:endParaRPr lang="de-DE" sz="1400"/>
            </a:p>
          </p:txBody>
        </p:sp>
      </p:grpSp>
      <p:sp>
        <p:nvSpPr>
          <p:cNvPr id="39" name="Footer Placeholder 3">
            <a:extLst>
              <a:ext uri="{FF2B5EF4-FFF2-40B4-BE49-F238E27FC236}">
                <a16:creationId xmlns:a16="http://schemas.microsoft.com/office/drawing/2014/main" id="{9EAA23D3-CDF0-4713-A87B-CFEA00ACA7F6}"/>
              </a:ext>
            </a:extLst>
          </p:cNvPr>
          <p:cNvSpPr txBox="1">
            <a:spLocks/>
          </p:cNvSpPr>
          <p:nvPr/>
        </p:nvSpPr>
        <p:spPr bwMode="gray">
          <a:xfrm>
            <a:off x="602457" y="5906293"/>
            <a:ext cx="6229622" cy="118800"/>
          </a:xfrm>
          <a:prstGeom prst="rect">
            <a:avLst/>
          </a:prstGeom>
        </p:spPr>
        <p:txBody>
          <a:bodyPr vert="horz" lIns="0" tIns="0" rIns="0" bIns="0" rtlCol="0" anchor="b">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IHS April 2019</a:t>
            </a:r>
          </a:p>
        </p:txBody>
      </p:sp>
    </p:spTree>
    <p:extLst>
      <p:ext uri="{BB962C8B-B14F-4D97-AF65-F5344CB8AC3E}">
        <p14:creationId xmlns:p14="http://schemas.microsoft.com/office/powerpoint/2010/main" val="11427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17">
            <a:extLst>
              <a:ext uri="{FF2B5EF4-FFF2-40B4-BE49-F238E27FC236}">
                <a16:creationId xmlns:a16="http://schemas.microsoft.com/office/drawing/2014/main" id="{B7DA01B2-D235-4CB2-B484-69913FE299D4}"/>
              </a:ext>
            </a:extLst>
          </p:cNvPr>
          <p:cNvSpPr/>
          <p:nvPr/>
        </p:nvSpPr>
        <p:spPr bwMode="gray">
          <a:xfrm flipV="1">
            <a:off x="672329" y="5070122"/>
            <a:ext cx="10944000" cy="53427"/>
          </a:xfrm>
          <a:prstGeom prst="rect">
            <a:avLst/>
          </a:prstGeom>
          <a:gradFill flip="none" rotWithShape="1">
            <a:gsLst>
              <a:gs pos="14000">
                <a:schemeClr val="tx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solidFill>
                <a:schemeClr val="tx1"/>
              </a:solidFill>
              <a:latin typeface="+mj-lt"/>
              <a:ea typeface="+mj-ea"/>
              <a:cs typeface="+mj-cs"/>
            </a:endParaRPr>
          </a:p>
        </p:txBody>
      </p:sp>
      <p:sp>
        <p:nvSpPr>
          <p:cNvPr id="25" name="Rechteck 19">
            <a:extLst>
              <a:ext uri="{FF2B5EF4-FFF2-40B4-BE49-F238E27FC236}">
                <a16:creationId xmlns:a16="http://schemas.microsoft.com/office/drawing/2014/main" id="{05442461-640B-49AC-93AE-96720AD0EF34}"/>
              </a:ext>
            </a:extLst>
          </p:cNvPr>
          <p:cNvSpPr/>
          <p:nvPr/>
        </p:nvSpPr>
        <p:spPr bwMode="gray">
          <a:xfrm flipV="1">
            <a:off x="672329" y="2734959"/>
            <a:ext cx="10944000" cy="53427"/>
          </a:xfrm>
          <a:prstGeom prst="rect">
            <a:avLst/>
          </a:prstGeom>
          <a:gradFill flip="none" rotWithShape="1">
            <a:gsLst>
              <a:gs pos="14000">
                <a:schemeClr val="tx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solidFill>
                <a:schemeClr val="tx1"/>
              </a:solidFill>
              <a:latin typeface="+mj-lt"/>
              <a:ea typeface="+mj-ea"/>
              <a:cs typeface="+mj-cs"/>
            </a:endParaRPr>
          </a:p>
        </p:txBody>
      </p:sp>
      <p:sp>
        <p:nvSpPr>
          <p:cNvPr id="2" name="Title 1">
            <a:extLst>
              <a:ext uri="{FF2B5EF4-FFF2-40B4-BE49-F238E27FC236}">
                <a16:creationId xmlns:a16="http://schemas.microsoft.com/office/drawing/2014/main" id="{45C86D3D-7993-4C07-A8F7-59EF1A347F2A}"/>
              </a:ext>
            </a:extLst>
          </p:cNvPr>
          <p:cNvSpPr>
            <a:spLocks noGrp="1"/>
          </p:cNvSpPr>
          <p:nvPr>
            <p:ph type="title"/>
          </p:nvPr>
        </p:nvSpPr>
        <p:spPr/>
        <p:txBody>
          <a:bodyPr/>
          <a:lstStyle/>
          <a:p>
            <a:r>
              <a:rPr lang="en-US" dirty="0"/>
              <a:t>Transformation of Automotive</a:t>
            </a:r>
          </a:p>
        </p:txBody>
      </p:sp>
      <p:sp>
        <p:nvSpPr>
          <p:cNvPr id="3" name="Date Placeholder 2">
            <a:extLst>
              <a:ext uri="{FF2B5EF4-FFF2-40B4-BE49-F238E27FC236}">
                <a16:creationId xmlns:a16="http://schemas.microsoft.com/office/drawing/2014/main" id="{487A8F94-8B3A-4A12-9640-D6DF76B1C1DA}"/>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ADC8F93E-7D19-4781-B2B0-0C60006962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473DC7-AC50-4B49-B0D3-37AF70726E89}"/>
              </a:ext>
            </a:extLst>
          </p:cNvPr>
          <p:cNvSpPr>
            <a:spLocks noGrp="1"/>
          </p:cNvSpPr>
          <p:nvPr>
            <p:ph type="sldNum" sz="quarter" idx="12"/>
          </p:nvPr>
        </p:nvSpPr>
        <p:spPr/>
        <p:txBody>
          <a:bodyPr/>
          <a:lstStyle/>
          <a:p>
            <a:fld id="{192036CF-16FB-45A1-BE76-402E678A6FB6}" type="slidenum">
              <a:rPr lang="en-US" smtClean="0"/>
              <a:t>19</a:t>
            </a:fld>
            <a:endParaRPr lang="en-US"/>
          </a:p>
        </p:txBody>
      </p:sp>
      <p:sp>
        <p:nvSpPr>
          <p:cNvPr id="6" name="Subtitle 5">
            <a:extLst>
              <a:ext uri="{FF2B5EF4-FFF2-40B4-BE49-F238E27FC236}">
                <a16:creationId xmlns:a16="http://schemas.microsoft.com/office/drawing/2014/main" id="{FFF66C12-1A97-4479-8086-FEFC9B30AC03}"/>
              </a:ext>
            </a:extLst>
          </p:cNvPr>
          <p:cNvSpPr>
            <a:spLocks noGrp="1"/>
          </p:cNvSpPr>
          <p:nvPr>
            <p:ph type="subTitle" idx="1"/>
          </p:nvPr>
        </p:nvSpPr>
        <p:spPr/>
        <p:txBody>
          <a:bodyPr/>
          <a:lstStyle/>
          <a:p>
            <a:r>
              <a:rPr lang="en-US" dirty="0"/>
              <a:t>Targeting 100% connected</a:t>
            </a:r>
          </a:p>
        </p:txBody>
      </p:sp>
      <p:sp>
        <p:nvSpPr>
          <p:cNvPr id="8" name="Rechteck 35">
            <a:extLst>
              <a:ext uri="{FF2B5EF4-FFF2-40B4-BE49-F238E27FC236}">
                <a16:creationId xmlns:a16="http://schemas.microsoft.com/office/drawing/2014/main" id="{D2BAD878-5B4D-4CA2-8D67-149F6FC42410}"/>
              </a:ext>
            </a:extLst>
          </p:cNvPr>
          <p:cNvSpPr/>
          <p:nvPr/>
        </p:nvSpPr>
        <p:spPr bwMode="gray">
          <a:xfrm>
            <a:off x="5259386" y="4528731"/>
            <a:ext cx="1670052" cy="10259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10" name="Group 4">
            <a:extLst>
              <a:ext uri="{FF2B5EF4-FFF2-40B4-BE49-F238E27FC236}">
                <a16:creationId xmlns:a16="http://schemas.microsoft.com/office/drawing/2014/main" id="{B6A6496F-0096-46F9-9CAF-225670347D10}"/>
              </a:ext>
            </a:extLst>
          </p:cNvPr>
          <p:cNvGrpSpPr/>
          <p:nvPr/>
        </p:nvGrpSpPr>
        <p:grpSpPr>
          <a:xfrm>
            <a:off x="3144146" y="2502272"/>
            <a:ext cx="5900532" cy="2026459"/>
            <a:chOff x="2947835" y="2741596"/>
            <a:chExt cx="5900532" cy="2026459"/>
          </a:xfrm>
        </p:grpSpPr>
        <p:sp>
          <p:nvSpPr>
            <p:cNvPr id="11" name="TextBox 124">
              <a:extLst>
                <a:ext uri="{FF2B5EF4-FFF2-40B4-BE49-F238E27FC236}">
                  <a16:creationId xmlns:a16="http://schemas.microsoft.com/office/drawing/2014/main" id="{D9731869-81CC-454D-8D93-F6EA11678CC2}"/>
                </a:ext>
              </a:extLst>
            </p:cNvPr>
            <p:cNvSpPr txBox="1"/>
            <p:nvPr/>
          </p:nvSpPr>
          <p:spPr bwMode="gray">
            <a:xfrm>
              <a:off x="3010269" y="3198395"/>
              <a:ext cx="5775664"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effectLst/>
                  <a:uLnTx/>
                  <a:uFillTx/>
                  <a:latin typeface="+mj-lt"/>
                  <a:ea typeface="+mn-ea"/>
                  <a:cs typeface="+mn-cs"/>
                </a:rPr>
                <a:t>One connected </a:t>
              </a:r>
              <a:r>
                <a:rPr lang="en-US" sz="4800" b="1" kern="0" dirty="0">
                  <a:latin typeface="+mj-lt"/>
                </a:rPr>
                <a:t>c</a:t>
              </a:r>
              <a:r>
                <a:rPr kumimoji="0" lang="en-US" sz="4800" b="1" i="0" u="none" strike="noStrike" kern="0" cap="none" spc="0" normalizeH="0" baseline="0" noProof="0" dirty="0" err="1">
                  <a:ln>
                    <a:noFill/>
                  </a:ln>
                  <a:effectLst/>
                  <a:uLnTx/>
                  <a:uFillTx/>
                  <a:latin typeface="+mj-lt"/>
                  <a:ea typeface="+mn-ea"/>
                  <a:cs typeface="+mn-cs"/>
                </a:rPr>
                <a:t>ar</a:t>
              </a:r>
              <a:endParaRPr kumimoji="0" lang="en-US" sz="4800" b="1" i="0" u="none" strike="noStrike" kern="0" cap="none" spc="0" normalizeH="0" baseline="0" noProof="0" dirty="0">
                <a:ln>
                  <a:noFill/>
                </a:ln>
                <a:effectLst/>
                <a:uLnTx/>
                <a:uFillTx/>
                <a:latin typeface="+mj-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chemeClr val="accent6"/>
                  </a:solidFill>
                  <a:effectLst/>
                  <a:uLnTx/>
                  <a:uFillTx/>
                  <a:latin typeface="+mj-lt"/>
                  <a:ea typeface="+mn-ea"/>
                  <a:cs typeface="+mn-cs"/>
                </a:rPr>
                <a:t>One p</a:t>
              </a:r>
              <a:r>
                <a:rPr lang="en-US" sz="4800" b="1" kern="0" dirty="0" err="1">
                  <a:solidFill>
                    <a:schemeClr val="accent6"/>
                  </a:solidFill>
                  <a:latin typeface="+mj-lt"/>
                </a:rPr>
                <a:t>erson</a:t>
              </a:r>
              <a:endParaRPr kumimoji="0" lang="en-US" sz="4800" b="1" i="0" u="none" strike="noStrike" kern="0" cap="none" spc="0" normalizeH="0" baseline="0" noProof="0" dirty="0">
                <a:ln>
                  <a:noFill/>
                </a:ln>
                <a:solidFill>
                  <a:schemeClr val="accent6"/>
                </a:solidFill>
                <a:effectLst/>
                <a:uLnTx/>
                <a:uFillTx/>
                <a:latin typeface="+mj-lt"/>
              </a:endParaRPr>
            </a:p>
          </p:txBody>
        </p:sp>
        <p:sp>
          <p:nvSpPr>
            <p:cNvPr id="12" name="Rectangle 2">
              <a:extLst>
                <a:ext uri="{FF2B5EF4-FFF2-40B4-BE49-F238E27FC236}">
                  <a16:creationId xmlns:a16="http://schemas.microsoft.com/office/drawing/2014/main" id="{54F0508B-B3D3-4647-8A79-E5DBEAEEA673}"/>
                </a:ext>
              </a:extLst>
            </p:cNvPr>
            <p:cNvSpPr/>
            <p:nvPr/>
          </p:nvSpPr>
          <p:spPr bwMode="gray">
            <a:xfrm>
              <a:off x="2947835" y="2741596"/>
              <a:ext cx="5900532" cy="523220"/>
            </a:xfrm>
            <a:prstGeom prst="rect">
              <a:avLst/>
            </a:prstGeom>
            <a:solidFill>
              <a:schemeClr val="bg1"/>
            </a:solidFill>
          </p:spPr>
          <p:txBody>
            <a:bodyPr wrap="square">
              <a:spAutoFit/>
            </a:bodyPr>
            <a:lstStyle/>
            <a:p>
              <a:pPr lvl="0" algn="ctr" defTabSz="914400">
                <a:defRPr/>
              </a:pPr>
              <a:r>
                <a:rPr lang="en-US" sz="2800" dirty="0"/>
                <a:t>Digital car and connected services</a:t>
              </a:r>
            </a:p>
          </p:txBody>
        </p:sp>
      </p:grpSp>
      <p:grpSp>
        <p:nvGrpSpPr>
          <p:cNvPr id="13" name="Gruppieren 40">
            <a:extLst>
              <a:ext uri="{FF2B5EF4-FFF2-40B4-BE49-F238E27FC236}">
                <a16:creationId xmlns:a16="http://schemas.microsoft.com/office/drawing/2014/main" id="{87702D0E-77AC-47E0-921A-FF273197C402}"/>
              </a:ext>
            </a:extLst>
          </p:cNvPr>
          <p:cNvGrpSpPr/>
          <p:nvPr/>
        </p:nvGrpSpPr>
        <p:grpSpPr>
          <a:xfrm>
            <a:off x="5389576" y="4870178"/>
            <a:ext cx="1342991" cy="384553"/>
            <a:chOff x="4024529" y="3838848"/>
            <a:chExt cx="1342991" cy="384553"/>
          </a:xfrm>
        </p:grpSpPr>
        <p:grpSp>
          <p:nvGrpSpPr>
            <p:cNvPr id="14" name="Gruppieren 41">
              <a:extLst>
                <a:ext uri="{FF2B5EF4-FFF2-40B4-BE49-F238E27FC236}">
                  <a16:creationId xmlns:a16="http://schemas.microsoft.com/office/drawing/2014/main" id="{A9F31D42-CCF1-4582-9EAF-8F81D68DBB9E}"/>
                </a:ext>
              </a:extLst>
            </p:cNvPr>
            <p:cNvGrpSpPr/>
            <p:nvPr/>
          </p:nvGrpSpPr>
          <p:grpSpPr>
            <a:xfrm>
              <a:off x="4024529" y="3858959"/>
              <a:ext cx="1025687" cy="364442"/>
              <a:chOff x="3518477" y="3449321"/>
              <a:chExt cx="1025687" cy="364442"/>
            </a:xfrm>
          </p:grpSpPr>
          <p:grpSp>
            <p:nvGrpSpPr>
              <p:cNvPr id="18" name="Group 9">
                <a:extLst>
                  <a:ext uri="{FF2B5EF4-FFF2-40B4-BE49-F238E27FC236}">
                    <a16:creationId xmlns:a16="http://schemas.microsoft.com/office/drawing/2014/main" id="{31C43BAD-699D-42FE-9A78-D419A7F94B49}"/>
                  </a:ext>
                </a:extLst>
              </p:cNvPr>
              <p:cNvGrpSpPr/>
              <p:nvPr/>
            </p:nvGrpSpPr>
            <p:grpSpPr>
              <a:xfrm>
                <a:off x="3757803" y="3449321"/>
                <a:ext cx="566085" cy="364442"/>
                <a:chOff x="5621462" y="4549879"/>
                <a:chExt cx="566085" cy="364442"/>
              </a:xfrm>
              <a:solidFill>
                <a:schemeClr val="tx1"/>
              </a:solidFill>
            </p:grpSpPr>
            <p:sp>
              <p:nvSpPr>
                <p:cNvPr id="22" name="Freeform 5">
                  <a:extLst>
                    <a:ext uri="{FF2B5EF4-FFF2-40B4-BE49-F238E27FC236}">
                      <a16:creationId xmlns:a16="http://schemas.microsoft.com/office/drawing/2014/main" id="{D16554FE-79FB-4373-9566-23A2A1990A0F}"/>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23" name="Freeform 6">
                  <a:extLst>
                    <a:ext uri="{FF2B5EF4-FFF2-40B4-BE49-F238E27FC236}">
                      <a16:creationId xmlns:a16="http://schemas.microsoft.com/office/drawing/2014/main" id="{071A8F43-6F75-498A-BE27-1D2F81DBB806}"/>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9" name="Group 11">
                <a:extLst>
                  <a:ext uri="{FF2B5EF4-FFF2-40B4-BE49-F238E27FC236}">
                    <a16:creationId xmlns:a16="http://schemas.microsoft.com/office/drawing/2014/main" id="{BB5C197D-6535-4C87-BF5B-5723C8DA1B1B}"/>
                  </a:ext>
                </a:extLst>
              </p:cNvPr>
              <p:cNvGrpSpPr/>
              <p:nvPr/>
            </p:nvGrpSpPr>
            <p:grpSpPr>
              <a:xfrm>
                <a:off x="3518477" y="3538453"/>
                <a:ext cx="1025687" cy="197103"/>
                <a:chOff x="5391776" y="4639011"/>
                <a:chExt cx="1025687" cy="197103"/>
              </a:xfrm>
              <a:solidFill>
                <a:schemeClr val="tx1"/>
              </a:solidFill>
            </p:grpSpPr>
            <p:pic>
              <p:nvPicPr>
                <p:cNvPr id="20" name="Graphic 37">
                  <a:extLst>
                    <a:ext uri="{FF2B5EF4-FFF2-40B4-BE49-F238E27FC236}">
                      <a16:creationId xmlns:a16="http://schemas.microsoft.com/office/drawing/2014/main" id="{FDE08392-5612-45FE-9D41-48919EEF4BE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21" name="Graphic 37">
                  <a:extLst>
                    <a:ext uri="{FF2B5EF4-FFF2-40B4-BE49-F238E27FC236}">
                      <a16:creationId xmlns:a16="http://schemas.microsoft.com/office/drawing/2014/main" id="{4964CDBB-0BEA-4A8D-9CF3-81926399DA9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15" name="Graphic 51">
              <a:extLst>
                <a:ext uri="{FF2B5EF4-FFF2-40B4-BE49-F238E27FC236}">
                  <a16:creationId xmlns:a16="http://schemas.microsoft.com/office/drawing/2014/main" id="{127972B8-F7F5-4977-AC21-AA6968E2F48D}"/>
                </a:ext>
              </a:extLst>
            </p:cNvPr>
            <p:cNvGrpSpPr/>
            <p:nvPr/>
          </p:nvGrpSpPr>
          <p:grpSpPr>
            <a:xfrm>
              <a:off x="5102393" y="3838848"/>
              <a:ext cx="265127" cy="359816"/>
              <a:chOff x="2245154" y="2779463"/>
              <a:chExt cx="265127" cy="359816"/>
            </a:xfrm>
          </p:grpSpPr>
          <p:sp>
            <p:nvSpPr>
              <p:cNvPr id="16" name="Freihandform: Form 43">
                <a:extLst>
                  <a:ext uri="{FF2B5EF4-FFF2-40B4-BE49-F238E27FC236}">
                    <a16:creationId xmlns:a16="http://schemas.microsoft.com/office/drawing/2014/main" id="{2F5DF20D-276D-404E-9A93-036DEF4FEF84}"/>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17" name="Freihandform: Form 44">
                <a:extLst>
                  <a:ext uri="{FF2B5EF4-FFF2-40B4-BE49-F238E27FC236}">
                    <a16:creationId xmlns:a16="http://schemas.microsoft.com/office/drawing/2014/main" id="{D2841A04-C471-4C4A-B0A5-3F99597A549F}"/>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spTree>
    <p:extLst>
      <p:ext uri="{BB962C8B-B14F-4D97-AF65-F5344CB8AC3E}">
        <p14:creationId xmlns:p14="http://schemas.microsoft.com/office/powerpoint/2010/main" val="258157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7847A-F8F4-455B-915D-966147456794}"/>
              </a:ext>
            </a:extLst>
          </p:cNvPr>
          <p:cNvSpPr>
            <a:spLocks noGrp="1"/>
          </p:cNvSpPr>
          <p:nvPr>
            <p:ph type="ctrTitle"/>
          </p:nvPr>
        </p:nvSpPr>
        <p:spPr>
          <a:xfrm>
            <a:off x="1219200" y="1028433"/>
            <a:ext cx="10359164" cy="1036800"/>
          </a:xfrm>
        </p:spPr>
        <p:txBody>
          <a:bodyPr/>
          <a:lstStyle/>
          <a:p>
            <a:r>
              <a:rPr lang="pl-PL" dirty="0"/>
              <a:t>Agenda</a:t>
            </a:r>
            <a:endParaRPr lang="en-US" dirty="0"/>
          </a:p>
        </p:txBody>
      </p:sp>
      <p:graphicFrame>
        <p:nvGraphicFramePr>
          <p:cNvPr id="4" name="Table 3">
            <a:extLst>
              <a:ext uri="{FF2B5EF4-FFF2-40B4-BE49-F238E27FC236}">
                <a16:creationId xmlns:a16="http://schemas.microsoft.com/office/drawing/2014/main" id="{7AB54C78-4F31-4936-98F0-BF51F8E6101B}"/>
              </a:ext>
            </a:extLst>
          </p:cNvPr>
          <p:cNvGraphicFramePr>
            <a:graphicFrameLocks noGrp="1"/>
          </p:cNvGraphicFramePr>
          <p:nvPr>
            <p:extLst>
              <p:ext uri="{D42A27DB-BD31-4B8C-83A1-F6EECF244321}">
                <p14:modId xmlns:p14="http://schemas.microsoft.com/office/powerpoint/2010/main" val="2137882231"/>
              </p:ext>
            </p:extLst>
          </p:nvPr>
        </p:nvGraphicFramePr>
        <p:xfrm>
          <a:off x="1219200" y="2396867"/>
          <a:ext cx="7743930" cy="2657455"/>
        </p:xfrm>
        <a:graphic>
          <a:graphicData uri="http://schemas.openxmlformats.org/drawingml/2006/table">
            <a:tbl>
              <a:tblPr firstRow="1" bandRow="1">
                <a:tableStyleId>{5C22544A-7EE6-4342-B048-85BDC9FD1C3A}</a:tableStyleId>
              </a:tblPr>
              <a:tblGrid>
                <a:gridCol w="3871965">
                  <a:extLst>
                    <a:ext uri="{9D8B030D-6E8A-4147-A177-3AD203B41FA5}">
                      <a16:colId xmlns:a16="http://schemas.microsoft.com/office/drawing/2014/main" val="2847820469"/>
                    </a:ext>
                  </a:extLst>
                </a:gridCol>
                <a:gridCol w="3871965">
                  <a:extLst>
                    <a:ext uri="{9D8B030D-6E8A-4147-A177-3AD203B41FA5}">
                      <a16:colId xmlns:a16="http://schemas.microsoft.com/office/drawing/2014/main" val="75884927"/>
                    </a:ext>
                  </a:extLst>
                </a:gridCol>
              </a:tblGrid>
              <a:tr h="531491">
                <a:tc>
                  <a:txBody>
                    <a:bodyPr/>
                    <a:lstStyle/>
                    <a:p>
                      <a:r>
                        <a:rPr lang="pl-PL" b="0" dirty="0">
                          <a:solidFill>
                            <a:schemeClr val="tx1"/>
                          </a:solidFill>
                        </a:rPr>
                        <a:t>Overview</a:t>
                      </a:r>
                      <a:endParaRPr lang="en-US" b="0" dirty="0">
                        <a:solidFill>
                          <a:schemeClr val="tx1"/>
                        </a:solidFill>
                      </a:endParaRPr>
                    </a:p>
                  </a:txBody>
                  <a:tcPr marL="0" marR="0" marT="0" marB="0">
                    <a:noFill/>
                  </a:tcPr>
                </a:tc>
                <a:tc>
                  <a:txBody>
                    <a:bodyPr/>
                    <a:lstStyle/>
                    <a:p>
                      <a:pPr algn="r"/>
                      <a:r>
                        <a:rPr lang="pl-PL" b="0" dirty="0">
                          <a:solidFill>
                            <a:schemeClr val="tx1"/>
                          </a:solidFill>
                        </a:rPr>
                        <a:t>3</a:t>
                      </a:r>
                      <a:endParaRPr lang="en-US" b="0" dirty="0">
                        <a:solidFill>
                          <a:schemeClr val="tx1"/>
                        </a:solidFill>
                      </a:endParaRPr>
                    </a:p>
                  </a:txBody>
                  <a:tcPr marL="0" marR="0" marT="0" marB="0">
                    <a:noFill/>
                  </a:tcPr>
                </a:tc>
                <a:extLst>
                  <a:ext uri="{0D108BD9-81ED-4DB2-BD59-A6C34878D82A}">
                    <a16:rowId xmlns:a16="http://schemas.microsoft.com/office/drawing/2014/main" val="3715305819"/>
                  </a:ext>
                </a:extLst>
              </a:tr>
              <a:tr h="531491">
                <a:tc>
                  <a:txBody>
                    <a:bodyPr/>
                    <a:lstStyle/>
                    <a:p>
                      <a:r>
                        <a:rPr lang="pl-PL" b="0" dirty="0">
                          <a:solidFill>
                            <a:schemeClr val="tx1"/>
                          </a:solidFill>
                        </a:rPr>
                        <a:t>Automotive</a:t>
                      </a:r>
                      <a:endParaRPr lang="en-US" b="0" dirty="0">
                        <a:solidFill>
                          <a:schemeClr val="tx1"/>
                        </a:solidFill>
                      </a:endParaRPr>
                    </a:p>
                  </a:txBody>
                  <a:tcPr marL="0" marR="0" marT="0" marB="0">
                    <a:noFill/>
                  </a:tcPr>
                </a:tc>
                <a:tc>
                  <a:txBody>
                    <a:bodyPr/>
                    <a:lstStyle/>
                    <a:p>
                      <a:pPr algn="r"/>
                      <a:r>
                        <a:rPr lang="pl-PL" b="0" dirty="0">
                          <a:solidFill>
                            <a:schemeClr val="tx1"/>
                          </a:solidFill>
                        </a:rPr>
                        <a:t>12</a:t>
                      </a:r>
                      <a:endParaRPr lang="en-US" b="0" dirty="0">
                        <a:solidFill>
                          <a:schemeClr val="tx1"/>
                        </a:solidFill>
                      </a:endParaRPr>
                    </a:p>
                  </a:txBody>
                  <a:tcPr marL="0" marR="0" marT="0" marB="0">
                    <a:noFill/>
                  </a:tcPr>
                </a:tc>
                <a:extLst>
                  <a:ext uri="{0D108BD9-81ED-4DB2-BD59-A6C34878D82A}">
                    <a16:rowId xmlns:a16="http://schemas.microsoft.com/office/drawing/2014/main" val="487033495"/>
                  </a:ext>
                </a:extLst>
              </a:tr>
              <a:tr h="531491">
                <a:tc>
                  <a:txBody>
                    <a:bodyPr/>
                    <a:lstStyle/>
                    <a:p>
                      <a:r>
                        <a:rPr lang="en-US" b="0" dirty="0">
                          <a:solidFill>
                            <a:schemeClr val="tx1"/>
                          </a:solidFill>
                        </a:rPr>
                        <a:t>Transport &amp; Logistics</a:t>
                      </a:r>
                    </a:p>
                  </a:txBody>
                  <a:tcPr marL="0" marR="0" marT="0" marB="0">
                    <a:noFill/>
                  </a:tcPr>
                </a:tc>
                <a:tc>
                  <a:txBody>
                    <a:bodyPr/>
                    <a:lstStyle/>
                    <a:p>
                      <a:pPr algn="r"/>
                      <a:r>
                        <a:rPr lang="pl-PL" b="0" dirty="0">
                          <a:solidFill>
                            <a:schemeClr val="tx1"/>
                          </a:solidFill>
                        </a:rPr>
                        <a:t>43</a:t>
                      </a:r>
                      <a:endParaRPr lang="en-US" b="0" dirty="0">
                        <a:solidFill>
                          <a:schemeClr val="tx1"/>
                        </a:solidFill>
                      </a:endParaRPr>
                    </a:p>
                  </a:txBody>
                  <a:tcPr marL="0" marR="0" marT="0" marB="0">
                    <a:noFill/>
                  </a:tcPr>
                </a:tc>
                <a:extLst>
                  <a:ext uri="{0D108BD9-81ED-4DB2-BD59-A6C34878D82A}">
                    <a16:rowId xmlns:a16="http://schemas.microsoft.com/office/drawing/2014/main" val="1973859828"/>
                  </a:ext>
                </a:extLst>
              </a:tr>
              <a:tr h="531491">
                <a:tc>
                  <a:txBody>
                    <a:bodyPr/>
                    <a:lstStyle/>
                    <a:p>
                      <a:r>
                        <a:rPr lang="pl-PL" b="0" dirty="0">
                          <a:solidFill>
                            <a:schemeClr val="tx1"/>
                          </a:solidFill>
                        </a:rPr>
                        <a:t>Media &amp; Advertising</a:t>
                      </a:r>
                      <a:endParaRPr lang="en-US" b="0" dirty="0">
                        <a:solidFill>
                          <a:schemeClr val="tx1"/>
                        </a:solidFill>
                      </a:endParaRPr>
                    </a:p>
                  </a:txBody>
                  <a:tcPr marL="0" marR="0" marT="0" marB="0">
                    <a:noFill/>
                  </a:tcPr>
                </a:tc>
                <a:tc>
                  <a:txBody>
                    <a:bodyPr/>
                    <a:lstStyle/>
                    <a:p>
                      <a:pPr algn="r"/>
                      <a:r>
                        <a:rPr lang="pl-PL" b="0" dirty="0">
                          <a:solidFill>
                            <a:schemeClr val="tx1"/>
                          </a:solidFill>
                        </a:rPr>
                        <a:t>47</a:t>
                      </a:r>
                      <a:endParaRPr lang="en-US" b="0" dirty="0">
                        <a:solidFill>
                          <a:schemeClr val="tx1"/>
                        </a:solidFill>
                      </a:endParaRPr>
                    </a:p>
                  </a:txBody>
                  <a:tcPr marL="0" marR="0" marT="0" marB="0">
                    <a:noFill/>
                  </a:tcPr>
                </a:tc>
                <a:extLst>
                  <a:ext uri="{0D108BD9-81ED-4DB2-BD59-A6C34878D82A}">
                    <a16:rowId xmlns:a16="http://schemas.microsoft.com/office/drawing/2014/main" val="2557914374"/>
                  </a:ext>
                </a:extLst>
              </a:tr>
              <a:tr h="531491">
                <a:tc>
                  <a:txBody>
                    <a:bodyPr/>
                    <a:lstStyle/>
                    <a:p>
                      <a:r>
                        <a:rPr lang="en-US" b="0" dirty="0">
                          <a:solidFill>
                            <a:schemeClr val="tx1"/>
                          </a:solidFill>
                        </a:rPr>
                        <a:t>Public Sector and Infrastructure</a:t>
                      </a:r>
                    </a:p>
                  </a:txBody>
                  <a:tcPr marL="0" marR="0" marT="0" marB="0">
                    <a:noFill/>
                  </a:tcPr>
                </a:tc>
                <a:tc>
                  <a:txBody>
                    <a:bodyPr/>
                    <a:lstStyle/>
                    <a:p>
                      <a:pPr algn="r"/>
                      <a:r>
                        <a:rPr lang="pl-PL" b="0" dirty="0">
                          <a:solidFill>
                            <a:schemeClr val="tx1"/>
                          </a:solidFill>
                        </a:rPr>
                        <a:t>51</a:t>
                      </a:r>
                      <a:endParaRPr lang="en-US" b="0" dirty="0">
                        <a:solidFill>
                          <a:schemeClr val="tx1"/>
                        </a:solidFill>
                      </a:endParaRPr>
                    </a:p>
                  </a:txBody>
                  <a:tcPr marL="0" marR="0" marT="0" marB="0">
                    <a:noFill/>
                  </a:tcPr>
                </a:tc>
                <a:extLst>
                  <a:ext uri="{0D108BD9-81ED-4DB2-BD59-A6C34878D82A}">
                    <a16:rowId xmlns:a16="http://schemas.microsoft.com/office/drawing/2014/main" val="765687722"/>
                  </a:ext>
                </a:extLst>
              </a:tr>
            </a:tbl>
          </a:graphicData>
        </a:graphic>
      </p:graphicFrame>
    </p:spTree>
    <p:extLst>
      <p:ext uri="{BB962C8B-B14F-4D97-AF65-F5344CB8AC3E}">
        <p14:creationId xmlns:p14="http://schemas.microsoft.com/office/powerpoint/2010/main" val="412091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8A33-685B-4E63-B23E-BA64DD67817C}"/>
              </a:ext>
            </a:extLst>
          </p:cNvPr>
          <p:cNvSpPr>
            <a:spLocks noGrp="1"/>
          </p:cNvSpPr>
          <p:nvPr>
            <p:ph type="title"/>
          </p:nvPr>
        </p:nvSpPr>
        <p:spPr/>
        <p:txBody>
          <a:bodyPr/>
          <a:lstStyle/>
          <a:p>
            <a:r>
              <a:rPr lang="en-US" dirty="0"/>
              <a:t>Connectivity providing growth opportunities</a:t>
            </a:r>
          </a:p>
        </p:txBody>
      </p:sp>
      <p:sp>
        <p:nvSpPr>
          <p:cNvPr id="3" name="Date Placeholder 2">
            <a:extLst>
              <a:ext uri="{FF2B5EF4-FFF2-40B4-BE49-F238E27FC236}">
                <a16:creationId xmlns:a16="http://schemas.microsoft.com/office/drawing/2014/main" id="{BC3AC96F-85B3-40CC-8B63-1C80FD968186}"/>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EF937CF9-5783-439A-B160-39BF43B7F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0823FD-F5A4-44C0-9C0E-96EE64F0ACD3}"/>
              </a:ext>
            </a:extLst>
          </p:cNvPr>
          <p:cNvSpPr>
            <a:spLocks noGrp="1"/>
          </p:cNvSpPr>
          <p:nvPr>
            <p:ph type="sldNum" sz="quarter" idx="12"/>
          </p:nvPr>
        </p:nvSpPr>
        <p:spPr/>
        <p:txBody>
          <a:bodyPr/>
          <a:lstStyle/>
          <a:p>
            <a:fld id="{192036CF-16FB-45A1-BE76-402E678A6FB6}" type="slidenum">
              <a:rPr lang="en-US" smtClean="0"/>
              <a:t>20</a:t>
            </a:fld>
            <a:endParaRPr lang="en-US"/>
          </a:p>
        </p:txBody>
      </p:sp>
      <p:sp>
        <p:nvSpPr>
          <p:cNvPr id="6" name="Subtitle 5">
            <a:extLst>
              <a:ext uri="{FF2B5EF4-FFF2-40B4-BE49-F238E27FC236}">
                <a16:creationId xmlns:a16="http://schemas.microsoft.com/office/drawing/2014/main" id="{943C5700-8982-4F49-9AA8-0CB2328F1454}"/>
              </a:ext>
            </a:extLst>
          </p:cNvPr>
          <p:cNvSpPr>
            <a:spLocks noGrp="1"/>
          </p:cNvSpPr>
          <p:nvPr>
            <p:ph type="subTitle" idx="1"/>
          </p:nvPr>
        </p:nvSpPr>
        <p:spPr/>
        <p:txBody>
          <a:bodyPr/>
          <a:lstStyle/>
          <a:p>
            <a:r>
              <a:rPr lang="en-US" dirty="0"/>
              <a:t>Connected cars penetration forecast constantly growing</a:t>
            </a:r>
          </a:p>
        </p:txBody>
      </p:sp>
      <p:graphicFrame>
        <p:nvGraphicFramePr>
          <p:cNvPr id="21" name="Chart 203">
            <a:extLst>
              <a:ext uri="{FF2B5EF4-FFF2-40B4-BE49-F238E27FC236}">
                <a16:creationId xmlns:a16="http://schemas.microsoft.com/office/drawing/2014/main" id="{190B591F-49B7-45A7-8C69-029A104C8271}"/>
              </a:ext>
            </a:extLst>
          </p:cNvPr>
          <p:cNvGraphicFramePr>
            <a:graphicFrameLocks/>
          </p:cNvGraphicFramePr>
          <p:nvPr/>
        </p:nvGraphicFramePr>
        <p:xfrm>
          <a:off x="612165" y="1767913"/>
          <a:ext cx="11262573" cy="3835448"/>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hteck 2">
            <a:extLst>
              <a:ext uri="{FF2B5EF4-FFF2-40B4-BE49-F238E27FC236}">
                <a16:creationId xmlns:a16="http://schemas.microsoft.com/office/drawing/2014/main" id="{1E4EDC26-BD51-4DFB-B655-25C253340E1A}"/>
              </a:ext>
            </a:extLst>
          </p:cNvPr>
          <p:cNvSpPr/>
          <p:nvPr/>
        </p:nvSpPr>
        <p:spPr bwMode="gray">
          <a:xfrm>
            <a:off x="8805745" y="2037531"/>
            <a:ext cx="3383080" cy="375205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nvGrpSpPr>
          <p:cNvPr id="23" name="Gruppieren 52">
            <a:extLst>
              <a:ext uri="{FF2B5EF4-FFF2-40B4-BE49-F238E27FC236}">
                <a16:creationId xmlns:a16="http://schemas.microsoft.com/office/drawing/2014/main" id="{A70D9B18-B78E-4446-BC50-FDD90BE32106}"/>
              </a:ext>
            </a:extLst>
          </p:cNvPr>
          <p:cNvGrpSpPr/>
          <p:nvPr/>
        </p:nvGrpSpPr>
        <p:grpSpPr>
          <a:xfrm>
            <a:off x="9606518" y="2024296"/>
            <a:ext cx="1132895" cy="630942"/>
            <a:chOff x="11378653" y="2695247"/>
            <a:chExt cx="1132895" cy="630942"/>
          </a:xfrm>
        </p:grpSpPr>
        <p:sp>
          <p:nvSpPr>
            <p:cNvPr id="24" name="Rechteck 54">
              <a:extLst>
                <a:ext uri="{FF2B5EF4-FFF2-40B4-BE49-F238E27FC236}">
                  <a16:creationId xmlns:a16="http://schemas.microsoft.com/office/drawing/2014/main" id="{5B9D4D18-FC46-484F-94D7-F94874C54223}"/>
                </a:ext>
              </a:extLst>
            </p:cNvPr>
            <p:cNvSpPr/>
            <p:nvPr/>
          </p:nvSpPr>
          <p:spPr>
            <a:xfrm>
              <a:off x="11577638" y="2695247"/>
              <a:ext cx="933910" cy="630942"/>
            </a:xfrm>
            <a:prstGeom prst="rect">
              <a:avLst/>
            </a:prstGeom>
          </p:spPr>
          <p:txBody>
            <a:bodyPr wrap="none" lIns="0" anchor="t" anchorCtr="0">
              <a:spAutoFit/>
            </a:bodyPr>
            <a:lstStyle/>
            <a:p>
              <a:r>
                <a:rPr lang="en-US" sz="1400"/>
                <a:t>ROW</a:t>
              </a:r>
            </a:p>
            <a:p>
              <a:r>
                <a:rPr lang="en-US" sz="1050"/>
                <a:t>Connected</a:t>
              </a:r>
            </a:p>
            <a:p>
              <a:r>
                <a:rPr lang="en-US" sz="1050"/>
                <a:t>Unconnected </a:t>
              </a:r>
              <a:endParaRPr lang="en-US" sz="1200" b="1">
                <a:latin typeface="+mj-lt"/>
              </a:endParaRPr>
            </a:p>
          </p:txBody>
        </p:sp>
        <p:sp>
          <p:nvSpPr>
            <p:cNvPr id="25" name="Rechteck 55">
              <a:extLst>
                <a:ext uri="{FF2B5EF4-FFF2-40B4-BE49-F238E27FC236}">
                  <a16:creationId xmlns:a16="http://schemas.microsoft.com/office/drawing/2014/main" id="{812639D7-1B67-473F-A911-68DCCCBE4805}"/>
                </a:ext>
              </a:extLst>
            </p:cNvPr>
            <p:cNvSpPr/>
            <p:nvPr/>
          </p:nvSpPr>
          <p:spPr bwMode="gray">
            <a:xfrm>
              <a:off x="11378653" y="2981374"/>
              <a:ext cx="104854" cy="104854"/>
            </a:xfrm>
            <a:prstGeom prst="rect">
              <a:avLst/>
            </a:prstGeom>
            <a:solidFill>
              <a:srgbClr val="F1894A"/>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6" name="Rechteck 115">
              <a:extLst>
                <a:ext uri="{FF2B5EF4-FFF2-40B4-BE49-F238E27FC236}">
                  <a16:creationId xmlns:a16="http://schemas.microsoft.com/office/drawing/2014/main" id="{3E1F24A2-C2AE-4162-8786-C1CA938FC9EF}"/>
                </a:ext>
              </a:extLst>
            </p:cNvPr>
            <p:cNvSpPr/>
            <p:nvPr/>
          </p:nvSpPr>
          <p:spPr bwMode="gray">
            <a:xfrm>
              <a:off x="11378653" y="3142134"/>
              <a:ext cx="104854" cy="104854"/>
            </a:xfrm>
            <a:prstGeom prst="rect">
              <a:avLst/>
            </a:prstGeom>
            <a:solidFill>
              <a:srgbClr val="F5B08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grpSp>
        <p:nvGrpSpPr>
          <p:cNvPr id="27" name="Gruppieren 93">
            <a:extLst>
              <a:ext uri="{FF2B5EF4-FFF2-40B4-BE49-F238E27FC236}">
                <a16:creationId xmlns:a16="http://schemas.microsoft.com/office/drawing/2014/main" id="{6672BD9F-F8C1-42E3-B4B2-F3F0110FD163}"/>
              </a:ext>
            </a:extLst>
          </p:cNvPr>
          <p:cNvGrpSpPr/>
          <p:nvPr/>
        </p:nvGrpSpPr>
        <p:grpSpPr>
          <a:xfrm>
            <a:off x="9606518" y="4754659"/>
            <a:ext cx="1132895" cy="630942"/>
            <a:chOff x="11378653" y="2695247"/>
            <a:chExt cx="1132895" cy="630942"/>
          </a:xfrm>
        </p:grpSpPr>
        <p:sp>
          <p:nvSpPr>
            <p:cNvPr id="28" name="Rechteck 94">
              <a:extLst>
                <a:ext uri="{FF2B5EF4-FFF2-40B4-BE49-F238E27FC236}">
                  <a16:creationId xmlns:a16="http://schemas.microsoft.com/office/drawing/2014/main" id="{2051F993-58F8-45DA-BA5B-7AD326E4DA4B}"/>
                </a:ext>
              </a:extLst>
            </p:cNvPr>
            <p:cNvSpPr/>
            <p:nvPr/>
          </p:nvSpPr>
          <p:spPr>
            <a:xfrm>
              <a:off x="11577638" y="2695247"/>
              <a:ext cx="933910" cy="630942"/>
            </a:xfrm>
            <a:prstGeom prst="rect">
              <a:avLst/>
            </a:prstGeom>
          </p:spPr>
          <p:txBody>
            <a:bodyPr wrap="none" lIns="0" anchor="t" anchorCtr="0">
              <a:spAutoFit/>
            </a:bodyPr>
            <a:lstStyle/>
            <a:p>
              <a:r>
                <a:rPr lang="en-US" sz="1400" dirty="0"/>
                <a:t>Europe</a:t>
              </a:r>
            </a:p>
            <a:p>
              <a:pPr lvl="0"/>
              <a:r>
                <a:rPr lang="en-US" sz="1050" dirty="0">
                  <a:solidFill>
                    <a:srgbClr val="383C45"/>
                  </a:solidFill>
                </a:rPr>
                <a:t>Connected</a:t>
              </a:r>
            </a:p>
            <a:p>
              <a:pPr lvl="0"/>
              <a:r>
                <a:rPr lang="en-US" sz="1050" dirty="0">
                  <a:solidFill>
                    <a:srgbClr val="383C45"/>
                  </a:solidFill>
                </a:rPr>
                <a:t>Unconnected </a:t>
              </a:r>
              <a:endParaRPr lang="en-US" sz="1200" b="1" dirty="0">
                <a:solidFill>
                  <a:srgbClr val="383C45"/>
                </a:solidFill>
                <a:latin typeface="FiraGO"/>
              </a:endParaRPr>
            </a:p>
          </p:txBody>
        </p:sp>
        <p:sp>
          <p:nvSpPr>
            <p:cNvPr id="29" name="Rechteck 95">
              <a:extLst>
                <a:ext uri="{FF2B5EF4-FFF2-40B4-BE49-F238E27FC236}">
                  <a16:creationId xmlns:a16="http://schemas.microsoft.com/office/drawing/2014/main" id="{6774039D-38BE-4A46-9F46-1B76A0D34163}"/>
                </a:ext>
              </a:extLst>
            </p:cNvPr>
            <p:cNvSpPr/>
            <p:nvPr/>
          </p:nvSpPr>
          <p:spPr bwMode="gray">
            <a:xfrm>
              <a:off x="11378653" y="2993154"/>
              <a:ext cx="104854" cy="104854"/>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30" name="Rechteck 118">
              <a:extLst>
                <a:ext uri="{FF2B5EF4-FFF2-40B4-BE49-F238E27FC236}">
                  <a16:creationId xmlns:a16="http://schemas.microsoft.com/office/drawing/2014/main" id="{CF3E4B4B-9AE5-4A00-8036-9A73B106A452}"/>
                </a:ext>
              </a:extLst>
            </p:cNvPr>
            <p:cNvSpPr/>
            <p:nvPr/>
          </p:nvSpPr>
          <p:spPr bwMode="gray">
            <a:xfrm>
              <a:off x="11378653" y="3150316"/>
              <a:ext cx="104854" cy="104854"/>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grpSp>
        <p:nvGrpSpPr>
          <p:cNvPr id="31" name="Gruppieren 96">
            <a:extLst>
              <a:ext uri="{FF2B5EF4-FFF2-40B4-BE49-F238E27FC236}">
                <a16:creationId xmlns:a16="http://schemas.microsoft.com/office/drawing/2014/main" id="{881D25D2-5012-47D3-A5FA-FDA0C2E23368}"/>
              </a:ext>
            </a:extLst>
          </p:cNvPr>
          <p:cNvGrpSpPr/>
          <p:nvPr/>
        </p:nvGrpSpPr>
        <p:grpSpPr>
          <a:xfrm>
            <a:off x="9606518" y="3834278"/>
            <a:ext cx="1456702" cy="646331"/>
            <a:chOff x="11378653" y="2695247"/>
            <a:chExt cx="1456702" cy="646331"/>
          </a:xfrm>
        </p:grpSpPr>
        <p:sp>
          <p:nvSpPr>
            <p:cNvPr id="32" name="Rechteck 97">
              <a:extLst>
                <a:ext uri="{FF2B5EF4-FFF2-40B4-BE49-F238E27FC236}">
                  <a16:creationId xmlns:a16="http://schemas.microsoft.com/office/drawing/2014/main" id="{18219073-EBBB-43D1-AEB1-B4DA8A3DCE40}"/>
                </a:ext>
              </a:extLst>
            </p:cNvPr>
            <p:cNvSpPr/>
            <p:nvPr/>
          </p:nvSpPr>
          <p:spPr>
            <a:xfrm>
              <a:off x="11577638" y="2695247"/>
              <a:ext cx="1257717" cy="646331"/>
            </a:xfrm>
            <a:prstGeom prst="rect">
              <a:avLst/>
            </a:prstGeom>
          </p:spPr>
          <p:txBody>
            <a:bodyPr wrap="none" lIns="0" anchor="t" anchorCtr="0">
              <a:spAutoFit/>
            </a:bodyPr>
            <a:lstStyle/>
            <a:p>
              <a:r>
                <a:rPr lang="en-US" sz="1400" dirty="0"/>
                <a:t>North America</a:t>
              </a:r>
            </a:p>
            <a:p>
              <a:pPr lvl="0"/>
              <a:r>
                <a:rPr lang="en-US" sz="1050" dirty="0">
                  <a:solidFill>
                    <a:srgbClr val="383C45"/>
                  </a:solidFill>
                </a:rPr>
                <a:t>Connected</a:t>
              </a:r>
            </a:p>
            <a:p>
              <a:pPr lvl="0"/>
              <a:r>
                <a:rPr lang="en-US" sz="1050" dirty="0">
                  <a:solidFill>
                    <a:srgbClr val="383C45"/>
                  </a:solidFill>
                </a:rPr>
                <a:t>Unconnected </a:t>
              </a:r>
              <a:endParaRPr lang="en-US" sz="1200" b="1" dirty="0">
                <a:solidFill>
                  <a:srgbClr val="383C45"/>
                </a:solidFill>
                <a:latin typeface="FiraGO"/>
              </a:endParaRPr>
            </a:p>
          </p:txBody>
        </p:sp>
        <p:sp>
          <p:nvSpPr>
            <p:cNvPr id="33" name="Rechteck 98">
              <a:extLst>
                <a:ext uri="{FF2B5EF4-FFF2-40B4-BE49-F238E27FC236}">
                  <a16:creationId xmlns:a16="http://schemas.microsoft.com/office/drawing/2014/main" id="{0AEA1619-718A-492E-88B5-018C8252D728}"/>
                </a:ext>
              </a:extLst>
            </p:cNvPr>
            <p:cNvSpPr/>
            <p:nvPr/>
          </p:nvSpPr>
          <p:spPr bwMode="gray">
            <a:xfrm>
              <a:off x="11378653" y="2988392"/>
              <a:ext cx="104854" cy="104854"/>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34" name="Rechteck 117">
              <a:extLst>
                <a:ext uri="{FF2B5EF4-FFF2-40B4-BE49-F238E27FC236}">
                  <a16:creationId xmlns:a16="http://schemas.microsoft.com/office/drawing/2014/main" id="{C5962BCA-2504-4022-B415-3FF3DA7CA7DE}"/>
                </a:ext>
              </a:extLst>
            </p:cNvPr>
            <p:cNvSpPr/>
            <p:nvPr/>
          </p:nvSpPr>
          <p:spPr bwMode="gray">
            <a:xfrm>
              <a:off x="11378653" y="3147060"/>
              <a:ext cx="104854" cy="104854"/>
            </a:xfrm>
            <a:prstGeom prst="rect">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grpSp>
        <p:nvGrpSpPr>
          <p:cNvPr id="35" name="Gruppieren 99">
            <a:extLst>
              <a:ext uri="{FF2B5EF4-FFF2-40B4-BE49-F238E27FC236}">
                <a16:creationId xmlns:a16="http://schemas.microsoft.com/office/drawing/2014/main" id="{6BFC0175-ADB2-4075-BA81-FFC6DC4352B9}"/>
              </a:ext>
            </a:extLst>
          </p:cNvPr>
          <p:cNvGrpSpPr/>
          <p:nvPr/>
        </p:nvGrpSpPr>
        <p:grpSpPr>
          <a:xfrm>
            <a:off x="9606518" y="2929287"/>
            <a:ext cx="1033509" cy="630942"/>
            <a:chOff x="11378653" y="2664470"/>
            <a:chExt cx="1033509" cy="630942"/>
          </a:xfrm>
        </p:grpSpPr>
        <p:sp>
          <p:nvSpPr>
            <p:cNvPr id="36" name="Rechteck 100">
              <a:extLst>
                <a:ext uri="{FF2B5EF4-FFF2-40B4-BE49-F238E27FC236}">
                  <a16:creationId xmlns:a16="http://schemas.microsoft.com/office/drawing/2014/main" id="{4A95082F-189B-4A37-A04F-687CA92CDD56}"/>
                </a:ext>
              </a:extLst>
            </p:cNvPr>
            <p:cNvSpPr/>
            <p:nvPr/>
          </p:nvSpPr>
          <p:spPr>
            <a:xfrm>
              <a:off x="11577638" y="2664470"/>
              <a:ext cx="834524" cy="630942"/>
            </a:xfrm>
            <a:prstGeom prst="rect">
              <a:avLst/>
            </a:prstGeom>
          </p:spPr>
          <p:txBody>
            <a:bodyPr wrap="none" lIns="0" anchor="t" anchorCtr="0">
              <a:spAutoFit/>
            </a:bodyPr>
            <a:lstStyle/>
            <a:p>
              <a:r>
                <a:rPr lang="en-US" sz="1400" dirty="0">
                  <a:latin typeface="+mj-lt"/>
                </a:rPr>
                <a:t>APAC</a:t>
              </a:r>
            </a:p>
            <a:p>
              <a:r>
                <a:rPr lang="en-US" sz="1050" dirty="0">
                  <a:latin typeface="+mj-lt"/>
                </a:rPr>
                <a:t>Connected</a:t>
              </a:r>
            </a:p>
            <a:p>
              <a:r>
                <a:rPr lang="en-US" sz="1050" dirty="0">
                  <a:latin typeface="+mj-lt"/>
                </a:rPr>
                <a:t>Unconnected</a:t>
              </a:r>
            </a:p>
          </p:txBody>
        </p:sp>
        <p:sp>
          <p:nvSpPr>
            <p:cNvPr id="37" name="Rechteck 101">
              <a:extLst>
                <a:ext uri="{FF2B5EF4-FFF2-40B4-BE49-F238E27FC236}">
                  <a16:creationId xmlns:a16="http://schemas.microsoft.com/office/drawing/2014/main" id="{50424244-7165-4A8E-8D01-BAE118E1CD4C}"/>
                </a:ext>
              </a:extLst>
            </p:cNvPr>
            <p:cNvSpPr/>
            <p:nvPr/>
          </p:nvSpPr>
          <p:spPr bwMode="gray">
            <a:xfrm>
              <a:off x="11378653" y="2962054"/>
              <a:ext cx="104854" cy="104854"/>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38" name="Rechteck 116">
              <a:extLst>
                <a:ext uri="{FF2B5EF4-FFF2-40B4-BE49-F238E27FC236}">
                  <a16:creationId xmlns:a16="http://schemas.microsoft.com/office/drawing/2014/main" id="{C56CC1BE-DCF0-4824-ADF0-E23949C4DDC0}"/>
                </a:ext>
              </a:extLst>
            </p:cNvPr>
            <p:cNvSpPr/>
            <p:nvPr/>
          </p:nvSpPr>
          <p:spPr bwMode="gray">
            <a:xfrm>
              <a:off x="11378653" y="3120237"/>
              <a:ext cx="104854" cy="104854"/>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grpSp>
        <p:nvGrpSpPr>
          <p:cNvPr id="39" name="Gruppieren 28">
            <a:extLst>
              <a:ext uri="{FF2B5EF4-FFF2-40B4-BE49-F238E27FC236}">
                <a16:creationId xmlns:a16="http://schemas.microsoft.com/office/drawing/2014/main" id="{5D8A1B92-48E0-4726-AFE2-4567FAF55ABF}"/>
              </a:ext>
            </a:extLst>
          </p:cNvPr>
          <p:cNvGrpSpPr/>
          <p:nvPr/>
        </p:nvGrpSpPr>
        <p:grpSpPr>
          <a:xfrm>
            <a:off x="4153461" y="2729925"/>
            <a:ext cx="591830" cy="2471908"/>
            <a:chOff x="4153461" y="2729925"/>
            <a:chExt cx="591830" cy="2471908"/>
          </a:xfrm>
        </p:grpSpPr>
        <p:sp>
          <p:nvSpPr>
            <p:cNvPr id="40" name="Rechteck 5">
              <a:extLst>
                <a:ext uri="{FF2B5EF4-FFF2-40B4-BE49-F238E27FC236}">
                  <a16:creationId xmlns:a16="http://schemas.microsoft.com/office/drawing/2014/main" id="{B77F1221-2448-4B57-95D3-46E8FB9D0D53}"/>
                </a:ext>
              </a:extLst>
            </p:cNvPr>
            <p:cNvSpPr/>
            <p:nvPr/>
          </p:nvSpPr>
          <p:spPr>
            <a:xfrm>
              <a:off x="4196743" y="2729925"/>
              <a:ext cx="505267" cy="307777"/>
            </a:xfrm>
            <a:prstGeom prst="rect">
              <a:avLst/>
            </a:prstGeom>
          </p:spPr>
          <p:txBody>
            <a:bodyPr wrap="none">
              <a:spAutoFit/>
            </a:bodyPr>
            <a:lstStyle/>
            <a:p>
              <a:pPr algn="ctr"/>
              <a:r>
                <a:rPr lang="en-US" sz="1400" b="1" dirty="0">
                  <a:latin typeface="+mj-lt"/>
                </a:rPr>
                <a:t>11%</a:t>
              </a:r>
              <a:endParaRPr lang="de-DE" sz="1400" dirty="0"/>
            </a:p>
          </p:txBody>
        </p:sp>
        <p:sp>
          <p:nvSpPr>
            <p:cNvPr id="41" name="Rechteck 84">
              <a:extLst>
                <a:ext uri="{FF2B5EF4-FFF2-40B4-BE49-F238E27FC236}">
                  <a16:creationId xmlns:a16="http://schemas.microsoft.com/office/drawing/2014/main" id="{5F7E6A88-015E-45DC-A453-20A294F113FC}"/>
                </a:ext>
              </a:extLst>
            </p:cNvPr>
            <p:cNvSpPr/>
            <p:nvPr/>
          </p:nvSpPr>
          <p:spPr>
            <a:xfrm>
              <a:off x="4153461" y="3586909"/>
              <a:ext cx="591830" cy="369332"/>
            </a:xfrm>
            <a:prstGeom prst="rect">
              <a:avLst/>
            </a:prstGeom>
          </p:spPr>
          <p:txBody>
            <a:bodyPr wrap="none">
              <a:spAutoFit/>
            </a:bodyPr>
            <a:lstStyle/>
            <a:p>
              <a:pPr algn="ctr"/>
              <a:r>
                <a:rPr lang="en-US" b="1" dirty="0">
                  <a:solidFill>
                    <a:schemeClr val="bg1"/>
                  </a:solidFill>
                  <a:latin typeface="+mj-lt"/>
                </a:rPr>
                <a:t>45</a:t>
              </a:r>
              <a:r>
                <a:rPr lang="en-US" sz="1400" b="1" dirty="0">
                  <a:solidFill>
                    <a:schemeClr val="bg1"/>
                  </a:solidFill>
                  <a:latin typeface="+mj-lt"/>
                </a:rPr>
                <a:t>%</a:t>
              </a:r>
              <a:endParaRPr lang="de-DE" dirty="0">
                <a:solidFill>
                  <a:schemeClr val="bg1"/>
                </a:solidFill>
              </a:endParaRPr>
            </a:p>
          </p:txBody>
        </p:sp>
        <p:sp>
          <p:nvSpPr>
            <p:cNvPr id="42" name="Rechteck 85">
              <a:extLst>
                <a:ext uri="{FF2B5EF4-FFF2-40B4-BE49-F238E27FC236}">
                  <a16:creationId xmlns:a16="http://schemas.microsoft.com/office/drawing/2014/main" id="{C11A1E30-3CFD-4259-BA36-D95E44C88E99}"/>
                </a:ext>
              </a:extLst>
            </p:cNvPr>
            <p:cNvSpPr/>
            <p:nvPr/>
          </p:nvSpPr>
          <p:spPr>
            <a:xfrm>
              <a:off x="4191933" y="4271260"/>
              <a:ext cx="514885" cy="307777"/>
            </a:xfrm>
            <a:prstGeom prst="rect">
              <a:avLst/>
            </a:prstGeom>
          </p:spPr>
          <p:txBody>
            <a:bodyPr wrap="none">
              <a:spAutoFit/>
            </a:bodyPr>
            <a:lstStyle/>
            <a:p>
              <a:pPr algn="ctr"/>
              <a:r>
                <a:rPr lang="en-US" sz="1400" b="1" dirty="0">
                  <a:solidFill>
                    <a:schemeClr val="bg1"/>
                  </a:solidFill>
                  <a:latin typeface="+mj-lt"/>
                </a:rPr>
                <a:t>72%</a:t>
              </a:r>
              <a:endParaRPr lang="de-DE" sz="1400" dirty="0">
                <a:solidFill>
                  <a:schemeClr val="bg1"/>
                </a:solidFill>
              </a:endParaRPr>
            </a:p>
          </p:txBody>
        </p:sp>
        <p:sp>
          <p:nvSpPr>
            <p:cNvPr id="43" name="Rechteck 86">
              <a:extLst>
                <a:ext uri="{FF2B5EF4-FFF2-40B4-BE49-F238E27FC236}">
                  <a16:creationId xmlns:a16="http://schemas.microsoft.com/office/drawing/2014/main" id="{2DA39835-15DE-45A2-9155-1CFF1EB13B09}"/>
                </a:ext>
              </a:extLst>
            </p:cNvPr>
            <p:cNvSpPr/>
            <p:nvPr/>
          </p:nvSpPr>
          <p:spPr>
            <a:xfrm>
              <a:off x="4175101" y="4894056"/>
              <a:ext cx="548548" cy="307777"/>
            </a:xfrm>
            <a:prstGeom prst="rect">
              <a:avLst/>
            </a:prstGeom>
          </p:spPr>
          <p:txBody>
            <a:bodyPr wrap="none">
              <a:spAutoFit/>
            </a:bodyPr>
            <a:lstStyle/>
            <a:p>
              <a:pPr algn="ctr"/>
              <a:r>
                <a:rPr lang="en-US" sz="1400" b="1" dirty="0">
                  <a:solidFill>
                    <a:schemeClr val="bg1"/>
                  </a:solidFill>
                  <a:latin typeface="+mj-lt"/>
                </a:rPr>
                <a:t>80%</a:t>
              </a:r>
              <a:endParaRPr lang="de-DE" sz="1400" dirty="0">
                <a:solidFill>
                  <a:schemeClr val="bg1"/>
                </a:solidFill>
              </a:endParaRPr>
            </a:p>
          </p:txBody>
        </p:sp>
      </p:grpSp>
      <p:grpSp>
        <p:nvGrpSpPr>
          <p:cNvPr id="44" name="Gruppieren 29">
            <a:extLst>
              <a:ext uri="{FF2B5EF4-FFF2-40B4-BE49-F238E27FC236}">
                <a16:creationId xmlns:a16="http://schemas.microsoft.com/office/drawing/2014/main" id="{5E71483A-33A5-4910-815E-62DB62EA566D}"/>
              </a:ext>
            </a:extLst>
          </p:cNvPr>
          <p:cNvGrpSpPr/>
          <p:nvPr/>
        </p:nvGrpSpPr>
        <p:grpSpPr>
          <a:xfrm>
            <a:off x="8063851" y="2576037"/>
            <a:ext cx="603049" cy="2633691"/>
            <a:chOff x="8063851" y="2576037"/>
            <a:chExt cx="603049" cy="2633691"/>
          </a:xfrm>
        </p:grpSpPr>
        <p:sp>
          <p:nvSpPr>
            <p:cNvPr id="45" name="Rechteck 111">
              <a:extLst>
                <a:ext uri="{FF2B5EF4-FFF2-40B4-BE49-F238E27FC236}">
                  <a16:creationId xmlns:a16="http://schemas.microsoft.com/office/drawing/2014/main" id="{02604F69-88BC-4AFB-87EE-BA5CFC9FB0BE}"/>
                </a:ext>
              </a:extLst>
            </p:cNvPr>
            <p:cNvSpPr/>
            <p:nvPr/>
          </p:nvSpPr>
          <p:spPr>
            <a:xfrm>
              <a:off x="8096713" y="2576037"/>
              <a:ext cx="537327" cy="307777"/>
            </a:xfrm>
            <a:prstGeom prst="rect">
              <a:avLst/>
            </a:prstGeom>
          </p:spPr>
          <p:txBody>
            <a:bodyPr wrap="none">
              <a:spAutoFit/>
            </a:bodyPr>
            <a:lstStyle/>
            <a:p>
              <a:pPr algn="ctr"/>
              <a:r>
                <a:rPr lang="en-US" sz="1400" b="1" dirty="0">
                  <a:latin typeface="+mj-lt"/>
                </a:rPr>
                <a:t>30%</a:t>
              </a:r>
              <a:endParaRPr lang="de-DE" sz="1400" dirty="0"/>
            </a:p>
          </p:txBody>
        </p:sp>
        <p:sp>
          <p:nvSpPr>
            <p:cNvPr id="46" name="Rechteck 112">
              <a:extLst>
                <a:ext uri="{FF2B5EF4-FFF2-40B4-BE49-F238E27FC236}">
                  <a16:creationId xmlns:a16="http://schemas.microsoft.com/office/drawing/2014/main" id="{2DCAA19C-55A6-4467-A7D8-2458548FA1E0}"/>
                </a:ext>
              </a:extLst>
            </p:cNvPr>
            <p:cNvSpPr/>
            <p:nvPr/>
          </p:nvSpPr>
          <p:spPr>
            <a:xfrm>
              <a:off x="8063851" y="3497331"/>
              <a:ext cx="603049" cy="369332"/>
            </a:xfrm>
            <a:prstGeom prst="rect">
              <a:avLst/>
            </a:prstGeom>
          </p:spPr>
          <p:txBody>
            <a:bodyPr wrap="none">
              <a:spAutoFit/>
            </a:bodyPr>
            <a:lstStyle/>
            <a:p>
              <a:pPr algn="ctr"/>
              <a:r>
                <a:rPr lang="en-US" b="1" dirty="0">
                  <a:solidFill>
                    <a:schemeClr val="bg1"/>
                  </a:solidFill>
                  <a:latin typeface="+mj-lt"/>
                </a:rPr>
                <a:t>60</a:t>
              </a:r>
              <a:r>
                <a:rPr lang="en-US" sz="1400" b="1" dirty="0">
                  <a:solidFill>
                    <a:schemeClr val="bg1"/>
                  </a:solidFill>
                  <a:latin typeface="+mj-lt"/>
                </a:rPr>
                <a:t>%</a:t>
              </a:r>
              <a:endParaRPr lang="de-DE" dirty="0">
                <a:solidFill>
                  <a:schemeClr val="bg1"/>
                </a:solidFill>
              </a:endParaRPr>
            </a:p>
          </p:txBody>
        </p:sp>
        <p:sp>
          <p:nvSpPr>
            <p:cNvPr id="47" name="Rechteck 113">
              <a:extLst>
                <a:ext uri="{FF2B5EF4-FFF2-40B4-BE49-F238E27FC236}">
                  <a16:creationId xmlns:a16="http://schemas.microsoft.com/office/drawing/2014/main" id="{39FB1904-8AC4-4405-99F2-BC2900DEAE69}"/>
                </a:ext>
              </a:extLst>
            </p:cNvPr>
            <p:cNvSpPr/>
            <p:nvPr/>
          </p:nvSpPr>
          <p:spPr>
            <a:xfrm>
              <a:off x="8091102" y="4232277"/>
              <a:ext cx="548548" cy="307777"/>
            </a:xfrm>
            <a:prstGeom prst="rect">
              <a:avLst/>
            </a:prstGeom>
          </p:spPr>
          <p:txBody>
            <a:bodyPr wrap="none">
              <a:spAutoFit/>
            </a:bodyPr>
            <a:lstStyle/>
            <a:p>
              <a:pPr algn="ctr"/>
              <a:r>
                <a:rPr lang="en-US" sz="1400" b="1" dirty="0">
                  <a:solidFill>
                    <a:schemeClr val="bg1"/>
                  </a:solidFill>
                  <a:latin typeface="+mj-lt"/>
                </a:rPr>
                <a:t>80%</a:t>
              </a:r>
              <a:endParaRPr lang="de-DE" sz="1400" dirty="0">
                <a:solidFill>
                  <a:schemeClr val="bg1"/>
                </a:solidFill>
              </a:endParaRPr>
            </a:p>
          </p:txBody>
        </p:sp>
        <p:sp>
          <p:nvSpPr>
            <p:cNvPr id="48" name="Rechteck 114">
              <a:extLst>
                <a:ext uri="{FF2B5EF4-FFF2-40B4-BE49-F238E27FC236}">
                  <a16:creationId xmlns:a16="http://schemas.microsoft.com/office/drawing/2014/main" id="{9061B760-8B8A-4D91-B4BB-5FE3BC6F39B0}"/>
                </a:ext>
              </a:extLst>
            </p:cNvPr>
            <p:cNvSpPr/>
            <p:nvPr/>
          </p:nvSpPr>
          <p:spPr>
            <a:xfrm>
              <a:off x="8095911" y="4901951"/>
              <a:ext cx="538929" cy="307777"/>
            </a:xfrm>
            <a:prstGeom prst="rect">
              <a:avLst/>
            </a:prstGeom>
          </p:spPr>
          <p:txBody>
            <a:bodyPr wrap="none">
              <a:spAutoFit/>
            </a:bodyPr>
            <a:lstStyle/>
            <a:p>
              <a:pPr algn="ctr"/>
              <a:r>
                <a:rPr lang="en-US" sz="1400" b="1" dirty="0">
                  <a:solidFill>
                    <a:schemeClr val="bg1"/>
                  </a:solidFill>
                  <a:latin typeface="+mj-lt"/>
                </a:rPr>
                <a:t>85%</a:t>
              </a:r>
              <a:endParaRPr lang="de-DE" sz="1400" dirty="0">
                <a:solidFill>
                  <a:schemeClr val="bg1"/>
                </a:solidFill>
              </a:endParaRPr>
            </a:p>
          </p:txBody>
        </p:sp>
      </p:grpSp>
      <p:sp>
        <p:nvSpPr>
          <p:cNvPr id="49" name="Footer Placeholder 3">
            <a:extLst>
              <a:ext uri="{FF2B5EF4-FFF2-40B4-BE49-F238E27FC236}">
                <a16:creationId xmlns:a16="http://schemas.microsoft.com/office/drawing/2014/main" id="{1B7BCC44-590D-4B07-9196-D017AC92CF24}"/>
              </a:ext>
            </a:extLst>
          </p:cNvPr>
          <p:cNvSpPr txBox="1">
            <a:spLocks/>
          </p:cNvSpPr>
          <p:nvPr/>
        </p:nvSpPr>
        <p:spPr bwMode="gray">
          <a:xfrm>
            <a:off x="602457" y="5906293"/>
            <a:ext cx="6229622" cy="118800"/>
          </a:xfrm>
          <a:prstGeom prst="rect">
            <a:avLst/>
          </a:prstGeom>
        </p:spPr>
        <p:txBody>
          <a:bodyPr vert="horz" lIns="0" tIns="0" rIns="0" bIns="0" rtlCol="0" anchor="b">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IHS April 2019 &amp; ABI research</a:t>
            </a:r>
          </a:p>
        </p:txBody>
      </p:sp>
    </p:spTree>
    <p:extLst>
      <p:ext uri="{BB962C8B-B14F-4D97-AF65-F5344CB8AC3E}">
        <p14:creationId xmlns:p14="http://schemas.microsoft.com/office/powerpoint/2010/main" val="427925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3BBA-3219-4F0D-98CB-72FC909ACE87}"/>
              </a:ext>
            </a:extLst>
          </p:cNvPr>
          <p:cNvSpPr>
            <a:spLocks noGrp="1"/>
          </p:cNvSpPr>
          <p:nvPr>
            <p:ph type="title"/>
          </p:nvPr>
        </p:nvSpPr>
        <p:spPr/>
        <p:txBody>
          <a:bodyPr/>
          <a:lstStyle/>
          <a:p>
            <a:r>
              <a:rPr lang="en-US" dirty="0"/>
              <a:t>Connected cars can extract further value </a:t>
            </a:r>
          </a:p>
        </p:txBody>
      </p:sp>
      <p:sp>
        <p:nvSpPr>
          <p:cNvPr id="3" name="Date Placeholder 2">
            <a:extLst>
              <a:ext uri="{FF2B5EF4-FFF2-40B4-BE49-F238E27FC236}">
                <a16:creationId xmlns:a16="http://schemas.microsoft.com/office/drawing/2014/main" id="{647EFFE5-C876-4B8D-9C15-CD2D3C70BFE5}"/>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82C5B0FC-C3D3-4881-BC7C-F3C066B550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D3CE62-300E-4EEF-B002-B0B1247B59B2}"/>
              </a:ext>
            </a:extLst>
          </p:cNvPr>
          <p:cNvSpPr>
            <a:spLocks noGrp="1"/>
          </p:cNvSpPr>
          <p:nvPr>
            <p:ph type="sldNum" sz="quarter" idx="12"/>
          </p:nvPr>
        </p:nvSpPr>
        <p:spPr/>
        <p:txBody>
          <a:bodyPr/>
          <a:lstStyle/>
          <a:p>
            <a:fld id="{192036CF-16FB-45A1-BE76-402E678A6FB6}" type="slidenum">
              <a:rPr lang="en-US" smtClean="0"/>
              <a:t>21</a:t>
            </a:fld>
            <a:endParaRPr lang="en-US"/>
          </a:p>
        </p:txBody>
      </p:sp>
      <p:sp>
        <p:nvSpPr>
          <p:cNvPr id="6" name="Subtitle 5">
            <a:extLst>
              <a:ext uri="{FF2B5EF4-FFF2-40B4-BE49-F238E27FC236}">
                <a16:creationId xmlns:a16="http://schemas.microsoft.com/office/drawing/2014/main" id="{7A6E3043-8DB1-4D5B-9118-6A2FF1A32CE0}"/>
              </a:ext>
            </a:extLst>
          </p:cNvPr>
          <p:cNvSpPr>
            <a:spLocks noGrp="1"/>
          </p:cNvSpPr>
          <p:nvPr>
            <p:ph type="subTitle" idx="1"/>
          </p:nvPr>
        </p:nvSpPr>
        <p:spPr/>
        <p:txBody>
          <a:bodyPr/>
          <a:lstStyle/>
          <a:p>
            <a:r>
              <a:rPr lang="en-US" dirty="0"/>
              <a:t>OEMs are moving beyond hardware to software and services</a:t>
            </a:r>
          </a:p>
          <a:p>
            <a:endParaRPr lang="en-US" dirty="0"/>
          </a:p>
        </p:txBody>
      </p:sp>
      <p:grpSp>
        <p:nvGrpSpPr>
          <p:cNvPr id="48" name="Group 47">
            <a:extLst>
              <a:ext uri="{FF2B5EF4-FFF2-40B4-BE49-F238E27FC236}">
                <a16:creationId xmlns:a16="http://schemas.microsoft.com/office/drawing/2014/main" id="{106EA5E3-76C4-48D2-81E5-4F8B6193E321}"/>
              </a:ext>
            </a:extLst>
          </p:cNvPr>
          <p:cNvGrpSpPr/>
          <p:nvPr/>
        </p:nvGrpSpPr>
        <p:grpSpPr>
          <a:xfrm>
            <a:off x="605271" y="1884362"/>
            <a:ext cx="10978283" cy="4116388"/>
            <a:chOff x="605271" y="1884362"/>
            <a:chExt cx="10978283" cy="4116388"/>
          </a:xfrm>
          <a:gradFill>
            <a:gsLst>
              <a:gs pos="0">
                <a:schemeClr val="accent6"/>
              </a:gs>
              <a:gs pos="96000">
                <a:schemeClr val="tx2">
                  <a:alpha val="72000"/>
                </a:schemeClr>
              </a:gs>
            </a:gsLst>
            <a:lin ang="19800000" scaled="0"/>
          </a:gradFill>
        </p:grpSpPr>
        <p:sp>
          <p:nvSpPr>
            <p:cNvPr id="21" name="Rectangle 26">
              <a:extLst>
                <a:ext uri="{FF2B5EF4-FFF2-40B4-BE49-F238E27FC236}">
                  <a16:creationId xmlns:a16="http://schemas.microsoft.com/office/drawing/2014/main" id="{744B1284-9E50-433F-A7EA-F17F5FF96871}"/>
                </a:ext>
              </a:extLst>
            </p:cNvPr>
            <p:cNvSpPr/>
            <p:nvPr/>
          </p:nvSpPr>
          <p:spPr bwMode="gray">
            <a:xfrm>
              <a:off x="605271"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2" name="Rectangle 27">
              <a:extLst>
                <a:ext uri="{FF2B5EF4-FFF2-40B4-BE49-F238E27FC236}">
                  <a16:creationId xmlns:a16="http://schemas.microsoft.com/office/drawing/2014/main" id="{FFC1B7CB-5039-45BA-B899-FB9F5021027A}"/>
                </a:ext>
              </a:extLst>
            </p:cNvPr>
            <p:cNvSpPr/>
            <p:nvPr/>
          </p:nvSpPr>
          <p:spPr bwMode="gray">
            <a:xfrm>
              <a:off x="4492624"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3" name="Rectangle 29">
              <a:extLst>
                <a:ext uri="{FF2B5EF4-FFF2-40B4-BE49-F238E27FC236}">
                  <a16:creationId xmlns:a16="http://schemas.microsoft.com/office/drawing/2014/main" id="{F947F93A-55FD-491E-8313-0A29D38E541F}"/>
                </a:ext>
              </a:extLst>
            </p:cNvPr>
            <p:cNvSpPr/>
            <p:nvPr/>
          </p:nvSpPr>
          <p:spPr bwMode="gray">
            <a:xfrm>
              <a:off x="8379978"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24" name="Textplatzhalter 6">
            <a:extLst>
              <a:ext uri="{FF2B5EF4-FFF2-40B4-BE49-F238E27FC236}">
                <a16:creationId xmlns:a16="http://schemas.microsoft.com/office/drawing/2014/main" id="{33F99C1B-6535-467E-96E2-B8884934704B}"/>
              </a:ext>
            </a:extLst>
          </p:cNvPr>
          <p:cNvSpPr txBox="1">
            <a:spLocks/>
          </p:cNvSpPr>
          <p:nvPr/>
        </p:nvSpPr>
        <p:spPr bwMode="gray">
          <a:xfrm>
            <a:off x="605271" y="2103201"/>
            <a:ext cx="2893176" cy="563134"/>
          </a:xfrm>
          <a:prstGeom prst="rect">
            <a:avLst/>
          </a:prstGeom>
        </p:spPr>
        <p:txBody>
          <a:bodyPr vert="horz" lIns="25200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nSpc>
                <a:spcPct val="100000"/>
              </a:lnSpc>
              <a:spcAft>
                <a:spcPts val="600"/>
              </a:spcAft>
            </a:pPr>
            <a:r>
              <a:rPr lang="en-US" sz="1800" dirty="0"/>
              <a:t>Connected services </a:t>
            </a:r>
            <a:br>
              <a:rPr lang="en-US" sz="1800" dirty="0"/>
            </a:br>
            <a:r>
              <a:rPr lang="en-US" sz="1800" dirty="0"/>
              <a:t>(Data defined)</a:t>
            </a:r>
          </a:p>
          <a:p>
            <a:pPr marL="179705" lvl="1" indent="-179705">
              <a:buFont typeface="Arial" panose="020B0604020202020204" pitchFamily="34" charset="0"/>
              <a:buChar char="•"/>
            </a:pPr>
            <a:r>
              <a:rPr lang="en-US" dirty="0"/>
              <a:t>Traffic information</a:t>
            </a:r>
          </a:p>
          <a:p>
            <a:pPr marL="179705" lvl="1" indent="-179705">
              <a:buFont typeface="Arial" panose="020B0604020202020204" pitchFamily="34" charset="0"/>
              <a:buChar char="•"/>
            </a:pPr>
            <a:r>
              <a:rPr lang="en-US" dirty="0"/>
              <a:t>Safety services</a:t>
            </a:r>
          </a:p>
          <a:p>
            <a:pPr marL="179705" lvl="1" indent="-179705">
              <a:buFont typeface="Arial" panose="020B0604020202020204" pitchFamily="34" charset="0"/>
              <a:buChar char="•"/>
            </a:pPr>
            <a:r>
              <a:rPr lang="en-US" dirty="0"/>
              <a:t>Sensor data monetization</a:t>
            </a:r>
          </a:p>
          <a:p>
            <a:pPr marL="179705" lvl="1" indent="-179705">
              <a:buFont typeface="Arial" panose="020B0604020202020204" pitchFamily="34" charset="0"/>
              <a:buChar char="•"/>
            </a:pPr>
            <a:r>
              <a:rPr lang="en-US" dirty="0"/>
              <a:t>Entertainment</a:t>
            </a:r>
          </a:p>
          <a:p>
            <a:pPr marL="180000" lvl="1" indent="-180000">
              <a:buFont typeface="Arial" panose="020B0604020202020204" pitchFamily="34" charset="0"/>
              <a:buChar char="•"/>
            </a:pPr>
            <a:r>
              <a:rPr lang="de-DE" dirty="0"/>
              <a:t>O</a:t>
            </a:r>
            <a:r>
              <a:rPr lang="en-US" dirty="0"/>
              <a:t>TA updates/upgrades</a:t>
            </a:r>
          </a:p>
          <a:p>
            <a:pPr>
              <a:lnSpc>
                <a:spcPct val="100000"/>
              </a:lnSpc>
            </a:pPr>
            <a:endParaRPr lang="en-US" sz="1800" dirty="0"/>
          </a:p>
          <a:p>
            <a:br>
              <a:rPr lang="en-US" sz="1800" dirty="0">
                <a:gradFill>
                  <a:gsLst>
                    <a:gs pos="7000">
                      <a:schemeClr val="accent1">
                        <a:alpha val="90000"/>
                      </a:schemeClr>
                    </a:gs>
                    <a:gs pos="100000">
                      <a:schemeClr val="tx2">
                        <a:alpha val="90000"/>
                      </a:schemeClr>
                    </a:gs>
                  </a:gsLst>
                  <a:lin ang="5400000" scaled="1"/>
                </a:gradFill>
              </a:rPr>
            </a:br>
            <a:br>
              <a:rPr lang="en-US" sz="1800" dirty="0">
                <a:gradFill>
                  <a:gsLst>
                    <a:gs pos="7000">
                      <a:schemeClr val="accent1">
                        <a:alpha val="90000"/>
                      </a:schemeClr>
                    </a:gs>
                    <a:gs pos="100000">
                      <a:schemeClr val="tx2">
                        <a:alpha val="90000"/>
                      </a:schemeClr>
                    </a:gs>
                  </a:gsLst>
                  <a:lin ang="5400000" scaled="1"/>
                </a:gradFill>
              </a:rPr>
            </a:br>
            <a:br>
              <a:rPr lang="en-US" sz="1800" dirty="0">
                <a:gradFill>
                  <a:gsLst>
                    <a:gs pos="7000">
                      <a:schemeClr val="accent1">
                        <a:alpha val="90000"/>
                      </a:schemeClr>
                    </a:gs>
                    <a:gs pos="100000">
                      <a:schemeClr val="tx2">
                        <a:alpha val="90000"/>
                      </a:schemeClr>
                    </a:gs>
                  </a:gsLst>
                  <a:lin ang="5400000" scaled="1"/>
                </a:gradFill>
              </a:rPr>
            </a:br>
            <a:endParaRPr lang="en-US" sz="1800" dirty="0">
              <a:gradFill>
                <a:gsLst>
                  <a:gs pos="7000">
                    <a:schemeClr val="accent1">
                      <a:alpha val="90000"/>
                    </a:schemeClr>
                  </a:gs>
                  <a:gs pos="100000">
                    <a:schemeClr val="tx2">
                      <a:alpha val="90000"/>
                    </a:schemeClr>
                  </a:gs>
                </a:gsLst>
                <a:lin ang="5400000" scaled="1"/>
              </a:gradFill>
            </a:endParaRPr>
          </a:p>
          <a:p>
            <a:endParaRPr lang="de-DE" sz="1800" dirty="0">
              <a:gradFill>
                <a:gsLst>
                  <a:gs pos="7000">
                    <a:schemeClr val="accent1">
                      <a:alpha val="90000"/>
                    </a:schemeClr>
                  </a:gs>
                  <a:gs pos="100000">
                    <a:schemeClr val="tx2">
                      <a:alpha val="90000"/>
                    </a:schemeClr>
                  </a:gs>
                </a:gsLst>
                <a:lin ang="5400000" scaled="1"/>
              </a:gradFill>
            </a:endParaRPr>
          </a:p>
        </p:txBody>
      </p:sp>
      <p:sp>
        <p:nvSpPr>
          <p:cNvPr id="26" name="Textplatzhalter 6">
            <a:extLst>
              <a:ext uri="{FF2B5EF4-FFF2-40B4-BE49-F238E27FC236}">
                <a16:creationId xmlns:a16="http://schemas.microsoft.com/office/drawing/2014/main" id="{32DC612E-2E68-4443-883D-4D6457DAB09E}"/>
              </a:ext>
            </a:extLst>
          </p:cNvPr>
          <p:cNvSpPr txBox="1">
            <a:spLocks/>
          </p:cNvSpPr>
          <p:nvPr/>
        </p:nvSpPr>
        <p:spPr bwMode="gray">
          <a:xfrm>
            <a:off x="4492624" y="2103201"/>
            <a:ext cx="3022704" cy="563134"/>
          </a:xfrm>
          <a:prstGeom prst="rect">
            <a:avLst/>
          </a:prstGeom>
        </p:spPr>
        <p:txBody>
          <a:bodyPr vert="horz" lIns="25200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nSpc>
                <a:spcPct val="100000"/>
              </a:lnSpc>
              <a:spcAft>
                <a:spcPts val="600"/>
              </a:spcAft>
            </a:pPr>
            <a:r>
              <a:rPr lang="en-US" sz="1800" dirty="0"/>
              <a:t>Value-added services </a:t>
            </a:r>
            <a:br>
              <a:rPr lang="en-US" sz="1800" dirty="0"/>
            </a:br>
            <a:r>
              <a:rPr lang="en-US" sz="1800" dirty="0"/>
              <a:t>(Data enhanced offerings)</a:t>
            </a:r>
          </a:p>
          <a:p>
            <a:pPr marL="180000" lvl="1" indent="-180000">
              <a:buFont typeface="Arial" panose="020B0604020202020204" pitchFamily="34" charset="0"/>
              <a:buChar char="•"/>
            </a:pPr>
            <a:r>
              <a:rPr lang="en-US" dirty="0"/>
              <a:t>Fueling/Charging</a:t>
            </a:r>
          </a:p>
          <a:p>
            <a:pPr marL="180000" lvl="1" indent="-180000">
              <a:buFont typeface="Arial" panose="020B0604020202020204" pitchFamily="34" charset="0"/>
              <a:buChar char="•"/>
            </a:pPr>
            <a:r>
              <a:rPr lang="en-US" dirty="0"/>
              <a:t>Parking</a:t>
            </a:r>
          </a:p>
          <a:p>
            <a:pPr marL="180000" lvl="1" indent="-180000">
              <a:buFont typeface="Arial" panose="020B0604020202020204" pitchFamily="34" charset="0"/>
              <a:buChar char="•"/>
            </a:pPr>
            <a:r>
              <a:rPr lang="en-US" dirty="0"/>
              <a:t>Usage-based insurance</a:t>
            </a:r>
          </a:p>
          <a:p>
            <a:pPr marL="180000" lvl="1" indent="-180000">
              <a:buFont typeface="Arial" panose="020B0604020202020204" pitchFamily="34" charset="0"/>
              <a:buChar char="•"/>
            </a:pPr>
            <a:r>
              <a:rPr lang="en-US" dirty="0"/>
              <a:t>Connected maintenance</a:t>
            </a:r>
          </a:p>
          <a:p>
            <a:pPr marL="180000" lvl="1" indent="-180000">
              <a:buFont typeface="Arial" panose="020B0604020202020204" pitchFamily="34" charset="0"/>
              <a:buChar char="•"/>
            </a:pPr>
            <a:r>
              <a:rPr lang="en-US" dirty="0"/>
              <a:t>E-commerce delivery to trunk</a:t>
            </a:r>
          </a:p>
          <a:p>
            <a:pPr marL="180000" lvl="1" indent="-180000">
              <a:buFont typeface="Arial" panose="020B0604020202020204" pitchFamily="34" charset="0"/>
              <a:buChar char="•"/>
            </a:pPr>
            <a:r>
              <a:rPr lang="en-US" dirty="0"/>
              <a:t>Location-based advertising</a:t>
            </a:r>
          </a:p>
          <a:p>
            <a:pPr>
              <a:lnSpc>
                <a:spcPct val="100000"/>
              </a:lnSpc>
            </a:pPr>
            <a:endParaRPr lang="en-US" sz="1800" dirty="0"/>
          </a:p>
        </p:txBody>
      </p:sp>
      <p:sp>
        <p:nvSpPr>
          <p:cNvPr id="28" name="Textplatzhalter 6">
            <a:extLst>
              <a:ext uri="{FF2B5EF4-FFF2-40B4-BE49-F238E27FC236}">
                <a16:creationId xmlns:a16="http://schemas.microsoft.com/office/drawing/2014/main" id="{6A8C7E29-8C49-4A35-A08B-08A56A2CAAB9}"/>
              </a:ext>
            </a:extLst>
          </p:cNvPr>
          <p:cNvSpPr txBox="1">
            <a:spLocks/>
          </p:cNvSpPr>
          <p:nvPr/>
        </p:nvSpPr>
        <p:spPr bwMode="gray">
          <a:xfrm>
            <a:off x="8379978" y="2103201"/>
            <a:ext cx="2893169" cy="563134"/>
          </a:xfrm>
          <a:prstGeom prst="rect">
            <a:avLst/>
          </a:prstGeom>
        </p:spPr>
        <p:txBody>
          <a:bodyPr vert="horz" lIns="25200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nSpc>
                <a:spcPct val="100000"/>
              </a:lnSpc>
              <a:spcAft>
                <a:spcPts val="600"/>
              </a:spcAft>
            </a:pPr>
            <a:r>
              <a:rPr lang="en-US" sz="1800" dirty="0"/>
              <a:t>ADAS </a:t>
            </a:r>
            <a:r>
              <a:rPr lang="pl-PL" sz="1800" dirty="0"/>
              <a:t>and</a:t>
            </a:r>
            <a:br>
              <a:rPr lang="en-US" sz="1800" dirty="0"/>
            </a:br>
            <a:r>
              <a:rPr lang="en-US" sz="1800" dirty="0"/>
              <a:t>automated driving</a:t>
            </a:r>
          </a:p>
          <a:p>
            <a:pPr marL="180000" lvl="1" indent="-180000">
              <a:buFont typeface="Arial" panose="020B0604020202020204" pitchFamily="34" charset="0"/>
              <a:buChar char="•"/>
            </a:pPr>
            <a:r>
              <a:rPr lang="en-US" dirty="0"/>
              <a:t>Cruise control</a:t>
            </a:r>
          </a:p>
          <a:p>
            <a:pPr marL="180000" lvl="1" indent="-180000">
              <a:buFont typeface="Arial" panose="020B0604020202020204" pitchFamily="34" charset="0"/>
              <a:buChar char="•"/>
            </a:pPr>
            <a:r>
              <a:rPr lang="en-US" dirty="0"/>
              <a:t>Adaptive cruise control</a:t>
            </a:r>
          </a:p>
          <a:p>
            <a:pPr marL="180000" lvl="1" indent="-180000">
              <a:buFont typeface="Arial" panose="020B0604020202020204" pitchFamily="34" charset="0"/>
              <a:buChar char="•"/>
            </a:pPr>
            <a:r>
              <a:rPr lang="en-US" dirty="0"/>
              <a:t>Traffic jam assist</a:t>
            </a:r>
          </a:p>
          <a:p>
            <a:pPr marL="180000" lvl="1" indent="-180000">
              <a:buFont typeface="Arial" panose="020B0604020202020204" pitchFamily="34" charset="0"/>
              <a:buChar char="•"/>
            </a:pPr>
            <a:r>
              <a:rPr lang="en-US" dirty="0"/>
              <a:t>Highway pilot</a:t>
            </a:r>
          </a:p>
          <a:p>
            <a:pPr marL="180000" lvl="1" indent="-180000">
              <a:buFont typeface="Arial" panose="020B0604020202020204" pitchFamily="34" charset="0"/>
              <a:buChar char="•"/>
            </a:pPr>
            <a:r>
              <a:rPr lang="en-US" dirty="0"/>
              <a:t>Highly automated car</a:t>
            </a:r>
          </a:p>
          <a:p>
            <a:pPr>
              <a:lnSpc>
                <a:spcPct val="100000"/>
              </a:lnSpc>
            </a:pPr>
            <a:endParaRPr lang="en-US" sz="1800" dirty="0"/>
          </a:p>
        </p:txBody>
      </p:sp>
      <p:grpSp>
        <p:nvGrpSpPr>
          <p:cNvPr id="30" name="Group 96">
            <a:extLst>
              <a:ext uri="{FF2B5EF4-FFF2-40B4-BE49-F238E27FC236}">
                <a16:creationId xmlns:a16="http://schemas.microsoft.com/office/drawing/2014/main" id="{68AE3C90-0385-44EC-8AE3-DFB6872F4ECE}"/>
              </a:ext>
            </a:extLst>
          </p:cNvPr>
          <p:cNvGrpSpPr/>
          <p:nvPr/>
        </p:nvGrpSpPr>
        <p:grpSpPr bwMode="gray">
          <a:xfrm>
            <a:off x="10711980" y="5145252"/>
            <a:ext cx="713398" cy="713396"/>
            <a:chOff x="6626225" y="1452144"/>
            <a:chExt cx="483235" cy="483235"/>
          </a:xfrm>
          <a:solidFill>
            <a:schemeClr val="tx1"/>
          </a:solidFill>
        </p:grpSpPr>
        <p:grpSp>
          <p:nvGrpSpPr>
            <p:cNvPr id="31" name="Group 4">
              <a:extLst>
                <a:ext uri="{FF2B5EF4-FFF2-40B4-BE49-F238E27FC236}">
                  <a16:creationId xmlns:a16="http://schemas.microsoft.com/office/drawing/2014/main" id="{D9818ED5-A100-4FA1-82E4-9D2DDA756651}"/>
                </a:ext>
              </a:extLst>
            </p:cNvPr>
            <p:cNvGrpSpPr>
              <a:grpSpLocks noChangeAspect="1"/>
            </p:cNvGrpSpPr>
            <p:nvPr/>
          </p:nvGrpSpPr>
          <p:grpSpPr bwMode="gray">
            <a:xfrm>
              <a:off x="6754774" y="1631566"/>
              <a:ext cx="226137" cy="124391"/>
              <a:chOff x="961" y="394"/>
              <a:chExt cx="2128" cy="1370"/>
            </a:xfrm>
            <a:grpFill/>
          </p:grpSpPr>
          <p:sp>
            <p:nvSpPr>
              <p:cNvPr id="34" name="Freeform 5">
                <a:extLst>
                  <a:ext uri="{FF2B5EF4-FFF2-40B4-BE49-F238E27FC236}">
                    <a16:creationId xmlns:a16="http://schemas.microsoft.com/office/drawing/2014/main" id="{A2E9ECBA-0B35-428B-B8E3-C965BFAB8EAD}"/>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marL="0" marR="0" lvl="0" indent="0" algn="l" defTabSz="913623"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Fira Sans Light"/>
                  <a:ea typeface="+mn-ea"/>
                  <a:cs typeface="+mn-cs"/>
                </a:endParaRPr>
              </a:p>
            </p:txBody>
          </p:sp>
          <p:sp>
            <p:nvSpPr>
              <p:cNvPr id="35" name="Freeform 6">
                <a:extLst>
                  <a:ext uri="{FF2B5EF4-FFF2-40B4-BE49-F238E27FC236}">
                    <a16:creationId xmlns:a16="http://schemas.microsoft.com/office/drawing/2014/main" id="{4209FAC4-D2E7-4D4C-AC62-C32281E179FE}"/>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marL="0" marR="0" lvl="0" indent="0" algn="l" defTabSz="913623"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Fira Sans Light"/>
                  <a:ea typeface="+mn-ea"/>
                  <a:cs typeface="+mn-cs"/>
                </a:endParaRPr>
              </a:p>
            </p:txBody>
          </p:sp>
        </p:grpSp>
        <p:sp>
          <p:nvSpPr>
            <p:cNvPr id="32" name="Freeform 5">
              <a:extLst>
                <a:ext uri="{FF2B5EF4-FFF2-40B4-BE49-F238E27FC236}">
                  <a16:creationId xmlns:a16="http://schemas.microsoft.com/office/drawing/2014/main" id="{7EAD7AC8-3112-4DA1-B540-9296D6FA3449}"/>
                </a:ext>
              </a:extLst>
            </p:cNvPr>
            <p:cNvSpPr>
              <a:spLocks noEditPoints="1"/>
            </p:cNvSpPr>
            <p:nvPr/>
          </p:nvSpPr>
          <p:spPr bwMode="gray">
            <a:xfrm>
              <a:off x="6626225" y="1452144"/>
              <a:ext cx="483235" cy="483235"/>
            </a:xfrm>
            <a:custGeom>
              <a:avLst/>
              <a:gdLst>
                <a:gd name="T0" fmla="*/ 1561 w 1638"/>
                <a:gd name="T1" fmla="*/ 794 h 1638"/>
                <a:gd name="T2" fmla="*/ 845 w 1638"/>
                <a:gd name="T3" fmla="*/ 77 h 1638"/>
                <a:gd name="T4" fmla="*/ 819 w 1638"/>
                <a:gd name="T5" fmla="*/ 0 h 1638"/>
                <a:gd name="T6" fmla="*/ 794 w 1638"/>
                <a:gd name="T7" fmla="*/ 77 h 1638"/>
                <a:gd name="T8" fmla="*/ 77 w 1638"/>
                <a:gd name="T9" fmla="*/ 794 h 1638"/>
                <a:gd name="T10" fmla="*/ 0 w 1638"/>
                <a:gd name="T11" fmla="*/ 819 h 1638"/>
                <a:gd name="T12" fmla="*/ 77 w 1638"/>
                <a:gd name="T13" fmla="*/ 845 h 1638"/>
                <a:gd name="T14" fmla="*/ 794 w 1638"/>
                <a:gd name="T15" fmla="*/ 1561 h 1638"/>
                <a:gd name="T16" fmla="*/ 819 w 1638"/>
                <a:gd name="T17" fmla="*/ 1638 h 1638"/>
                <a:gd name="T18" fmla="*/ 845 w 1638"/>
                <a:gd name="T19" fmla="*/ 1561 h 1638"/>
                <a:gd name="T20" fmla="*/ 1561 w 1638"/>
                <a:gd name="T21" fmla="*/ 845 h 1638"/>
                <a:gd name="T22" fmla="*/ 1638 w 1638"/>
                <a:gd name="T23" fmla="*/ 819 h 1638"/>
                <a:gd name="T24" fmla="*/ 330 w 1638"/>
                <a:gd name="T25" fmla="*/ 330 h 1638"/>
                <a:gd name="T26" fmla="*/ 794 w 1638"/>
                <a:gd name="T27" fmla="*/ 180 h 1638"/>
                <a:gd name="T28" fmla="*/ 129 w 1638"/>
                <a:gd name="T29" fmla="*/ 794 h 1638"/>
                <a:gd name="T30" fmla="*/ 330 w 1638"/>
                <a:gd name="T31" fmla="*/ 1308 h 1638"/>
                <a:gd name="T32" fmla="*/ 180 w 1638"/>
                <a:gd name="T33" fmla="*/ 845 h 1638"/>
                <a:gd name="T34" fmla="*/ 358 w 1638"/>
                <a:gd name="T35" fmla="*/ 1251 h 1638"/>
                <a:gd name="T36" fmla="*/ 378 w 1638"/>
                <a:gd name="T37" fmla="*/ 1209 h 1638"/>
                <a:gd name="T38" fmla="*/ 358 w 1638"/>
                <a:gd name="T39" fmla="*/ 845 h 1638"/>
                <a:gd name="T40" fmla="*/ 358 w 1638"/>
                <a:gd name="T41" fmla="*/ 794 h 1638"/>
                <a:gd name="T42" fmla="*/ 794 w 1638"/>
                <a:gd name="T43" fmla="*/ 231 h 1638"/>
                <a:gd name="T44" fmla="*/ 819 w 1638"/>
                <a:gd name="T45" fmla="*/ 384 h 1638"/>
                <a:gd name="T46" fmla="*/ 845 w 1638"/>
                <a:gd name="T47" fmla="*/ 231 h 1638"/>
                <a:gd name="T48" fmla="*/ 1174 w 1638"/>
                <a:gd name="T49" fmla="*/ 317 h 1638"/>
                <a:gd name="T50" fmla="*/ 845 w 1638"/>
                <a:gd name="T51" fmla="*/ 180 h 1638"/>
                <a:gd name="T52" fmla="*/ 1308 w 1638"/>
                <a:gd name="T53" fmla="*/ 330 h 1638"/>
                <a:gd name="T54" fmla="*/ 1459 w 1638"/>
                <a:gd name="T55" fmla="*/ 794 h 1638"/>
                <a:gd name="T56" fmla="*/ 1322 w 1638"/>
                <a:gd name="T57" fmla="*/ 465 h 1638"/>
                <a:gd name="T58" fmla="*/ 1407 w 1638"/>
                <a:gd name="T59" fmla="*/ 794 h 1638"/>
                <a:gd name="T60" fmla="*/ 1254 w 1638"/>
                <a:gd name="T61" fmla="*/ 819 h 1638"/>
                <a:gd name="T62" fmla="*/ 1407 w 1638"/>
                <a:gd name="T63" fmla="*/ 845 h 1638"/>
                <a:gd name="T64" fmla="*/ 845 w 1638"/>
                <a:gd name="T65" fmla="*/ 1280 h 1638"/>
                <a:gd name="T66" fmla="*/ 794 w 1638"/>
                <a:gd name="T67" fmla="*/ 1280 h 1638"/>
                <a:gd name="T68" fmla="*/ 451 w 1638"/>
                <a:gd name="T69" fmla="*/ 1279 h 1638"/>
                <a:gd name="T70" fmla="*/ 419 w 1638"/>
                <a:gd name="T71" fmla="*/ 1319 h 1638"/>
                <a:gd name="T72" fmla="*/ 794 w 1638"/>
                <a:gd name="T73" fmla="*/ 1510 h 1638"/>
                <a:gd name="T74" fmla="*/ 1308 w 1638"/>
                <a:gd name="T75" fmla="*/ 1308 h 1638"/>
                <a:gd name="T76" fmla="*/ 845 w 1638"/>
                <a:gd name="T77" fmla="*/ 1459 h 1638"/>
                <a:gd name="T78" fmla="*/ 1510 w 1638"/>
                <a:gd name="T79" fmla="*/ 845 h 1638"/>
                <a:gd name="T80" fmla="*/ 1308 w 1638"/>
                <a:gd name="T81" fmla="*/ 1308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8" h="1638">
                  <a:moveTo>
                    <a:pt x="1613" y="794"/>
                  </a:moveTo>
                  <a:cubicBezTo>
                    <a:pt x="1561" y="794"/>
                    <a:pt x="1561" y="794"/>
                    <a:pt x="1561" y="794"/>
                  </a:cubicBezTo>
                  <a:cubicBezTo>
                    <a:pt x="1555" y="605"/>
                    <a:pt x="1478" y="428"/>
                    <a:pt x="1344" y="294"/>
                  </a:cubicBezTo>
                  <a:cubicBezTo>
                    <a:pt x="1210" y="160"/>
                    <a:pt x="1034" y="84"/>
                    <a:pt x="845" y="77"/>
                  </a:cubicBezTo>
                  <a:cubicBezTo>
                    <a:pt x="845" y="26"/>
                    <a:pt x="845" y="26"/>
                    <a:pt x="845" y="26"/>
                  </a:cubicBezTo>
                  <a:cubicBezTo>
                    <a:pt x="845" y="11"/>
                    <a:pt x="833" y="0"/>
                    <a:pt x="819" y="0"/>
                  </a:cubicBezTo>
                  <a:cubicBezTo>
                    <a:pt x="805" y="0"/>
                    <a:pt x="794" y="11"/>
                    <a:pt x="794" y="26"/>
                  </a:cubicBezTo>
                  <a:cubicBezTo>
                    <a:pt x="794" y="77"/>
                    <a:pt x="794" y="77"/>
                    <a:pt x="794" y="77"/>
                  </a:cubicBezTo>
                  <a:cubicBezTo>
                    <a:pt x="605" y="84"/>
                    <a:pt x="428" y="160"/>
                    <a:pt x="294" y="294"/>
                  </a:cubicBezTo>
                  <a:cubicBezTo>
                    <a:pt x="160" y="428"/>
                    <a:pt x="84" y="605"/>
                    <a:pt x="77" y="794"/>
                  </a:cubicBezTo>
                  <a:cubicBezTo>
                    <a:pt x="26" y="794"/>
                    <a:pt x="26" y="794"/>
                    <a:pt x="26" y="794"/>
                  </a:cubicBezTo>
                  <a:cubicBezTo>
                    <a:pt x="11" y="794"/>
                    <a:pt x="0" y="805"/>
                    <a:pt x="0" y="819"/>
                  </a:cubicBezTo>
                  <a:cubicBezTo>
                    <a:pt x="0" y="833"/>
                    <a:pt x="11" y="845"/>
                    <a:pt x="26" y="845"/>
                  </a:cubicBezTo>
                  <a:cubicBezTo>
                    <a:pt x="77" y="845"/>
                    <a:pt x="77" y="845"/>
                    <a:pt x="77" y="845"/>
                  </a:cubicBezTo>
                  <a:cubicBezTo>
                    <a:pt x="84" y="1034"/>
                    <a:pt x="160" y="1210"/>
                    <a:pt x="294" y="1344"/>
                  </a:cubicBezTo>
                  <a:cubicBezTo>
                    <a:pt x="428" y="1478"/>
                    <a:pt x="605" y="1555"/>
                    <a:pt x="794" y="1561"/>
                  </a:cubicBezTo>
                  <a:cubicBezTo>
                    <a:pt x="794" y="1613"/>
                    <a:pt x="794" y="1613"/>
                    <a:pt x="794" y="1613"/>
                  </a:cubicBezTo>
                  <a:cubicBezTo>
                    <a:pt x="794" y="1627"/>
                    <a:pt x="805" y="1638"/>
                    <a:pt x="819" y="1638"/>
                  </a:cubicBezTo>
                  <a:cubicBezTo>
                    <a:pt x="833" y="1638"/>
                    <a:pt x="845" y="1627"/>
                    <a:pt x="845" y="1613"/>
                  </a:cubicBezTo>
                  <a:cubicBezTo>
                    <a:pt x="845" y="1561"/>
                    <a:pt x="845" y="1561"/>
                    <a:pt x="845" y="1561"/>
                  </a:cubicBezTo>
                  <a:cubicBezTo>
                    <a:pt x="1034" y="1555"/>
                    <a:pt x="1210" y="1478"/>
                    <a:pt x="1344" y="1344"/>
                  </a:cubicBezTo>
                  <a:cubicBezTo>
                    <a:pt x="1478" y="1210"/>
                    <a:pt x="1555" y="1034"/>
                    <a:pt x="1561" y="845"/>
                  </a:cubicBezTo>
                  <a:cubicBezTo>
                    <a:pt x="1613" y="845"/>
                    <a:pt x="1613" y="845"/>
                    <a:pt x="1613" y="845"/>
                  </a:cubicBezTo>
                  <a:cubicBezTo>
                    <a:pt x="1627" y="845"/>
                    <a:pt x="1638" y="833"/>
                    <a:pt x="1638" y="819"/>
                  </a:cubicBezTo>
                  <a:cubicBezTo>
                    <a:pt x="1638" y="805"/>
                    <a:pt x="1627" y="794"/>
                    <a:pt x="1613" y="794"/>
                  </a:cubicBezTo>
                  <a:close/>
                  <a:moveTo>
                    <a:pt x="330" y="330"/>
                  </a:moveTo>
                  <a:cubicBezTo>
                    <a:pt x="455" y="206"/>
                    <a:pt x="619" y="135"/>
                    <a:pt x="794" y="129"/>
                  </a:cubicBezTo>
                  <a:cubicBezTo>
                    <a:pt x="794" y="180"/>
                    <a:pt x="794" y="180"/>
                    <a:pt x="794" y="180"/>
                  </a:cubicBezTo>
                  <a:cubicBezTo>
                    <a:pt x="461" y="193"/>
                    <a:pt x="193" y="461"/>
                    <a:pt x="180" y="794"/>
                  </a:cubicBezTo>
                  <a:cubicBezTo>
                    <a:pt x="129" y="794"/>
                    <a:pt x="129" y="794"/>
                    <a:pt x="129" y="794"/>
                  </a:cubicBezTo>
                  <a:cubicBezTo>
                    <a:pt x="135" y="619"/>
                    <a:pt x="206" y="455"/>
                    <a:pt x="330" y="330"/>
                  </a:cubicBezTo>
                  <a:close/>
                  <a:moveTo>
                    <a:pt x="330" y="1308"/>
                  </a:moveTo>
                  <a:cubicBezTo>
                    <a:pt x="206" y="1183"/>
                    <a:pt x="135" y="1020"/>
                    <a:pt x="129" y="845"/>
                  </a:cubicBezTo>
                  <a:cubicBezTo>
                    <a:pt x="180" y="845"/>
                    <a:pt x="180" y="845"/>
                    <a:pt x="180" y="845"/>
                  </a:cubicBezTo>
                  <a:cubicBezTo>
                    <a:pt x="186" y="992"/>
                    <a:pt x="242" y="1132"/>
                    <a:pt x="339" y="1243"/>
                  </a:cubicBezTo>
                  <a:cubicBezTo>
                    <a:pt x="344" y="1248"/>
                    <a:pt x="351" y="1251"/>
                    <a:pt x="358" y="1251"/>
                  </a:cubicBezTo>
                  <a:cubicBezTo>
                    <a:pt x="364" y="1251"/>
                    <a:pt x="370" y="1249"/>
                    <a:pt x="375" y="1245"/>
                  </a:cubicBezTo>
                  <a:cubicBezTo>
                    <a:pt x="386" y="1235"/>
                    <a:pt x="387" y="1219"/>
                    <a:pt x="378" y="1209"/>
                  </a:cubicBezTo>
                  <a:cubicBezTo>
                    <a:pt x="288" y="1108"/>
                    <a:pt x="237" y="979"/>
                    <a:pt x="231" y="845"/>
                  </a:cubicBezTo>
                  <a:cubicBezTo>
                    <a:pt x="358" y="845"/>
                    <a:pt x="358" y="845"/>
                    <a:pt x="358" y="845"/>
                  </a:cubicBezTo>
                  <a:cubicBezTo>
                    <a:pt x="373" y="845"/>
                    <a:pt x="384" y="833"/>
                    <a:pt x="384" y="819"/>
                  </a:cubicBezTo>
                  <a:cubicBezTo>
                    <a:pt x="384" y="805"/>
                    <a:pt x="373" y="794"/>
                    <a:pt x="358" y="794"/>
                  </a:cubicBezTo>
                  <a:cubicBezTo>
                    <a:pt x="231" y="794"/>
                    <a:pt x="231" y="794"/>
                    <a:pt x="231" y="794"/>
                  </a:cubicBezTo>
                  <a:cubicBezTo>
                    <a:pt x="244" y="489"/>
                    <a:pt x="489" y="244"/>
                    <a:pt x="794" y="231"/>
                  </a:cubicBezTo>
                  <a:cubicBezTo>
                    <a:pt x="794" y="358"/>
                    <a:pt x="794" y="358"/>
                    <a:pt x="794" y="358"/>
                  </a:cubicBezTo>
                  <a:cubicBezTo>
                    <a:pt x="794" y="373"/>
                    <a:pt x="805" y="384"/>
                    <a:pt x="819" y="384"/>
                  </a:cubicBezTo>
                  <a:cubicBezTo>
                    <a:pt x="833" y="384"/>
                    <a:pt x="845" y="373"/>
                    <a:pt x="845" y="358"/>
                  </a:cubicBezTo>
                  <a:cubicBezTo>
                    <a:pt x="845" y="231"/>
                    <a:pt x="845" y="231"/>
                    <a:pt x="845" y="231"/>
                  </a:cubicBezTo>
                  <a:cubicBezTo>
                    <a:pt x="949" y="235"/>
                    <a:pt x="1050" y="267"/>
                    <a:pt x="1138" y="324"/>
                  </a:cubicBezTo>
                  <a:cubicBezTo>
                    <a:pt x="1150" y="332"/>
                    <a:pt x="1166" y="328"/>
                    <a:pt x="1174" y="317"/>
                  </a:cubicBezTo>
                  <a:cubicBezTo>
                    <a:pt x="1181" y="305"/>
                    <a:pt x="1178" y="289"/>
                    <a:pt x="1166" y="281"/>
                  </a:cubicBezTo>
                  <a:cubicBezTo>
                    <a:pt x="1070" y="219"/>
                    <a:pt x="959" y="184"/>
                    <a:pt x="845" y="180"/>
                  </a:cubicBezTo>
                  <a:cubicBezTo>
                    <a:pt x="845" y="129"/>
                    <a:pt x="845" y="129"/>
                    <a:pt x="845" y="129"/>
                  </a:cubicBezTo>
                  <a:cubicBezTo>
                    <a:pt x="1020" y="135"/>
                    <a:pt x="1183" y="206"/>
                    <a:pt x="1308" y="330"/>
                  </a:cubicBezTo>
                  <a:cubicBezTo>
                    <a:pt x="1432" y="455"/>
                    <a:pt x="1504" y="619"/>
                    <a:pt x="1510" y="794"/>
                  </a:cubicBezTo>
                  <a:cubicBezTo>
                    <a:pt x="1459" y="794"/>
                    <a:pt x="1459" y="794"/>
                    <a:pt x="1459" y="794"/>
                  </a:cubicBezTo>
                  <a:cubicBezTo>
                    <a:pt x="1454" y="679"/>
                    <a:pt x="1419" y="569"/>
                    <a:pt x="1357" y="473"/>
                  </a:cubicBezTo>
                  <a:cubicBezTo>
                    <a:pt x="1350" y="461"/>
                    <a:pt x="1334" y="457"/>
                    <a:pt x="1322" y="465"/>
                  </a:cubicBezTo>
                  <a:cubicBezTo>
                    <a:pt x="1310" y="473"/>
                    <a:pt x="1307" y="488"/>
                    <a:pt x="1314" y="500"/>
                  </a:cubicBezTo>
                  <a:cubicBezTo>
                    <a:pt x="1371" y="588"/>
                    <a:pt x="1403" y="689"/>
                    <a:pt x="1407" y="794"/>
                  </a:cubicBezTo>
                  <a:cubicBezTo>
                    <a:pt x="1280" y="794"/>
                    <a:pt x="1280" y="794"/>
                    <a:pt x="1280" y="794"/>
                  </a:cubicBezTo>
                  <a:cubicBezTo>
                    <a:pt x="1266" y="794"/>
                    <a:pt x="1254" y="805"/>
                    <a:pt x="1254" y="819"/>
                  </a:cubicBezTo>
                  <a:cubicBezTo>
                    <a:pt x="1254" y="833"/>
                    <a:pt x="1266" y="845"/>
                    <a:pt x="1280" y="845"/>
                  </a:cubicBezTo>
                  <a:cubicBezTo>
                    <a:pt x="1407" y="845"/>
                    <a:pt x="1407" y="845"/>
                    <a:pt x="1407" y="845"/>
                  </a:cubicBezTo>
                  <a:cubicBezTo>
                    <a:pt x="1394" y="1149"/>
                    <a:pt x="1149" y="1394"/>
                    <a:pt x="845" y="1407"/>
                  </a:cubicBezTo>
                  <a:cubicBezTo>
                    <a:pt x="845" y="1280"/>
                    <a:pt x="845" y="1280"/>
                    <a:pt x="845" y="1280"/>
                  </a:cubicBezTo>
                  <a:cubicBezTo>
                    <a:pt x="845" y="1266"/>
                    <a:pt x="833" y="1254"/>
                    <a:pt x="819" y="1254"/>
                  </a:cubicBezTo>
                  <a:cubicBezTo>
                    <a:pt x="805" y="1254"/>
                    <a:pt x="794" y="1266"/>
                    <a:pt x="794" y="1280"/>
                  </a:cubicBezTo>
                  <a:cubicBezTo>
                    <a:pt x="794" y="1407"/>
                    <a:pt x="794" y="1407"/>
                    <a:pt x="794" y="1407"/>
                  </a:cubicBezTo>
                  <a:cubicBezTo>
                    <a:pt x="668" y="1402"/>
                    <a:pt x="550" y="1358"/>
                    <a:pt x="451" y="1279"/>
                  </a:cubicBezTo>
                  <a:cubicBezTo>
                    <a:pt x="440" y="1270"/>
                    <a:pt x="424" y="1272"/>
                    <a:pt x="415" y="1283"/>
                  </a:cubicBezTo>
                  <a:cubicBezTo>
                    <a:pt x="406" y="1294"/>
                    <a:pt x="408" y="1310"/>
                    <a:pt x="419" y="1319"/>
                  </a:cubicBezTo>
                  <a:cubicBezTo>
                    <a:pt x="526" y="1404"/>
                    <a:pt x="658" y="1453"/>
                    <a:pt x="794" y="1459"/>
                  </a:cubicBezTo>
                  <a:cubicBezTo>
                    <a:pt x="794" y="1510"/>
                    <a:pt x="794" y="1510"/>
                    <a:pt x="794" y="1510"/>
                  </a:cubicBezTo>
                  <a:cubicBezTo>
                    <a:pt x="619" y="1504"/>
                    <a:pt x="455" y="1432"/>
                    <a:pt x="330" y="1308"/>
                  </a:cubicBezTo>
                  <a:close/>
                  <a:moveTo>
                    <a:pt x="1308" y="1308"/>
                  </a:moveTo>
                  <a:cubicBezTo>
                    <a:pt x="1183" y="1432"/>
                    <a:pt x="1020" y="1504"/>
                    <a:pt x="845" y="1510"/>
                  </a:cubicBezTo>
                  <a:cubicBezTo>
                    <a:pt x="845" y="1459"/>
                    <a:pt x="845" y="1459"/>
                    <a:pt x="845" y="1459"/>
                  </a:cubicBezTo>
                  <a:cubicBezTo>
                    <a:pt x="1177" y="1445"/>
                    <a:pt x="1445" y="1177"/>
                    <a:pt x="1459" y="845"/>
                  </a:cubicBezTo>
                  <a:cubicBezTo>
                    <a:pt x="1510" y="845"/>
                    <a:pt x="1510" y="845"/>
                    <a:pt x="1510" y="845"/>
                  </a:cubicBezTo>
                  <a:cubicBezTo>
                    <a:pt x="1504" y="1020"/>
                    <a:pt x="1432" y="1183"/>
                    <a:pt x="1308" y="1308"/>
                  </a:cubicBezTo>
                  <a:close/>
                  <a:moveTo>
                    <a:pt x="1308" y="1308"/>
                  </a:moveTo>
                  <a:cubicBezTo>
                    <a:pt x="1308" y="1308"/>
                    <a:pt x="1308" y="1308"/>
                    <a:pt x="1308" y="130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3" name="Freeform 6">
              <a:extLst>
                <a:ext uri="{FF2B5EF4-FFF2-40B4-BE49-F238E27FC236}">
                  <a16:creationId xmlns:a16="http://schemas.microsoft.com/office/drawing/2014/main" id="{108CC780-4BB6-407D-A4BC-3B9C44162C47}"/>
                </a:ext>
              </a:extLst>
            </p:cNvPr>
            <p:cNvSpPr>
              <a:spLocks noEditPoints="1"/>
            </p:cNvSpPr>
            <p:nvPr/>
          </p:nvSpPr>
          <p:spPr bwMode="gray">
            <a:xfrm>
              <a:off x="6980910" y="1549729"/>
              <a:ext cx="31903" cy="30965"/>
            </a:xfrm>
            <a:custGeom>
              <a:avLst/>
              <a:gdLst>
                <a:gd name="T0" fmla="*/ 12 w 109"/>
                <a:gd name="T1" fmla="*/ 47 h 105"/>
                <a:gd name="T2" fmla="*/ 61 w 109"/>
                <a:gd name="T3" fmla="*/ 97 h 105"/>
                <a:gd name="T4" fmla="*/ 80 w 109"/>
                <a:gd name="T5" fmla="*/ 105 h 105"/>
                <a:gd name="T6" fmla="*/ 97 w 109"/>
                <a:gd name="T7" fmla="*/ 99 h 105"/>
                <a:gd name="T8" fmla="*/ 99 w 109"/>
                <a:gd name="T9" fmla="*/ 63 h 105"/>
                <a:gd name="T10" fmla="*/ 46 w 109"/>
                <a:gd name="T11" fmla="*/ 9 h 105"/>
                <a:gd name="T12" fmla="*/ 10 w 109"/>
                <a:gd name="T13" fmla="*/ 11 h 105"/>
                <a:gd name="T14" fmla="*/ 12 w 109"/>
                <a:gd name="T15" fmla="*/ 47 h 105"/>
                <a:gd name="T16" fmla="*/ 12 w 109"/>
                <a:gd name="T17" fmla="*/ 47 h 105"/>
                <a:gd name="T18" fmla="*/ 12 w 109"/>
                <a:gd name="T19" fmla="*/ 4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5">
                  <a:moveTo>
                    <a:pt x="12" y="47"/>
                  </a:moveTo>
                  <a:cubicBezTo>
                    <a:pt x="29" y="63"/>
                    <a:pt x="45" y="79"/>
                    <a:pt x="61" y="97"/>
                  </a:cubicBezTo>
                  <a:cubicBezTo>
                    <a:pt x="66" y="102"/>
                    <a:pt x="73" y="105"/>
                    <a:pt x="80" y="105"/>
                  </a:cubicBezTo>
                  <a:cubicBezTo>
                    <a:pt x="86" y="105"/>
                    <a:pt x="92" y="103"/>
                    <a:pt x="97" y="99"/>
                  </a:cubicBezTo>
                  <a:cubicBezTo>
                    <a:pt x="108" y="90"/>
                    <a:pt x="109" y="73"/>
                    <a:pt x="99" y="63"/>
                  </a:cubicBezTo>
                  <a:cubicBezTo>
                    <a:pt x="83" y="44"/>
                    <a:pt x="65" y="26"/>
                    <a:pt x="46" y="9"/>
                  </a:cubicBezTo>
                  <a:cubicBezTo>
                    <a:pt x="35" y="0"/>
                    <a:pt x="19" y="1"/>
                    <a:pt x="10" y="11"/>
                  </a:cubicBezTo>
                  <a:cubicBezTo>
                    <a:pt x="0" y="22"/>
                    <a:pt x="1" y="38"/>
                    <a:pt x="12" y="47"/>
                  </a:cubicBezTo>
                  <a:close/>
                  <a:moveTo>
                    <a:pt x="12" y="47"/>
                  </a:moveTo>
                  <a:cubicBezTo>
                    <a:pt x="12" y="47"/>
                    <a:pt x="12" y="47"/>
                    <a:pt x="12" y="4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36" name="Group 74">
            <a:extLst>
              <a:ext uri="{FF2B5EF4-FFF2-40B4-BE49-F238E27FC236}">
                <a16:creationId xmlns:a16="http://schemas.microsoft.com/office/drawing/2014/main" id="{E3325773-B1EE-46D1-B297-4B82D3C011E3}"/>
              </a:ext>
            </a:extLst>
          </p:cNvPr>
          <p:cNvGrpSpPr/>
          <p:nvPr/>
        </p:nvGrpSpPr>
        <p:grpSpPr bwMode="gray">
          <a:xfrm>
            <a:off x="2792228" y="5189510"/>
            <a:ext cx="890250" cy="626950"/>
            <a:chOff x="1615638" y="3634001"/>
            <a:chExt cx="356559" cy="293887"/>
          </a:xfrm>
          <a:solidFill>
            <a:schemeClr val="tx1"/>
          </a:solidFill>
        </p:grpSpPr>
        <p:grpSp>
          <p:nvGrpSpPr>
            <p:cNvPr id="37" name="Group 4">
              <a:extLst>
                <a:ext uri="{FF2B5EF4-FFF2-40B4-BE49-F238E27FC236}">
                  <a16:creationId xmlns:a16="http://schemas.microsoft.com/office/drawing/2014/main" id="{46D2E148-5F11-48DB-9104-C3551128BB3B}"/>
                </a:ext>
              </a:extLst>
            </p:cNvPr>
            <p:cNvGrpSpPr>
              <a:grpSpLocks noChangeAspect="1"/>
            </p:cNvGrpSpPr>
            <p:nvPr/>
          </p:nvGrpSpPr>
          <p:grpSpPr bwMode="gray">
            <a:xfrm>
              <a:off x="1615638" y="3758802"/>
              <a:ext cx="262640" cy="169086"/>
              <a:chOff x="961" y="394"/>
              <a:chExt cx="2128" cy="1370"/>
            </a:xfrm>
            <a:grpFill/>
          </p:grpSpPr>
          <p:sp>
            <p:nvSpPr>
              <p:cNvPr id="39" name="Freeform 5">
                <a:extLst>
                  <a:ext uri="{FF2B5EF4-FFF2-40B4-BE49-F238E27FC236}">
                    <a16:creationId xmlns:a16="http://schemas.microsoft.com/office/drawing/2014/main" id="{DC898334-A57E-41D1-B1E4-0699B7877472}"/>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marL="0" marR="0" lvl="0" indent="0" algn="l" defTabSz="913623"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Fira Sans Light"/>
                  <a:ea typeface="+mn-ea"/>
                  <a:cs typeface="+mn-cs"/>
                </a:endParaRPr>
              </a:p>
            </p:txBody>
          </p:sp>
          <p:sp>
            <p:nvSpPr>
              <p:cNvPr id="40" name="Freeform 6">
                <a:extLst>
                  <a:ext uri="{FF2B5EF4-FFF2-40B4-BE49-F238E27FC236}">
                    <a16:creationId xmlns:a16="http://schemas.microsoft.com/office/drawing/2014/main" id="{2B71F424-55EB-414C-B5A0-56C1C1E21D6B}"/>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marL="0" marR="0" lvl="0" indent="0" algn="l" defTabSz="913623"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Fira Sans Light"/>
                  <a:ea typeface="+mn-ea"/>
                  <a:cs typeface="+mn-cs"/>
                </a:endParaRPr>
              </a:p>
            </p:txBody>
          </p:sp>
        </p:grpSp>
        <p:pic>
          <p:nvPicPr>
            <p:cNvPr id="38" name="Graphic 37">
              <a:extLst>
                <a:ext uri="{FF2B5EF4-FFF2-40B4-BE49-F238E27FC236}">
                  <a16:creationId xmlns:a16="http://schemas.microsoft.com/office/drawing/2014/main" id="{96154FDD-3FD6-453C-8EF1-1E61208E898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2969010">
              <a:off x="1819253" y="3634003"/>
              <a:ext cx="152946" cy="152942"/>
            </a:xfrm>
            <a:prstGeom prst="rect">
              <a:avLst/>
            </a:prstGeom>
          </p:spPr>
        </p:pic>
      </p:grpSp>
      <p:grpSp>
        <p:nvGrpSpPr>
          <p:cNvPr id="41" name="Group 97">
            <a:extLst>
              <a:ext uri="{FF2B5EF4-FFF2-40B4-BE49-F238E27FC236}">
                <a16:creationId xmlns:a16="http://schemas.microsoft.com/office/drawing/2014/main" id="{58738AEF-53AD-4BA7-ABB6-139CE82B45CB}"/>
              </a:ext>
            </a:extLst>
          </p:cNvPr>
          <p:cNvGrpSpPr/>
          <p:nvPr/>
        </p:nvGrpSpPr>
        <p:grpSpPr bwMode="gray">
          <a:xfrm>
            <a:off x="6730794" y="5207473"/>
            <a:ext cx="784534" cy="613262"/>
            <a:chOff x="3182116" y="1566471"/>
            <a:chExt cx="339123" cy="265089"/>
          </a:xfrm>
          <a:solidFill>
            <a:schemeClr val="tx1"/>
          </a:solidFill>
        </p:grpSpPr>
        <p:grpSp>
          <p:nvGrpSpPr>
            <p:cNvPr id="42" name="Group 4">
              <a:extLst>
                <a:ext uri="{FF2B5EF4-FFF2-40B4-BE49-F238E27FC236}">
                  <a16:creationId xmlns:a16="http://schemas.microsoft.com/office/drawing/2014/main" id="{1EA22283-97C2-41E4-A108-CA69B6A9176F}"/>
                </a:ext>
              </a:extLst>
            </p:cNvPr>
            <p:cNvGrpSpPr>
              <a:grpSpLocks noChangeAspect="1"/>
            </p:cNvGrpSpPr>
            <p:nvPr/>
          </p:nvGrpSpPr>
          <p:grpSpPr bwMode="gray">
            <a:xfrm>
              <a:off x="3255984" y="1566471"/>
              <a:ext cx="231408" cy="127291"/>
              <a:chOff x="961" y="394"/>
              <a:chExt cx="2128" cy="1370"/>
            </a:xfrm>
            <a:grpFill/>
          </p:grpSpPr>
          <p:sp>
            <p:nvSpPr>
              <p:cNvPr id="46" name="Freeform 5">
                <a:extLst>
                  <a:ext uri="{FF2B5EF4-FFF2-40B4-BE49-F238E27FC236}">
                    <a16:creationId xmlns:a16="http://schemas.microsoft.com/office/drawing/2014/main" id="{ECA21945-F8CF-4948-99D5-EED0E498FCB0}"/>
                  </a:ext>
                </a:extLst>
              </p:cNvPr>
              <p:cNvSpPr>
                <a:spLocks noEditPoints="1"/>
              </p:cNvSpPr>
              <p:nvPr/>
            </p:nvSpPr>
            <p:spPr bwMode="gray">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marL="0" marR="0" lvl="0" indent="0" algn="l" defTabSz="913623"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Fira Sans Light"/>
                  <a:ea typeface="+mn-ea"/>
                  <a:cs typeface="+mn-cs"/>
                </a:endParaRPr>
              </a:p>
            </p:txBody>
          </p:sp>
          <p:sp>
            <p:nvSpPr>
              <p:cNvPr id="47" name="Freeform 6">
                <a:extLst>
                  <a:ext uri="{FF2B5EF4-FFF2-40B4-BE49-F238E27FC236}">
                    <a16:creationId xmlns:a16="http://schemas.microsoft.com/office/drawing/2014/main" id="{0D3B770B-37FB-43E7-943A-60D76B7FAF84}"/>
                  </a:ext>
                </a:extLst>
              </p:cNvPr>
              <p:cNvSpPr>
                <a:spLocks/>
              </p:cNvSpPr>
              <p:nvPr/>
            </p:nvSpPr>
            <p:spPr bwMode="gray">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marL="0" marR="0" lvl="0" indent="0" algn="l" defTabSz="913623"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Fira Sans Light"/>
                  <a:ea typeface="+mn-ea"/>
                  <a:cs typeface="+mn-cs"/>
                </a:endParaRPr>
              </a:p>
            </p:txBody>
          </p:sp>
        </p:grpSp>
        <p:grpSp>
          <p:nvGrpSpPr>
            <p:cNvPr id="43" name="Group 8">
              <a:extLst>
                <a:ext uri="{FF2B5EF4-FFF2-40B4-BE49-F238E27FC236}">
                  <a16:creationId xmlns:a16="http://schemas.microsoft.com/office/drawing/2014/main" id="{BC639FA1-EF59-4959-98EC-0E431D50FA4A}"/>
                </a:ext>
              </a:extLst>
            </p:cNvPr>
            <p:cNvGrpSpPr>
              <a:grpSpLocks noChangeAspect="1"/>
            </p:cNvGrpSpPr>
            <p:nvPr/>
          </p:nvGrpSpPr>
          <p:grpSpPr bwMode="gray">
            <a:xfrm>
              <a:off x="3182116" y="1694374"/>
              <a:ext cx="339123" cy="137186"/>
              <a:chOff x="531" y="1405"/>
              <a:chExt cx="923" cy="437"/>
            </a:xfrm>
            <a:grpFill/>
          </p:grpSpPr>
          <p:sp>
            <p:nvSpPr>
              <p:cNvPr id="44" name="Oval 9">
                <a:extLst>
                  <a:ext uri="{FF2B5EF4-FFF2-40B4-BE49-F238E27FC236}">
                    <a16:creationId xmlns:a16="http://schemas.microsoft.com/office/drawing/2014/main" id="{2224CD55-1BFA-426C-BE1C-2B2A97186317}"/>
                  </a:ext>
                </a:extLst>
              </p:cNvPr>
              <p:cNvSpPr>
                <a:spLocks noChangeArrowheads="1"/>
              </p:cNvSpPr>
              <p:nvPr/>
            </p:nvSpPr>
            <p:spPr bwMode="gray">
              <a:xfrm>
                <a:off x="595" y="1684"/>
                <a:ext cx="57" cy="5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marL="0" marR="0" lvl="0" indent="0" algn="l" defTabSz="913623"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Fira Sans Light"/>
                  <a:ea typeface="+mn-ea"/>
                  <a:cs typeface="+mn-cs"/>
                </a:endParaRPr>
              </a:p>
            </p:txBody>
          </p:sp>
          <p:sp>
            <p:nvSpPr>
              <p:cNvPr id="45" name="Freeform 10">
                <a:extLst>
                  <a:ext uri="{FF2B5EF4-FFF2-40B4-BE49-F238E27FC236}">
                    <a16:creationId xmlns:a16="http://schemas.microsoft.com/office/drawing/2014/main" id="{75A96309-590E-4F5C-87AC-3F32C41AA440}"/>
                  </a:ext>
                </a:extLst>
              </p:cNvPr>
              <p:cNvSpPr>
                <a:spLocks noEditPoints="1"/>
              </p:cNvSpPr>
              <p:nvPr/>
            </p:nvSpPr>
            <p:spPr bwMode="gray">
              <a:xfrm>
                <a:off x="531" y="1405"/>
                <a:ext cx="923" cy="437"/>
              </a:xfrm>
              <a:custGeom>
                <a:avLst/>
                <a:gdLst>
                  <a:gd name="T0" fmla="*/ 1866 w 1886"/>
                  <a:gd name="T1" fmla="*/ 264 h 890"/>
                  <a:gd name="T2" fmla="*/ 1343 w 1886"/>
                  <a:gd name="T3" fmla="*/ 215 h 890"/>
                  <a:gd name="T4" fmla="*/ 882 w 1886"/>
                  <a:gd name="T5" fmla="*/ 216 h 890"/>
                  <a:gd name="T6" fmla="*/ 478 w 1886"/>
                  <a:gd name="T7" fmla="*/ 126 h 890"/>
                  <a:gd name="T8" fmla="*/ 377 w 1886"/>
                  <a:gd name="T9" fmla="*/ 126 h 890"/>
                  <a:gd name="T10" fmla="*/ 346 w 1886"/>
                  <a:gd name="T11" fmla="*/ 0 h 890"/>
                  <a:gd name="T12" fmla="*/ 0 w 1886"/>
                  <a:gd name="T13" fmla="*/ 32 h 890"/>
                  <a:gd name="T14" fmla="*/ 31 w 1886"/>
                  <a:gd name="T15" fmla="*/ 890 h 890"/>
                  <a:gd name="T16" fmla="*/ 377 w 1886"/>
                  <a:gd name="T17" fmla="*/ 859 h 890"/>
                  <a:gd name="T18" fmla="*/ 478 w 1886"/>
                  <a:gd name="T19" fmla="*/ 703 h 890"/>
                  <a:gd name="T20" fmla="*/ 701 w 1886"/>
                  <a:gd name="T21" fmla="*/ 764 h 890"/>
                  <a:gd name="T22" fmla="*/ 1057 w 1886"/>
                  <a:gd name="T23" fmla="*/ 757 h 890"/>
                  <a:gd name="T24" fmla="*/ 1867 w 1886"/>
                  <a:gd name="T25" fmla="*/ 266 h 890"/>
                  <a:gd name="T26" fmla="*/ 63 w 1886"/>
                  <a:gd name="T27" fmla="*/ 827 h 890"/>
                  <a:gd name="T28" fmla="*/ 314 w 1886"/>
                  <a:gd name="T29" fmla="*/ 63 h 890"/>
                  <a:gd name="T30" fmla="*/ 314 w 1886"/>
                  <a:gd name="T31" fmla="*/ 671 h 890"/>
                  <a:gd name="T32" fmla="*/ 1794 w 1886"/>
                  <a:gd name="T33" fmla="*/ 330 h 890"/>
                  <a:gd name="T34" fmla="*/ 726 w 1886"/>
                  <a:gd name="T35" fmla="*/ 706 h 890"/>
                  <a:gd name="T36" fmla="*/ 478 w 1886"/>
                  <a:gd name="T37" fmla="*/ 640 h 890"/>
                  <a:gd name="T38" fmla="*/ 377 w 1886"/>
                  <a:gd name="T39" fmla="*/ 189 h 890"/>
                  <a:gd name="T40" fmla="*/ 478 w 1886"/>
                  <a:gd name="T41" fmla="*/ 189 h 890"/>
                  <a:gd name="T42" fmla="*/ 897 w 1886"/>
                  <a:gd name="T43" fmla="*/ 277 h 890"/>
                  <a:gd name="T44" fmla="*/ 1325 w 1886"/>
                  <a:gd name="T45" fmla="*/ 302 h 890"/>
                  <a:gd name="T46" fmla="*/ 1331 w 1886"/>
                  <a:gd name="T47" fmla="*/ 315 h 890"/>
                  <a:gd name="T48" fmla="*/ 1337 w 1886"/>
                  <a:gd name="T49" fmla="*/ 329 h 890"/>
                  <a:gd name="T50" fmla="*/ 929 w 1886"/>
                  <a:gd name="T51" fmla="*/ 561 h 890"/>
                  <a:gd name="T52" fmla="*/ 1390 w 1886"/>
                  <a:gd name="T53" fmla="*/ 375 h 890"/>
                  <a:gd name="T54" fmla="*/ 1391 w 1886"/>
                  <a:gd name="T55" fmla="*/ 374 h 890"/>
                  <a:gd name="T56" fmla="*/ 1394 w 1886"/>
                  <a:gd name="T57" fmla="*/ 373 h 890"/>
                  <a:gd name="T58" fmla="*/ 1397 w 1886"/>
                  <a:gd name="T59" fmla="*/ 371 h 890"/>
                  <a:gd name="T60" fmla="*/ 1400 w 1886"/>
                  <a:gd name="T61" fmla="*/ 369 h 890"/>
                  <a:gd name="T62" fmla="*/ 1402 w 1886"/>
                  <a:gd name="T63" fmla="*/ 367 h 890"/>
                  <a:gd name="T64" fmla="*/ 1403 w 1886"/>
                  <a:gd name="T65" fmla="*/ 364 h 890"/>
                  <a:gd name="T66" fmla="*/ 1405 w 1886"/>
                  <a:gd name="T67" fmla="*/ 362 h 890"/>
                  <a:gd name="T68" fmla="*/ 1407 w 1886"/>
                  <a:gd name="T69" fmla="*/ 359 h 890"/>
                  <a:gd name="T70" fmla="*/ 1407 w 1886"/>
                  <a:gd name="T71" fmla="*/ 358 h 890"/>
                  <a:gd name="T72" fmla="*/ 1408 w 1886"/>
                  <a:gd name="T73" fmla="*/ 355 h 890"/>
                  <a:gd name="T74" fmla="*/ 1407 w 1886"/>
                  <a:gd name="T75" fmla="*/ 334 h 890"/>
                  <a:gd name="T76" fmla="*/ 1384 w 1886"/>
                  <a:gd name="T77" fmla="*/ 277 h 890"/>
                  <a:gd name="T78" fmla="*/ 1599 w 1886"/>
                  <a:gd name="T79" fmla="*/ 192 h 890"/>
                  <a:gd name="T80" fmla="*/ 1809 w 1886"/>
                  <a:gd name="T81" fmla="*/ 29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6" h="890">
                    <a:moveTo>
                      <a:pt x="1867" y="266"/>
                    </a:moveTo>
                    <a:cubicBezTo>
                      <a:pt x="1866" y="264"/>
                      <a:pt x="1866" y="264"/>
                      <a:pt x="1866" y="264"/>
                    </a:cubicBezTo>
                    <a:cubicBezTo>
                      <a:pt x="1821" y="150"/>
                      <a:pt x="1694" y="93"/>
                      <a:pt x="1579" y="133"/>
                    </a:cubicBezTo>
                    <a:cubicBezTo>
                      <a:pt x="1343" y="215"/>
                      <a:pt x="1343" y="215"/>
                      <a:pt x="1343" y="215"/>
                    </a:cubicBezTo>
                    <a:cubicBezTo>
                      <a:pt x="1291" y="158"/>
                      <a:pt x="1210" y="132"/>
                      <a:pt x="1132" y="152"/>
                    </a:cubicBezTo>
                    <a:cubicBezTo>
                      <a:pt x="882" y="216"/>
                      <a:pt x="882" y="216"/>
                      <a:pt x="882" y="216"/>
                    </a:cubicBezTo>
                    <a:cubicBezTo>
                      <a:pt x="824" y="230"/>
                      <a:pt x="763" y="221"/>
                      <a:pt x="712" y="191"/>
                    </a:cubicBezTo>
                    <a:cubicBezTo>
                      <a:pt x="641" y="149"/>
                      <a:pt x="560" y="126"/>
                      <a:pt x="478" y="126"/>
                    </a:cubicBezTo>
                    <a:cubicBezTo>
                      <a:pt x="477" y="126"/>
                      <a:pt x="477" y="126"/>
                      <a:pt x="477" y="126"/>
                    </a:cubicBezTo>
                    <a:cubicBezTo>
                      <a:pt x="377" y="126"/>
                      <a:pt x="377" y="126"/>
                      <a:pt x="377" y="126"/>
                    </a:cubicBezTo>
                    <a:cubicBezTo>
                      <a:pt x="377" y="32"/>
                      <a:pt x="377" y="32"/>
                      <a:pt x="377" y="32"/>
                    </a:cubicBezTo>
                    <a:cubicBezTo>
                      <a:pt x="377" y="14"/>
                      <a:pt x="363" y="0"/>
                      <a:pt x="346" y="0"/>
                    </a:cubicBezTo>
                    <a:cubicBezTo>
                      <a:pt x="31" y="0"/>
                      <a:pt x="31" y="0"/>
                      <a:pt x="31" y="0"/>
                    </a:cubicBezTo>
                    <a:cubicBezTo>
                      <a:pt x="14" y="0"/>
                      <a:pt x="0" y="14"/>
                      <a:pt x="0" y="32"/>
                    </a:cubicBezTo>
                    <a:cubicBezTo>
                      <a:pt x="0" y="859"/>
                      <a:pt x="0" y="859"/>
                      <a:pt x="0" y="859"/>
                    </a:cubicBezTo>
                    <a:cubicBezTo>
                      <a:pt x="0" y="876"/>
                      <a:pt x="14" y="890"/>
                      <a:pt x="31" y="890"/>
                    </a:cubicBezTo>
                    <a:cubicBezTo>
                      <a:pt x="346" y="890"/>
                      <a:pt x="346" y="890"/>
                      <a:pt x="346" y="890"/>
                    </a:cubicBezTo>
                    <a:cubicBezTo>
                      <a:pt x="363" y="890"/>
                      <a:pt x="377" y="876"/>
                      <a:pt x="377" y="859"/>
                    </a:cubicBezTo>
                    <a:cubicBezTo>
                      <a:pt x="377" y="703"/>
                      <a:pt x="377" y="703"/>
                      <a:pt x="377" y="703"/>
                    </a:cubicBezTo>
                    <a:cubicBezTo>
                      <a:pt x="478" y="703"/>
                      <a:pt x="478" y="703"/>
                      <a:pt x="478" y="703"/>
                    </a:cubicBezTo>
                    <a:cubicBezTo>
                      <a:pt x="533" y="703"/>
                      <a:pt x="587" y="714"/>
                      <a:pt x="638" y="736"/>
                    </a:cubicBezTo>
                    <a:cubicBezTo>
                      <a:pt x="701" y="764"/>
                      <a:pt x="701" y="764"/>
                      <a:pt x="701" y="764"/>
                    </a:cubicBezTo>
                    <a:cubicBezTo>
                      <a:pt x="755" y="787"/>
                      <a:pt x="813" y="799"/>
                      <a:pt x="872" y="799"/>
                    </a:cubicBezTo>
                    <a:cubicBezTo>
                      <a:pt x="935" y="799"/>
                      <a:pt x="998" y="785"/>
                      <a:pt x="1057" y="757"/>
                    </a:cubicBezTo>
                    <a:cubicBezTo>
                      <a:pt x="1281" y="648"/>
                      <a:pt x="1677" y="457"/>
                      <a:pt x="1821" y="387"/>
                    </a:cubicBezTo>
                    <a:cubicBezTo>
                      <a:pt x="1866" y="365"/>
                      <a:pt x="1886" y="312"/>
                      <a:pt x="1867" y="266"/>
                    </a:cubicBezTo>
                    <a:close/>
                    <a:moveTo>
                      <a:pt x="314" y="827"/>
                    </a:moveTo>
                    <a:cubicBezTo>
                      <a:pt x="63" y="827"/>
                      <a:pt x="63" y="827"/>
                      <a:pt x="63" y="827"/>
                    </a:cubicBezTo>
                    <a:cubicBezTo>
                      <a:pt x="63" y="63"/>
                      <a:pt x="63" y="63"/>
                      <a:pt x="63" y="63"/>
                    </a:cubicBezTo>
                    <a:cubicBezTo>
                      <a:pt x="314" y="63"/>
                      <a:pt x="314" y="63"/>
                      <a:pt x="314" y="63"/>
                    </a:cubicBezTo>
                    <a:cubicBezTo>
                      <a:pt x="314" y="158"/>
                      <a:pt x="314" y="158"/>
                      <a:pt x="314" y="158"/>
                    </a:cubicBezTo>
                    <a:cubicBezTo>
                      <a:pt x="314" y="671"/>
                      <a:pt x="314" y="671"/>
                      <a:pt x="314" y="671"/>
                    </a:cubicBezTo>
                    <a:lnTo>
                      <a:pt x="314" y="827"/>
                    </a:lnTo>
                    <a:close/>
                    <a:moveTo>
                      <a:pt x="1794" y="330"/>
                    </a:moveTo>
                    <a:cubicBezTo>
                      <a:pt x="1650" y="400"/>
                      <a:pt x="1253" y="592"/>
                      <a:pt x="1030" y="700"/>
                    </a:cubicBezTo>
                    <a:cubicBezTo>
                      <a:pt x="934" y="746"/>
                      <a:pt x="823" y="748"/>
                      <a:pt x="726" y="706"/>
                    </a:cubicBezTo>
                    <a:cubicBezTo>
                      <a:pt x="663" y="678"/>
                      <a:pt x="663" y="678"/>
                      <a:pt x="663" y="678"/>
                    </a:cubicBezTo>
                    <a:cubicBezTo>
                      <a:pt x="605" y="653"/>
                      <a:pt x="542" y="640"/>
                      <a:pt x="478" y="640"/>
                    </a:cubicBezTo>
                    <a:cubicBezTo>
                      <a:pt x="377" y="640"/>
                      <a:pt x="377" y="640"/>
                      <a:pt x="377" y="640"/>
                    </a:cubicBezTo>
                    <a:cubicBezTo>
                      <a:pt x="377" y="189"/>
                      <a:pt x="377" y="189"/>
                      <a:pt x="377" y="189"/>
                    </a:cubicBezTo>
                    <a:cubicBezTo>
                      <a:pt x="477" y="189"/>
                      <a:pt x="477" y="189"/>
                      <a:pt x="477" y="189"/>
                    </a:cubicBezTo>
                    <a:cubicBezTo>
                      <a:pt x="477" y="189"/>
                      <a:pt x="477" y="189"/>
                      <a:pt x="478" y="189"/>
                    </a:cubicBezTo>
                    <a:cubicBezTo>
                      <a:pt x="549" y="189"/>
                      <a:pt x="619" y="208"/>
                      <a:pt x="680" y="245"/>
                    </a:cubicBezTo>
                    <a:cubicBezTo>
                      <a:pt x="745" y="284"/>
                      <a:pt x="824" y="295"/>
                      <a:pt x="897" y="277"/>
                    </a:cubicBezTo>
                    <a:cubicBezTo>
                      <a:pt x="1147" y="213"/>
                      <a:pt x="1147" y="213"/>
                      <a:pt x="1147" y="213"/>
                    </a:cubicBezTo>
                    <a:cubicBezTo>
                      <a:pt x="1220" y="195"/>
                      <a:pt x="1296" y="233"/>
                      <a:pt x="1325" y="302"/>
                    </a:cubicBezTo>
                    <a:cubicBezTo>
                      <a:pt x="1331" y="315"/>
                      <a:pt x="1331" y="315"/>
                      <a:pt x="1331" y="315"/>
                    </a:cubicBezTo>
                    <a:cubicBezTo>
                      <a:pt x="1331" y="315"/>
                      <a:pt x="1331" y="315"/>
                      <a:pt x="1331" y="315"/>
                    </a:cubicBezTo>
                    <a:cubicBezTo>
                      <a:pt x="1334" y="323"/>
                      <a:pt x="1334" y="323"/>
                      <a:pt x="1334" y="323"/>
                    </a:cubicBezTo>
                    <a:cubicBezTo>
                      <a:pt x="1337" y="329"/>
                      <a:pt x="1337" y="329"/>
                      <a:pt x="1337" y="329"/>
                    </a:cubicBezTo>
                    <a:cubicBezTo>
                      <a:pt x="905" y="502"/>
                      <a:pt x="905" y="502"/>
                      <a:pt x="905" y="502"/>
                    </a:cubicBezTo>
                    <a:cubicBezTo>
                      <a:pt x="929" y="561"/>
                      <a:pt x="929" y="561"/>
                      <a:pt x="929" y="561"/>
                    </a:cubicBezTo>
                    <a:cubicBezTo>
                      <a:pt x="1390" y="375"/>
                      <a:pt x="1390" y="375"/>
                      <a:pt x="1390" y="375"/>
                    </a:cubicBezTo>
                    <a:cubicBezTo>
                      <a:pt x="1390" y="375"/>
                      <a:pt x="1390" y="375"/>
                      <a:pt x="1390" y="375"/>
                    </a:cubicBezTo>
                    <a:cubicBezTo>
                      <a:pt x="1390" y="375"/>
                      <a:pt x="1390" y="375"/>
                      <a:pt x="1390" y="375"/>
                    </a:cubicBezTo>
                    <a:cubicBezTo>
                      <a:pt x="1391" y="375"/>
                      <a:pt x="1391" y="375"/>
                      <a:pt x="1391" y="374"/>
                    </a:cubicBezTo>
                    <a:cubicBezTo>
                      <a:pt x="1392" y="374"/>
                      <a:pt x="1392" y="374"/>
                      <a:pt x="1393" y="374"/>
                    </a:cubicBezTo>
                    <a:cubicBezTo>
                      <a:pt x="1393" y="374"/>
                      <a:pt x="1394" y="373"/>
                      <a:pt x="1394" y="373"/>
                    </a:cubicBezTo>
                    <a:cubicBezTo>
                      <a:pt x="1395" y="373"/>
                      <a:pt x="1395" y="372"/>
                      <a:pt x="1395" y="372"/>
                    </a:cubicBezTo>
                    <a:cubicBezTo>
                      <a:pt x="1396" y="372"/>
                      <a:pt x="1397" y="371"/>
                      <a:pt x="1397" y="371"/>
                    </a:cubicBezTo>
                    <a:cubicBezTo>
                      <a:pt x="1397" y="371"/>
                      <a:pt x="1398" y="371"/>
                      <a:pt x="1398" y="370"/>
                    </a:cubicBezTo>
                    <a:cubicBezTo>
                      <a:pt x="1398" y="370"/>
                      <a:pt x="1399" y="369"/>
                      <a:pt x="1400" y="369"/>
                    </a:cubicBezTo>
                    <a:cubicBezTo>
                      <a:pt x="1400" y="369"/>
                      <a:pt x="1400" y="369"/>
                      <a:pt x="1400" y="368"/>
                    </a:cubicBezTo>
                    <a:cubicBezTo>
                      <a:pt x="1401" y="368"/>
                      <a:pt x="1401" y="367"/>
                      <a:pt x="1402" y="367"/>
                    </a:cubicBezTo>
                    <a:cubicBezTo>
                      <a:pt x="1402" y="367"/>
                      <a:pt x="1402" y="366"/>
                      <a:pt x="1402" y="366"/>
                    </a:cubicBezTo>
                    <a:cubicBezTo>
                      <a:pt x="1403" y="366"/>
                      <a:pt x="1403" y="365"/>
                      <a:pt x="1403" y="364"/>
                    </a:cubicBezTo>
                    <a:cubicBezTo>
                      <a:pt x="1404" y="364"/>
                      <a:pt x="1404" y="364"/>
                      <a:pt x="1404" y="364"/>
                    </a:cubicBezTo>
                    <a:cubicBezTo>
                      <a:pt x="1404" y="363"/>
                      <a:pt x="1405" y="362"/>
                      <a:pt x="1405" y="362"/>
                    </a:cubicBezTo>
                    <a:cubicBezTo>
                      <a:pt x="1405" y="362"/>
                      <a:pt x="1406" y="361"/>
                      <a:pt x="1406" y="361"/>
                    </a:cubicBezTo>
                    <a:cubicBezTo>
                      <a:pt x="1406" y="360"/>
                      <a:pt x="1406" y="360"/>
                      <a:pt x="1407" y="359"/>
                    </a:cubicBezTo>
                    <a:cubicBezTo>
                      <a:pt x="1407" y="359"/>
                      <a:pt x="1407" y="359"/>
                      <a:pt x="1407" y="358"/>
                    </a:cubicBezTo>
                    <a:cubicBezTo>
                      <a:pt x="1407" y="358"/>
                      <a:pt x="1407" y="358"/>
                      <a:pt x="1407" y="358"/>
                    </a:cubicBezTo>
                    <a:cubicBezTo>
                      <a:pt x="1407" y="357"/>
                      <a:pt x="1408" y="357"/>
                      <a:pt x="1408" y="356"/>
                    </a:cubicBezTo>
                    <a:cubicBezTo>
                      <a:pt x="1408" y="356"/>
                      <a:pt x="1408" y="355"/>
                      <a:pt x="1408" y="355"/>
                    </a:cubicBezTo>
                    <a:cubicBezTo>
                      <a:pt x="1410" y="349"/>
                      <a:pt x="1410" y="343"/>
                      <a:pt x="1408" y="337"/>
                    </a:cubicBezTo>
                    <a:cubicBezTo>
                      <a:pt x="1408" y="336"/>
                      <a:pt x="1407" y="335"/>
                      <a:pt x="1407" y="334"/>
                    </a:cubicBezTo>
                    <a:cubicBezTo>
                      <a:pt x="1384" y="278"/>
                      <a:pt x="1384" y="278"/>
                      <a:pt x="1384" y="278"/>
                    </a:cubicBezTo>
                    <a:cubicBezTo>
                      <a:pt x="1384" y="278"/>
                      <a:pt x="1384" y="278"/>
                      <a:pt x="1384" y="277"/>
                    </a:cubicBezTo>
                    <a:cubicBezTo>
                      <a:pt x="1380" y="269"/>
                      <a:pt x="1380" y="269"/>
                      <a:pt x="1380" y="269"/>
                    </a:cubicBezTo>
                    <a:cubicBezTo>
                      <a:pt x="1599" y="192"/>
                      <a:pt x="1599" y="192"/>
                      <a:pt x="1599" y="192"/>
                    </a:cubicBezTo>
                    <a:cubicBezTo>
                      <a:pt x="1683" y="163"/>
                      <a:pt x="1775" y="205"/>
                      <a:pt x="1808" y="287"/>
                    </a:cubicBezTo>
                    <a:cubicBezTo>
                      <a:pt x="1809" y="290"/>
                      <a:pt x="1809" y="290"/>
                      <a:pt x="1809" y="290"/>
                    </a:cubicBezTo>
                    <a:cubicBezTo>
                      <a:pt x="1815" y="306"/>
                      <a:pt x="1809" y="323"/>
                      <a:pt x="1794" y="3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marL="0" marR="0" lvl="0" indent="0" algn="l" defTabSz="913623"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a:ln>
                    <a:noFill/>
                  </a:ln>
                  <a:solidFill>
                    <a:srgbClr val="FFFFFF"/>
                  </a:solidFill>
                  <a:effectLst/>
                  <a:uLnTx/>
                  <a:uFillTx/>
                  <a:latin typeface="Fira Sans Light"/>
                  <a:ea typeface="+mn-ea"/>
                  <a:cs typeface="+mn-cs"/>
                </a:endParaRPr>
              </a:p>
            </p:txBody>
          </p:sp>
        </p:grpSp>
      </p:grpSp>
    </p:spTree>
    <p:extLst>
      <p:ext uri="{BB962C8B-B14F-4D97-AF65-F5344CB8AC3E}">
        <p14:creationId xmlns:p14="http://schemas.microsoft.com/office/powerpoint/2010/main" val="408743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6FC4750E-2285-444C-B1BC-CE65926D34C1}"/>
              </a:ext>
            </a:extLst>
          </p:cNvPr>
          <p:cNvSpPr txBox="1">
            <a:spLocks/>
          </p:cNvSpPr>
          <p:nvPr/>
        </p:nvSpPr>
        <p:spPr bwMode="gray">
          <a:xfrm>
            <a:off x="597919" y="5358339"/>
            <a:ext cx="2808288"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1600" dirty="0"/>
              <a:t>Would </a:t>
            </a:r>
            <a:r>
              <a:rPr lang="en-US" sz="1600" dirty="0">
                <a:solidFill>
                  <a:srgbClr val="CC3300"/>
                </a:solidFill>
              </a:rPr>
              <a:t>not</a:t>
            </a:r>
            <a:r>
              <a:rPr lang="en-US" sz="1600" dirty="0"/>
              <a:t> buy</a:t>
            </a:r>
            <a:endParaRPr lang="de-DE" sz="1600" dirty="0"/>
          </a:p>
        </p:txBody>
      </p:sp>
      <p:sp>
        <p:nvSpPr>
          <p:cNvPr id="18" name="Title 1">
            <a:extLst>
              <a:ext uri="{FF2B5EF4-FFF2-40B4-BE49-F238E27FC236}">
                <a16:creationId xmlns:a16="http://schemas.microsoft.com/office/drawing/2014/main" id="{87D29583-9988-4A32-9287-02B852F9BEB9}"/>
              </a:ext>
            </a:extLst>
          </p:cNvPr>
          <p:cNvSpPr txBox="1">
            <a:spLocks/>
          </p:cNvSpPr>
          <p:nvPr/>
        </p:nvSpPr>
        <p:spPr bwMode="gray">
          <a:xfrm>
            <a:off x="597695" y="2345268"/>
            <a:ext cx="2808288"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1600" dirty="0"/>
              <a:t>Don’t know</a:t>
            </a:r>
            <a:endParaRPr lang="de-DE" sz="1600" dirty="0"/>
          </a:p>
        </p:txBody>
      </p:sp>
      <p:sp>
        <p:nvSpPr>
          <p:cNvPr id="2" name="Title 1">
            <a:extLst>
              <a:ext uri="{FF2B5EF4-FFF2-40B4-BE49-F238E27FC236}">
                <a16:creationId xmlns:a16="http://schemas.microsoft.com/office/drawing/2014/main" id="{D4BCE4D5-2CB4-4E18-B777-913126070F9F}"/>
              </a:ext>
            </a:extLst>
          </p:cNvPr>
          <p:cNvSpPr>
            <a:spLocks noGrp="1"/>
          </p:cNvSpPr>
          <p:nvPr>
            <p:ph type="title"/>
          </p:nvPr>
        </p:nvSpPr>
        <p:spPr/>
        <p:txBody>
          <a:bodyPr/>
          <a:lstStyle/>
          <a:p>
            <a:r>
              <a:rPr lang="en-US" dirty="0"/>
              <a:t>ADAS – The road to automated driving </a:t>
            </a:r>
          </a:p>
        </p:txBody>
      </p:sp>
      <p:sp>
        <p:nvSpPr>
          <p:cNvPr id="3" name="Date Placeholder 2">
            <a:extLst>
              <a:ext uri="{FF2B5EF4-FFF2-40B4-BE49-F238E27FC236}">
                <a16:creationId xmlns:a16="http://schemas.microsoft.com/office/drawing/2014/main" id="{AA7E09B7-3F9C-45FC-A8F4-DA53FAB01E3C}"/>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B34BFCA6-75DB-45B0-B0CC-78F3AB44D2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34325A-B60E-44B3-AF20-2E5391E73ECC}"/>
              </a:ext>
            </a:extLst>
          </p:cNvPr>
          <p:cNvSpPr>
            <a:spLocks noGrp="1"/>
          </p:cNvSpPr>
          <p:nvPr>
            <p:ph type="sldNum" sz="quarter" idx="12"/>
          </p:nvPr>
        </p:nvSpPr>
        <p:spPr/>
        <p:txBody>
          <a:bodyPr/>
          <a:lstStyle/>
          <a:p>
            <a:fld id="{192036CF-16FB-45A1-BE76-402E678A6FB6}" type="slidenum">
              <a:rPr lang="en-US" smtClean="0"/>
              <a:t>22</a:t>
            </a:fld>
            <a:endParaRPr lang="en-US"/>
          </a:p>
        </p:txBody>
      </p:sp>
      <p:sp>
        <p:nvSpPr>
          <p:cNvPr id="6" name="Subtitle 5">
            <a:extLst>
              <a:ext uri="{FF2B5EF4-FFF2-40B4-BE49-F238E27FC236}">
                <a16:creationId xmlns:a16="http://schemas.microsoft.com/office/drawing/2014/main" id="{DDEEBC1A-F1E0-48E2-B408-EE11DB8D50AA}"/>
              </a:ext>
            </a:extLst>
          </p:cNvPr>
          <p:cNvSpPr>
            <a:spLocks noGrp="1"/>
          </p:cNvSpPr>
          <p:nvPr>
            <p:ph type="subTitle" idx="1"/>
          </p:nvPr>
        </p:nvSpPr>
        <p:spPr/>
        <p:txBody>
          <a:bodyPr/>
          <a:lstStyle/>
          <a:p>
            <a:r>
              <a:rPr lang="en-US" dirty="0"/>
              <a:t>ADAS can increase consumer acceptance while technology matures</a:t>
            </a:r>
          </a:p>
        </p:txBody>
      </p:sp>
      <p:sp>
        <p:nvSpPr>
          <p:cNvPr id="7" name="Footer Placeholder 3">
            <a:extLst>
              <a:ext uri="{FF2B5EF4-FFF2-40B4-BE49-F238E27FC236}">
                <a16:creationId xmlns:a16="http://schemas.microsoft.com/office/drawing/2014/main" id="{EC6BB6AE-6EB7-462F-93A8-8418C8DD8D90}"/>
              </a:ext>
            </a:extLst>
          </p:cNvPr>
          <p:cNvSpPr txBox="1">
            <a:spLocks/>
          </p:cNvSpPr>
          <p:nvPr/>
        </p:nvSpPr>
        <p:spPr bwMode="gray">
          <a:xfrm>
            <a:off x="602457" y="5906293"/>
            <a:ext cx="6229622" cy="118800"/>
          </a:xfrm>
          <a:prstGeom prst="rect">
            <a:avLst/>
          </a:prstGeom>
        </p:spPr>
        <p:txBody>
          <a:bodyPr vert="horz" lIns="0" tIns="0" rIns="0" bIns="0" rtlCol="0" anchor="b">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IPSOS/Reuters 2019 US Poll</a:t>
            </a:r>
          </a:p>
        </p:txBody>
      </p:sp>
      <p:graphicFrame>
        <p:nvGraphicFramePr>
          <p:cNvPr id="8" name="Chart 10">
            <a:extLst>
              <a:ext uri="{FF2B5EF4-FFF2-40B4-BE49-F238E27FC236}">
                <a16:creationId xmlns:a16="http://schemas.microsoft.com/office/drawing/2014/main" id="{E5BAF0DF-39F6-4C0A-8748-FF36E4208D96}"/>
              </a:ext>
            </a:extLst>
          </p:cNvPr>
          <p:cNvGraphicFramePr/>
          <p:nvPr/>
        </p:nvGraphicFramePr>
        <p:xfrm>
          <a:off x="2729139" y="1953313"/>
          <a:ext cx="3482976" cy="3720902"/>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0E544EA5-86D0-49B6-8C65-FEFDB16DCC18}"/>
              </a:ext>
            </a:extLst>
          </p:cNvPr>
          <p:cNvSpPr txBox="1">
            <a:spLocks/>
          </p:cNvSpPr>
          <p:nvPr/>
        </p:nvSpPr>
        <p:spPr bwMode="gray">
          <a:xfrm>
            <a:off x="3273635" y="3631134"/>
            <a:ext cx="2415416"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1600"/>
              <a:t>Autonomous Vehicles </a:t>
            </a:r>
            <a:br>
              <a:rPr lang="en-US" sz="1600"/>
            </a:br>
            <a:r>
              <a:rPr lang="en-US" sz="1600"/>
              <a:t>interest in US</a:t>
            </a:r>
          </a:p>
        </p:txBody>
      </p:sp>
      <p:sp>
        <p:nvSpPr>
          <p:cNvPr id="10" name="Freihandform: Form 45">
            <a:extLst>
              <a:ext uri="{FF2B5EF4-FFF2-40B4-BE49-F238E27FC236}">
                <a16:creationId xmlns:a16="http://schemas.microsoft.com/office/drawing/2014/main" id="{CD04138A-6FC9-4A01-A66F-9BBEE6AAA166}"/>
              </a:ext>
            </a:extLst>
          </p:cNvPr>
          <p:cNvSpPr/>
          <p:nvPr/>
        </p:nvSpPr>
        <p:spPr bwMode="gray">
          <a:xfrm>
            <a:off x="5473926" y="2167479"/>
            <a:ext cx="2692400" cy="393700"/>
          </a:xfrm>
          <a:custGeom>
            <a:avLst/>
            <a:gdLst>
              <a:gd name="connsiteX0" fmla="*/ 0 w 2692400"/>
              <a:gd name="connsiteY0" fmla="*/ 393700 h 393700"/>
              <a:gd name="connsiteX1" fmla="*/ 393700 w 2692400"/>
              <a:gd name="connsiteY1" fmla="*/ 0 h 393700"/>
              <a:gd name="connsiteX2" fmla="*/ 2692400 w 2692400"/>
              <a:gd name="connsiteY2" fmla="*/ 0 h 393700"/>
            </a:gdLst>
            <a:ahLst/>
            <a:cxnLst>
              <a:cxn ang="0">
                <a:pos x="connsiteX0" y="connsiteY0"/>
              </a:cxn>
              <a:cxn ang="0">
                <a:pos x="connsiteX1" y="connsiteY1"/>
              </a:cxn>
              <a:cxn ang="0">
                <a:pos x="connsiteX2" y="connsiteY2"/>
              </a:cxn>
            </a:cxnLst>
            <a:rect l="l" t="t" r="r" b="b"/>
            <a:pathLst>
              <a:path w="2692400" h="393700">
                <a:moveTo>
                  <a:pt x="0" y="393700"/>
                </a:moveTo>
                <a:lnTo>
                  <a:pt x="393700" y="0"/>
                </a:lnTo>
                <a:lnTo>
                  <a:pt x="2692400" y="0"/>
                </a:lnTo>
              </a:path>
            </a:pathLst>
          </a:custGeom>
          <a:noFill/>
          <a:ln w="63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itle 1">
            <a:extLst>
              <a:ext uri="{FF2B5EF4-FFF2-40B4-BE49-F238E27FC236}">
                <a16:creationId xmlns:a16="http://schemas.microsoft.com/office/drawing/2014/main" id="{91D25AC4-4592-4329-86DC-F29563F1A4D3}"/>
              </a:ext>
            </a:extLst>
          </p:cNvPr>
          <p:cNvSpPr txBox="1">
            <a:spLocks/>
          </p:cNvSpPr>
          <p:nvPr/>
        </p:nvSpPr>
        <p:spPr bwMode="gray">
          <a:xfrm>
            <a:off x="5626325" y="1798642"/>
            <a:ext cx="2540001"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r>
              <a:rPr lang="en-US"/>
              <a:t>27</a:t>
            </a:r>
            <a:r>
              <a:rPr lang="en-US" sz="1400"/>
              <a:t>%</a:t>
            </a:r>
            <a:endParaRPr lang="de-DE"/>
          </a:p>
        </p:txBody>
      </p:sp>
      <p:sp>
        <p:nvSpPr>
          <p:cNvPr id="12" name="Title 1">
            <a:extLst>
              <a:ext uri="{FF2B5EF4-FFF2-40B4-BE49-F238E27FC236}">
                <a16:creationId xmlns:a16="http://schemas.microsoft.com/office/drawing/2014/main" id="{5EC954C7-7FE7-44EC-8F76-F8FA9104E945}"/>
              </a:ext>
            </a:extLst>
          </p:cNvPr>
          <p:cNvSpPr txBox="1">
            <a:spLocks/>
          </p:cNvSpPr>
          <p:nvPr/>
        </p:nvSpPr>
        <p:spPr bwMode="gray">
          <a:xfrm>
            <a:off x="6096226" y="2176467"/>
            <a:ext cx="2070100"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r>
              <a:rPr lang="en-US" sz="1600"/>
              <a:t>Would buy</a:t>
            </a:r>
            <a:endParaRPr lang="de-DE" sz="1600"/>
          </a:p>
        </p:txBody>
      </p:sp>
      <p:sp>
        <p:nvSpPr>
          <p:cNvPr id="13" name="Freihandform: Form 48">
            <a:extLst>
              <a:ext uri="{FF2B5EF4-FFF2-40B4-BE49-F238E27FC236}">
                <a16:creationId xmlns:a16="http://schemas.microsoft.com/office/drawing/2014/main" id="{A7161D4F-CF62-4A3F-A219-49C54DF80140}"/>
              </a:ext>
            </a:extLst>
          </p:cNvPr>
          <p:cNvSpPr/>
          <p:nvPr/>
        </p:nvSpPr>
        <p:spPr bwMode="gray">
          <a:xfrm rot="10800000">
            <a:off x="609600" y="4965700"/>
            <a:ext cx="2730727" cy="393700"/>
          </a:xfrm>
          <a:custGeom>
            <a:avLst/>
            <a:gdLst>
              <a:gd name="connsiteX0" fmla="*/ 0 w 2692400"/>
              <a:gd name="connsiteY0" fmla="*/ 393700 h 393700"/>
              <a:gd name="connsiteX1" fmla="*/ 393700 w 2692400"/>
              <a:gd name="connsiteY1" fmla="*/ 0 h 393700"/>
              <a:gd name="connsiteX2" fmla="*/ 2692400 w 2692400"/>
              <a:gd name="connsiteY2" fmla="*/ 0 h 393700"/>
            </a:gdLst>
            <a:ahLst/>
            <a:cxnLst>
              <a:cxn ang="0">
                <a:pos x="connsiteX0" y="connsiteY0"/>
              </a:cxn>
              <a:cxn ang="0">
                <a:pos x="connsiteX1" y="connsiteY1"/>
              </a:cxn>
              <a:cxn ang="0">
                <a:pos x="connsiteX2" y="connsiteY2"/>
              </a:cxn>
            </a:cxnLst>
            <a:rect l="l" t="t" r="r" b="b"/>
            <a:pathLst>
              <a:path w="2692400" h="393700">
                <a:moveTo>
                  <a:pt x="0" y="393700"/>
                </a:moveTo>
                <a:lnTo>
                  <a:pt x="393700" y="0"/>
                </a:lnTo>
                <a:lnTo>
                  <a:pt x="2692400" y="0"/>
                </a:lnTo>
              </a:path>
            </a:pathLst>
          </a:custGeom>
          <a:noFill/>
          <a:ln w="63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le 1">
            <a:extLst>
              <a:ext uri="{FF2B5EF4-FFF2-40B4-BE49-F238E27FC236}">
                <a16:creationId xmlns:a16="http://schemas.microsoft.com/office/drawing/2014/main" id="{E1827F6E-CE1E-4E9C-88AA-FCA3E10DDD58}"/>
              </a:ext>
            </a:extLst>
          </p:cNvPr>
          <p:cNvSpPr txBox="1">
            <a:spLocks/>
          </p:cNvSpPr>
          <p:nvPr/>
        </p:nvSpPr>
        <p:spPr bwMode="gray">
          <a:xfrm>
            <a:off x="588322" y="4981576"/>
            <a:ext cx="2540001"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dirty="0"/>
              <a:t>64</a:t>
            </a:r>
            <a:r>
              <a:rPr lang="en-US" sz="1400" dirty="0"/>
              <a:t>%</a:t>
            </a:r>
            <a:endParaRPr lang="de-DE" dirty="0"/>
          </a:p>
        </p:txBody>
      </p:sp>
      <p:sp>
        <p:nvSpPr>
          <p:cNvPr id="16" name="Freihandform: Form 51">
            <a:extLst>
              <a:ext uri="{FF2B5EF4-FFF2-40B4-BE49-F238E27FC236}">
                <a16:creationId xmlns:a16="http://schemas.microsoft.com/office/drawing/2014/main" id="{9CE91E24-3651-4131-B0D3-A7AD980D9EFC}"/>
              </a:ext>
            </a:extLst>
          </p:cNvPr>
          <p:cNvSpPr/>
          <p:nvPr/>
        </p:nvSpPr>
        <p:spPr bwMode="gray">
          <a:xfrm flipH="1">
            <a:off x="609600" y="2340238"/>
            <a:ext cx="2667226" cy="393700"/>
          </a:xfrm>
          <a:custGeom>
            <a:avLst/>
            <a:gdLst>
              <a:gd name="connsiteX0" fmla="*/ 0 w 2692400"/>
              <a:gd name="connsiteY0" fmla="*/ 393700 h 393700"/>
              <a:gd name="connsiteX1" fmla="*/ 393700 w 2692400"/>
              <a:gd name="connsiteY1" fmla="*/ 0 h 393700"/>
              <a:gd name="connsiteX2" fmla="*/ 2692400 w 2692400"/>
              <a:gd name="connsiteY2" fmla="*/ 0 h 393700"/>
            </a:gdLst>
            <a:ahLst/>
            <a:cxnLst>
              <a:cxn ang="0">
                <a:pos x="connsiteX0" y="connsiteY0"/>
              </a:cxn>
              <a:cxn ang="0">
                <a:pos x="connsiteX1" y="connsiteY1"/>
              </a:cxn>
              <a:cxn ang="0">
                <a:pos x="connsiteX2" y="connsiteY2"/>
              </a:cxn>
            </a:cxnLst>
            <a:rect l="l" t="t" r="r" b="b"/>
            <a:pathLst>
              <a:path w="2692400" h="393700">
                <a:moveTo>
                  <a:pt x="0" y="393700"/>
                </a:moveTo>
                <a:lnTo>
                  <a:pt x="393700" y="0"/>
                </a:lnTo>
                <a:lnTo>
                  <a:pt x="2692400" y="0"/>
                </a:lnTo>
              </a:path>
            </a:pathLst>
          </a:custGeom>
          <a:noFill/>
          <a:ln w="63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le 1">
            <a:extLst>
              <a:ext uri="{FF2B5EF4-FFF2-40B4-BE49-F238E27FC236}">
                <a16:creationId xmlns:a16="http://schemas.microsoft.com/office/drawing/2014/main" id="{FCDBFB1B-B526-4F43-B8D5-7994EC039A27}"/>
              </a:ext>
            </a:extLst>
          </p:cNvPr>
          <p:cNvSpPr txBox="1">
            <a:spLocks/>
          </p:cNvSpPr>
          <p:nvPr/>
        </p:nvSpPr>
        <p:spPr bwMode="gray">
          <a:xfrm>
            <a:off x="589188" y="1955805"/>
            <a:ext cx="2540001"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dirty="0"/>
              <a:t>9</a:t>
            </a:r>
            <a:r>
              <a:rPr lang="en-US" sz="1400" dirty="0"/>
              <a:t>%</a:t>
            </a:r>
            <a:endParaRPr lang="de-DE" dirty="0"/>
          </a:p>
        </p:txBody>
      </p:sp>
      <p:sp>
        <p:nvSpPr>
          <p:cNvPr id="19" name="Rechteck 4">
            <a:extLst>
              <a:ext uri="{FF2B5EF4-FFF2-40B4-BE49-F238E27FC236}">
                <a16:creationId xmlns:a16="http://schemas.microsoft.com/office/drawing/2014/main" id="{7FAB4415-8227-4403-A58F-708028174C5F}"/>
              </a:ext>
            </a:extLst>
          </p:cNvPr>
          <p:cNvSpPr/>
          <p:nvPr/>
        </p:nvSpPr>
        <p:spPr bwMode="gray">
          <a:xfrm>
            <a:off x="6409402" y="3025842"/>
            <a:ext cx="5169143" cy="2221482"/>
          </a:xfrm>
          <a:custGeom>
            <a:avLst/>
            <a:gdLst>
              <a:gd name="connsiteX0" fmla="*/ 0 w 10968038"/>
              <a:gd name="connsiteY0" fmla="*/ 0 h 3590216"/>
              <a:gd name="connsiteX1" fmla="*/ 10968038 w 10968038"/>
              <a:gd name="connsiteY1" fmla="*/ 0 h 3590216"/>
              <a:gd name="connsiteX2" fmla="*/ 10968038 w 10968038"/>
              <a:gd name="connsiteY2" fmla="*/ 3590216 h 3590216"/>
              <a:gd name="connsiteX3" fmla="*/ 0 w 10968038"/>
              <a:gd name="connsiteY3" fmla="*/ 3590216 h 3590216"/>
              <a:gd name="connsiteX4" fmla="*/ 0 w 10968038"/>
              <a:gd name="connsiteY4" fmla="*/ 0 h 3590216"/>
              <a:gd name="connsiteX0" fmla="*/ 0 w 10982552"/>
              <a:gd name="connsiteY0" fmla="*/ 2830286 h 3590216"/>
              <a:gd name="connsiteX1" fmla="*/ 10982552 w 10982552"/>
              <a:gd name="connsiteY1" fmla="*/ 0 h 3590216"/>
              <a:gd name="connsiteX2" fmla="*/ 10982552 w 10982552"/>
              <a:gd name="connsiteY2" fmla="*/ 3590216 h 3590216"/>
              <a:gd name="connsiteX3" fmla="*/ 14514 w 10982552"/>
              <a:gd name="connsiteY3" fmla="*/ 3590216 h 3590216"/>
              <a:gd name="connsiteX4" fmla="*/ 0 w 10982552"/>
              <a:gd name="connsiteY4" fmla="*/ 2830286 h 3590216"/>
              <a:gd name="connsiteX0" fmla="*/ 0 w 10968265"/>
              <a:gd name="connsiteY0" fmla="*/ 2830286 h 3590216"/>
              <a:gd name="connsiteX1" fmla="*/ 10968265 w 10968265"/>
              <a:gd name="connsiteY1" fmla="*/ 0 h 3590216"/>
              <a:gd name="connsiteX2" fmla="*/ 10968265 w 10968265"/>
              <a:gd name="connsiteY2" fmla="*/ 3590216 h 3590216"/>
              <a:gd name="connsiteX3" fmla="*/ 227 w 10968265"/>
              <a:gd name="connsiteY3" fmla="*/ 3590216 h 3590216"/>
              <a:gd name="connsiteX4" fmla="*/ 0 w 10968265"/>
              <a:gd name="connsiteY4" fmla="*/ 2830286 h 359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8265" h="3590216">
                <a:moveTo>
                  <a:pt x="0" y="2830286"/>
                </a:moveTo>
                <a:lnTo>
                  <a:pt x="10968265" y="0"/>
                </a:lnTo>
                <a:lnTo>
                  <a:pt x="10968265" y="3590216"/>
                </a:lnTo>
                <a:lnTo>
                  <a:pt x="227" y="3590216"/>
                </a:lnTo>
                <a:cubicBezTo>
                  <a:pt x="151" y="3336906"/>
                  <a:pt x="76" y="3083596"/>
                  <a:pt x="0" y="2830286"/>
                </a:cubicBezTo>
                <a:close/>
              </a:path>
            </a:pathLst>
          </a:custGeom>
          <a:gradFill>
            <a:gsLst>
              <a:gs pos="0">
                <a:schemeClr val="accent6"/>
              </a:gs>
              <a:gs pos="96000">
                <a:schemeClr val="tx2">
                  <a:alpha val="72000"/>
                </a:schemeClr>
              </a:gs>
            </a:gsLst>
            <a:lin ang="19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0" name="TextBox 19">
            <a:extLst>
              <a:ext uri="{FF2B5EF4-FFF2-40B4-BE49-F238E27FC236}">
                <a16:creationId xmlns:a16="http://schemas.microsoft.com/office/drawing/2014/main" id="{C6F9A34A-3E7E-4DDA-9D2A-5352179E2B27}"/>
              </a:ext>
            </a:extLst>
          </p:cNvPr>
          <p:cNvSpPr txBox="1"/>
          <p:nvPr/>
        </p:nvSpPr>
        <p:spPr bwMode="gray">
          <a:xfrm rot="20461200">
            <a:off x="7063138" y="3806401"/>
            <a:ext cx="2852573"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t>Technology maturity</a:t>
            </a:r>
          </a:p>
        </p:txBody>
      </p:sp>
      <p:sp>
        <p:nvSpPr>
          <p:cNvPr id="21" name="TextBox 55">
            <a:extLst>
              <a:ext uri="{FF2B5EF4-FFF2-40B4-BE49-F238E27FC236}">
                <a16:creationId xmlns:a16="http://schemas.microsoft.com/office/drawing/2014/main" id="{ACC09D91-EF21-49C3-B4F3-D4EE2E6881D4}"/>
              </a:ext>
            </a:extLst>
          </p:cNvPr>
          <p:cNvSpPr txBox="1"/>
          <p:nvPr/>
        </p:nvSpPr>
        <p:spPr bwMode="gray">
          <a:xfrm rot="20461200">
            <a:off x="7161129" y="4072791"/>
            <a:ext cx="2852573"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a:t>Customer acceptance</a:t>
            </a:r>
          </a:p>
        </p:txBody>
      </p:sp>
      <p:cxnSp>
        <p:nvCxnSpPr>
          <p:cNvPr id="22" name="Gerader Verbinder 57">
            <a:extLst>
              <a:ext uri="{FF2B5EF4-FFF2-40B4-BE49-F238E27FC236}">
                <a16:creationId xmlns:a16="http://schemas.microsoft.com/office/drawing/2014/main" id="{ADD16A95-456B-4288-80DC-7EAD2DD38D14}"/>
              </a:ext>
            </a:extLst>
          </p:cNvPr>
          <p:cNvCxnSpPr/>
          <p:nvPr/>
        </p:nvCxnSpPr>
        <p:spPr bwMode="gray">
          <a:xfrm>
            <a:off x="6409402" y="5247324"/>
            <a:ext cx="5163473" cy="0"/>
          </a:xfrm>
          <a:prstGeom prst="line">
            <a:avLst/>
          </a:prstGeom>
          <a:ln w="635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3" name="Ellipse 61">
            <a:extLst>
              <a:ext uri="{FF2B5EF4-FFF2-40B4-BE49-F238E27FC236}">
                <a16:creationId xmlns:a16="http://schemas.microsoft.com/office/drawing/2014/main" id="{C618A72B-E215-406A-B189-7F5EFA4F0C1D}"/>
              </a:ext>
            </a:extLst>
          </p:cNvPr>
          <p:cNvSpPr/>
          <p:nvPr/>
        </p:nvSpPr>
        <p:spPr bwMode="gray">
          <a:xfrm>
            <a:off x="6615848" y="5167794"/>
            <a:ext cx="457200" cy="4572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600">
                <a:solidFill>
                  <a:schemeClr val="tx1"/>
                </a:solidFill>
              </a:rPr>
              <a:t>L1</a:t>
            </a:r>
          </a:p>
        </p:txBody>
      </p:sp>
      <p:sp>
        <p:nvSpPr>
          <p:cNvPr id="24" name="Ellipse 62">
            <a:extLst>
              <a:ext uri="{FF2B5EF4-FFF2-40B4-BE49-F238E27FC236}">
                <a16:creationId xmlns:a16="http://schemas.microsoft.com/office/drawing/2014/main" id="{B60BAF22-AD15-4932-95C1-1FAAD74132F1}"/>
              </a:ext>
            </a:extLst>
          </p:cNvPr>
          <p:cNvSpPr/>
          <p:nvPr/>
        </p:nvSpPr>
        <p:spPr bwMode="gray">
          <a:xfrm>
            <a:off x="10835950" y="5167794"/>
            <a:ext cx="457200" cy="45720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de-DE" sz="1600">
                <a:solidFill>
                  <a:schemeClr val="tx1"/>
                </a:solidFill>
              </a:rPr>
              <a:t>L4/5</a:t>
            </a:r>
          </a:p>
        </p:txBody>
      </p:sp>
      <p:sp>
        <p:nvSpPr>
          <p:cNvPr id="25" name="Rectangle 5">
            <a:extLst>
              <a:ext uri="{FF2B5EF4-FFF2-40B4-BE49-F238E27FC236}">
                <a16:creationId xmlns:a16="http://schemas.microsoft.com/office/drawing/2014/main" id="{9D4B328E-9662-4C5F-86A1-3292435BEF9B}"/>
              </a:ext>
            </a:extLst>
          </p:cNvPr>
          <p:cNvSpPr/>
          <p:nvPr/>
        </p:nvSpPr>
        <p:spPr bwMode="gray">
          <a:xfrm>
            <a:off x="8454746" y="4762823"/>
            <a:ext cx="1072785" cy="43485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solidFill>
                  <a:schemeClr val="tx1"/>
                </a:solidFill>
                <a:latin typeface="+mj-lt"/>
              </a:rPr>
              <a:t>ADAS</a:t>
            </a:r>
          </a:p>
        </p:txBody>
      </p:sp>
      <p:grpSp>
        <p:nvGrpSpPr>
          <p:cNvPr id="26" name="Gruppieren 2">
            <a:extLst>
              <a:ext uri="{FF2B5EF4-FFF2-40B4-BE49-F238E27FC236}">
                <a16:creationId xmlns:a16="http://schemas.microsoft.com/office/drawing/2014/main" id="{9B48BA6B-0626-454C-89D2-7C2A095CA7DB}"/>
              </a:ext>
            </a:extLst>
          </p:cNvPr>
          <p:cNvGrpSpPr/>
          <p:nvPr/>
        </p:nvGrpSpPr>
        <p:grpSpPr>
          <a:xfrm>
            <a:off x="6530722" y="4883948"/>
            <a:ext cx="627452" cy="627452"/>
            <a:chOff x="4784914" y="3478347"/>
            <a:chExt cx="759744" cy="759744"/>
          </a:xfrm>
        </p:grpSpPr>
        <p:sp>
          <p:nvSpPr>
            <p:cNvPr id="27" name="Freeform: Shape 178">
              <a:extLst>
                <a:ext uri="{FF2B5EF4-FFF2-40B4-BE49-F238E27FC236}">
                  <a16:creationId xmlns:a16="http://schemas.microsoft.com/office/drawing/2014/main" id="{3D0F7A4E-2E24-498E-9D62-BF03F12F609F}"/>
                </a:ext>
              </a:extLst>
            </p:cNvPr>
            <p:cNvSpPr/>
            <p:nvPr/>
          </p:nvSpPr>
          <p:spPr>
            <a:xfrm rot="17329267">
              <a:off x="5013007" y="3590287"/>
              <a:ext cx="56187" cy="280939"/>
            </a:xfrm>
            <a:custGeom>
              <a:avLst/>
              <a:gdLst>
                <a:gd name="connsiteX0" fmla="*/ 28660 w 52749"/>
                <a:gd name="connsiteY0" fmla="*/ 144005 h 263745"/>
                <a:gd name="connsiteX1" fmla="*/ 39738 w 52749"/>
                <a:gd name="connsiteY1" fmla="*/ 237020 h 263745"/>
                <a:gd name="connsiteX2" fmla="*/ 28660 w 52749"/>
                <a:gd name="connsiteY2" fmla="*/ 248097 h 263745"/>
                <a:gd name="connsiteX3" fmla="*/ 17583 w 52749"/>
                <a:gd name="connsiteY3" fmla="*/ 237723 h 263745"/>
                <a:gd name="connsiteX4" fmla="*/ 28660 w 52749"/>
                <a:gd name="connsiteY4" fmla="*/ 144005 h 263745"/>
                <a:gd name="connsiteX5" fmla="*/ 28660 w 52749"/>
                <a:gd name="connsiteY5" fmla="*/ 0 h 263745"/>
                <a:gd name="connsiteX6" fmla="*/ 0 w 52749"/>
                <a:gd name="connsiteY6" fmla="*/ 236844 h 263745"/>
                <a:gd name="connsiteX7" fmla="*/ 28660 w 52749"/>
                <a:gd name="connsiteY7" fmla="*/ 265504 h 263745"/>
                <a:gd name="connsiteX8" fmla="*/ 57321 w 52749"/>
                <a:gd name="connsiteY8" fmla="*/ 236844 h 263745"/>
                <a:gd name="connsiteX9" fmla="*/ 28660 w 52749"/>
                <a:gd name="connsiteY9" fmla="*/ 0 h 263745"/>
                <a:gd name="connsiteX10" fmla="*/ 28660 w 52749"/>
                <a:gd name="connsiteY10" fmla="*/ 0 h 26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49" h="263745">
                  <a:moveTo>
                    <a:pt x="28660" y="144005"/>
                  </a:moveTo>
                  <a:cubicBezTo>
                    <a:pt x="34639" y="193414"/>
                    <a:pt x="39386" y="232800"/>
                    <a:pt x="39738" y="237020"/>
                  </a:cubicBezTo>
                  <a:cubicBezTo>
                    <a:pt x="39738" y="243174"/>
                    <a:pt x="34815" y="248097"/>
                    <a:pt x="28660" y="248097"/>
                  </a:cubicBezTo>
                  <a:cubicBezTo>
                    <a:pt x="22506" y="248097"/>
                    <a:pt x="17583" y="243174"/>
                    <a:pt x="17583" y="237723"/>
                  </a:cubicBezTo>
                  <a:cubicBezTo>
                    <a:pt x="17935" y="233151"/>
                    <a:pt x="22506" y="193589"/>
                    <a:pt x="28660" y="144005"/>
                  </a:cubicBezTo>
                  <a:moveTo>
                    <a:pt x="28660" y="0"/>
                  </a:moveTo>
                  <a:cubicBezTo>
                    <a:pt x="28660" y="0"/>
                    <a:pt x="0" y="230866"/>
                    <a:pt x="0" y="236844"/>
                  </a:cubicBezTo>
                  <a:cubicBezTo>
                    <a:pt x="0" y="252669"/>
                    <a:pt x="12836" y="265504"/>
                    <a:pt x="28660" y="265504"/>
                  </a:cubicBezTo>
                  <a:cubicBezTo>
                    <a:pt x="44485" y="265504"/>
                    <a:pt x="57321" y="252669"/>
                    <a:pt x="57321" y="236844"/>
                  </a:cubicBezTo>
                  <a:cubicBezTo>
                    <a:pt x="57321" y="230866"/>
                    <a:pt x="28660" y="0"/>
                    <a:pt x="28660" y="0"/>
                  </a:cubicBezTo>
                  <a:lnTo>
                    <a:pt x="28660" y="0"/>
                  </a:lnTo>
                  <a:close/>
                </a:path>
              </a:pathLst>
            </a:custGeom>
            <a:solidFill>
              <a:schemeClr val="tx1"/>
            </a:solidFill>
            <a:ln w="25400" cap="rnd">
              <a:solidFill>
                <a:srgbClr val="383C45"/>
              </a:solidFill>
              <a:prstDash val="solid"/>
              <a:round/>
            </a:ln>
            <a:scene3d>
              <a:camera prst="orthographicFront"/>
              <a:lightRig rig="threePt" dir="t"/>
            </a:scene3d>
            <a:sp3d prstMaterial="matte"/>
          </p:spPr>
          <p:txBody>
            <a:bodyPr rtlCol="0" anchor="ctr"/>
            <a:lstStyle/>
            <a:p>
              <a:endParaRPr lang="en-US"/>
            </a:p>
          </p:txBody>
        </p:sp>
        <p:sp>
          <p:nvSpPr>
            <p:cNvPr id="28" name="Block Arc 219">
              <a:extLst>
                <a:ext uri="{FF2B5EF4-FFF2-40B4-BE49-F238E27FC236}">
                  <a16:creationId xmlns:a16="http://schemas.microsoft.com/office/drawing/2014/main" id="{D46EAF23-0031-4523-A885-786A75ED9AA4}"/>
                </a:ext>
              </a:extLst>
            </p:cNvPr>
            <p:cNvSpPr/>
            <p:nvPr/>
          </p:nvSpPr>
          <p:spPr bwMode="gray">
            <a:xfrm>
              <a:off x="4784914" y="3478347"/>
              <a:ext cx="759744" cy="759744"/>
            </a:xfrm>
            <a:prstGeom prst="blockArc">
              <a:avLst>
                <a:gd name="adj1" fmla="val 11707080"/>
                <a:gd name="adj2" fmla="val 21022217"/>
                <a:gd name="adj3" fmla="val 0"/>
              </a:avLst>
            </a:prstGeom>
            <a:solidFill>
              <a:schemeClr val="tx1">
                <a:lumMod val="20000"/>
                <a:lumOff val="80000"/>
              </a:schemeClr>
            </a:solidFill>
            <a:ln w="25400" cap="rnd">
              <a:solidFill>
                <a:srgbClr val="383C4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grpSp>
        <p:nvGrpSpPr>
          <p:cNvPr id="29" name="Gruppieren 67">
            <a:extLst>
              <a:ext uri="{FF2B5EF4-FFF2-40B4-BE49-F238E27FC236}">
                <a16:creationId xmlns:a16="http://schemas.microsoft.com/office/drawing/2014/main" id="{9B507BB7-A4EF-47D2-BEA2-C3423241A6EC}"/>
              </a:ext>
            </a:extLst>
          </p:cNvPr>
          <p:cNvGrpSpPr/>
          <p:nvPr/>
        </p:nvGrpSpPr>
        <p:grpSpPr>
          <a:xfrm flipH="1">
            <a:off x="10750824" y="4883948"/>
            <a:ext cx="627452" cy="627452"/>
            <a:chOff x="4784914" y="3478347"/>
            <a:chExt cx="759744" cy="759744"/>
          </a:xfrm>
        </p:grpSpPr>
        <p:sp>
          <p:nvSpPr>
            <p:cNvPr id="30" name="Freeform: Shape 178">
              <a:extLst>
                <a:ext uri="{FF2B5EF4-FFF2-40B4-BE49-F238E27FC236}">
                  <a16:creationId xmlns:a16="http://schemas.microsoft.com/office/drawing/2014/main" id="{F47A8284-079F-49F1-959F-A4C8FD554154}"/>
                </a:ext>
              </a:extLst>
            </p:cNvPr>
            <p:cNvSpPr/>
            <p:nvPr/>
          </p:nvSpPr>
          <p:spPr>
            <a:xfrm rot="17329267">
              <a:off x="5013007" y="3590287"/>
              <a:ext cx="56187" cy="280939"/>
            </a:xfrm>
            <a:custGeom>
              <a:avLst/>
              <a:gdLst>
                <a:gd name="connsiteX0" fmla="*/ 28660 w 52749"/>
                <a:gd name="connsiteY0" fmla="*/ 144005 h 263745"/>
                <a:gd name="connsiteX1" fmla="*/ 39738 w 52749"/>
                <a:gd name="connsiteY1" fmla="*/ 237020 h 263745"/>
                <a:gd name="connsiteX2" fmla="*/ 28660 w 52749"/>
                <a:gd name="connsiteY2" fmla="*/ 248097 h 263745"/>
                <a:gd name="connsiteX3" fmla="*/ 17583 w 52749"/>
                <a:gd name="connsiteY3" fmla="*/ 237723 h 263745"/>
                <a:gd name="connsiteX4" fmla="*/ 28660 w 52749"/>
                <a:gd name="connsiteY4" fmla="*/ 144005 h 263745"/>
                <a:gd name="connsiteX5" fmla="*/ 28660 w 52749"/>
                <a:gd name="connsiteY5" fmla="*/ 0 h 263745"/>
                <a:gd name="connsiteX6" fmla="*/ 0 w 52749"/>
                <a:gd name="connsiteY6" fmla="*/ 236844 h 263745"/>
                <a:gd name="connsiteX7" fmla="*/ 28660 w 52749"/>
                <a:gd name="connsiteY7" fmla="*/ 265504 h 263745"/>
                <a:gd name="connsiteX8" fmla="*/ 57321 w 52749"/>
                <a:gd name="connsiteY8" fmla="*/ 236844 h 263745"/>
                <a:gd name="connsiteX9" fmla="*/ 28660 w 52749"/>
                <a:gd name="connsiteY9" fmla="*/ 0 h 263745"/>
                <a:gd name="connsiteX10" fmla="*/ 28660 w 52749"/>
                <a:gd name="connsiteY10" fmla="*/ 0 h 26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49" h="263745">
                  <a:moveTo>
                    <a:pt x="28660" y="144005"/>
                  </a:moveTo>
                  <a:cubicBezTo>
                    <a:pt x="34639" y="193414"/>
                    <a:pt x="39386" y="232800"/>
                    <a:pt x="39738" y="237020"/>
                  </a:cubicBezTo>
                  <a:cubicBezTo>
                    <a:pt x="39738" y="243174"/>
                    <a:pt x="34815" y="248097"/>
                    <a:pt x="28660" y="248097"/>
                  </a:cubicBezTo>
                  <a:cubicBezTo>
                    <a:pt x="22506" y="248097"/>
                    <a:pt x="17583" y="243174"/>
                    <a:pt x="17583" y="237723"/>
                  </a:cubicBezTo>
                  <a:cubicBezTo>
                    <a:pt x="17935" y="233151"/>
                    <a:pt x="22506" y="193589"/>
                    <a:pt x="28660" y="144005"/>
                  </a:cubicBezTo>
                  <a:moveTo>
                    <a:pt x="28660" y="0"/>
                  </a:moveTo>
                  <a:cubicBezTo>
                    <a:pt x="28660" y="0"/>
                    <a:pt x="0" y="230866"/>
                    <a:pt x="0" y="236844"/>
                  </a:cubicBezTo>
                  <a:cubicBezTo>
                    <a:pt x="0" y="252669"/>
                    <a:pt x="12836" y="265504"/>
                    <a:pt x="28660" y="265504"/>
                  </a:cubicBezTo>
                  <a:cubicBezTo>
                    <a:pt x="44485" y="265504"/>
                    <a:pt x="57321" y="252669"/>
                    <a:pt x="57321" y="236844"/>
                  </a:cubicBezTo>
                  <a:cubicBezTo>
                    <a:pt x="57321" y="230866"/>
                    <a:pt x="28660" y="0"/>
                    <a:pt x="28660" y="0"/>
                  </a:cubicBezTo>
                  <a:lnTo>
                    <a:pt x="28660" y="0"/>
                  </a:lnTo>
                  <a:close/>
                </a:path>
              </a:pathLst>
            </a:custGeom>
            <a:solidFill>
              <a:schemeClr val="tx1"/>
            </a:solidFill>
            <a:ln w="25400" cap="rnd">
              <a:solidFill>
                <a:srgbClr val="383C45"/>
              </a:solidFill>
              <a:prstDash val="solid"/>
              <a:round/>
            </a:ln>
            <a:scene3d>
              <a:camera prst="orthographicFront"/>
              <a:lightRig rig="threePt" dir="t"/>
            </a:scene3d>
            <a:sp3d prstMaterial="matte"/>
          </p:spPr>
          <p:txBody>
            <a:bodyPr rtlCol="0" anchor="ctr"/>
            <a:lstStyle/>
            <a:p>
              <a:endParaRPr lang="en-US"/>
            </a:p>
          </p:txBody>
        </p:sp>
        <p:sp>
          <p:nvSpPr>
            <p:cNvPr id="31" name="Block Arc 219">
              <a:extLst>
                <a:ext uri="{FF2B5EF4-FFF2-40B4-BE49-F238E27FC236}">
                  <a16:creationId xmlns:a16="http://schemas.microsoft.com/office/drawing/2014/main" id="{484C8859-444D-404F-B55D-DEB61C0F3272}"/>
                </a:ext>
              </a:extLst>
            </p:cNvPr>
            <p:cNvSpPr/>
            <p:nvPr/>
          </p:nvSpPr>
          <p:spPr bwMode="gray">
            <a:xfrm>
              <a:off x="4784914" y="3478347"/>
              <a:ext cx="759744" cy="759744"/>
            </a:xfrm>
            <a:prstGeom prst="blockArc">
              <a:avLst>
                <a:gd name="adj1" fmla="val 11707080"/>
                <a:gd name="adj2" fmla="val 21022217"/>
                <a:gd name="adj3" fmla="val 0"/>
              </a:avLst>
            </a:prstGeom>
            <a:solidFill>
              <a:schemeClr val="tx1">
                <a:lumMod val="20000"/>
                <a:lumOff val="80000"/>
              </a:schemeClr>
            </a:solidFill>
            <a:ln w="25400" cap="rnd">
              <a:solidFill>
                <a:srgbClr val="383C4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Tree>
    <p:extLst>
      <p:ext uri="{BB962C8B-B14F-4D97-AF65-F5344CB8AC3E}">
        <p14:creationId xmlns:p14="http://schemas.microsoft.com/office/powerpoint/2010/main" val="212266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8A33-685B-4E63-B23E-BA64DD67817C}"/>
              </a:ext>
            </a:extLst>
          </p:cNvPr>
          <p:cNvSpPr>
            <a:spLocks noGrp="1"/>
          </p:cNvSpPr>
          <p:nvPr>
            <p:ph type="title"/>
          </p:nvPr>
        </p:nvSpPr>
        <p:spPr/>
        <p:txBody>
          <a:bodyPr/>
          <a:lstStyle/>
          <a:p>
            <a:r>
              <a:rPr lang="en-US" dirty="0"/>
              <a:t>ADAS – The road to automated driving </a:t>
            </a:r>
          </a:p>
        </p:txBody>
      </p:sp>
      <p:sp>
        <p:nvSpPr>
          <p:cNvPr id="3" name="Date Placeholder 2">
            <a:extLst>
              <a:ext uri="{FF2B5EF4-FFF2-40B4-BE49-F238E27FC236}">
                <a16:creationId xmlns:a16="http://schemas.microsoft.com/office/drawing/2014/main" id="{BC3AC96F-85B3-40CC-8B63-1C80FD968186}"/>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EF937CF9-5783-439A-B160-39BF43B7F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0823FD-F5A4-44C0-9C0E-96EE64F0ACD3}"/>
              </a:ext>
            </a:extLst>
          </p:cNvPr>
          <p:cNvSpPr>
            <a:spLocks noGrp="1"/>
          </p:cNvSpPr>
          <p:nvPr>
            <p:ph type="sldNum" sz="quarter" idx="12"/>
          </p:nvPr>
        </p:nvSpPr>
        <p:spPr/>
        <p:txBody>
          <a:bodyPr/>
          <a:lstStyle/>
          <a:p>
            <a:fld id="{192036CF-16FB-45A1-BE76-402E678A6FB6}" type="slidenum">
              <a:rPr lang="en-US" smtClean="0"/>
              <a:t>23</a:t>
            </a:fld>
            <a:endParaRPr lang="en-US"/>
          </a:p>
        </p:txBody>
      </p:sp>
      <p:sp>
        <p:nvSpPr>
          <p:cNvPr id="6" name="Subtitle 5">
            <a:extLst>
              <a:ext uri="{FF2B5EF4-FFF2-40B4-BE49-F238E27FC236}">
                <a16:creationId xmlns:a16="http://schemas.microsoft.com/office/drawing/2014/main" id="{943C5700-8982-4F49-9AA8-0CB2328F1454}"/>
              </a:ext>
            </a:extLst>
          </p:cNvPr>
          <p:cNvSpPr>
            <a:spLocks noGrp="1"/>
          </p:cNvSpPr>
          <p:nvPr>
            <p:ph type="subTitle" idx="1"/>
          </p:nvPr>
        </p:nvSpPr>
        <p:spPr/>
        <p:txBody>
          <a:bodyPr/>
          <a:lstStyle/>
          <a:p>
            <a:r>
              <a:rPr lang="en-US" dirty="0"/>
              <a:t>Untapped potential in selling ADAS </a:t>
            </a:r>
          </a:p>
        </p:txBody>
      </p:sp>
      <p:graphicFrame>
        <p:nvGraphicFramePr>
          <p:cNvPr id="21" name="Chart 10">
            <a:extLst>
              <a:ext uri="{FF2B5EF4-FFF2-40B4-BE49-F238E27FC236}">
                <a16:creationId xmlns:a16="http://schemas.microsoft.com/office/drawing/2014/main" id="{88B38080-A16E-4D99-933A-ACBE53495911}"/>
              </a:ext>
            </a:extLst>
          </p:cNvPr>
          <p:cNvGraphicFramePr/>
          <p:nvPr/>
        </p:nvGraphicFramePr>
        <p:xfrm>
          <a:off x="569120" y="2406863"/>
          <a:ext cx="11025186" cy="3137866"/>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hteck 37">
            <a:extLst>
              <a:ext uri="{FF2B5EF4-FFF2-40B4-BE49-F238E27FC236}">
                <a16:creationId xmlns:a16="http://schemas.microsoft.com/office/drawing/2014/main" id="{62352C6E-373E-43A3-BFD4-B78AF56D3FCA}"/>
              </a:ext>
            </a:extLst>
          </p:cNvPr>
          <p:cNvSpPr/>
          <p:nvPr/>
        </p:nvSpPr>
        <p:spPr bwMode="gray">
          <a:xfrm flipV="1">
            <a:off x="672329" y="5669368"/>
            <a:ext cx="10944000" cy="53427"/>
          </a:xfrm>
          <a:prstGeom prst="rect">
            <a:avLst/>
          </a:prstGeom>
          <a:gradFill flip="none" rotWithShape="1">
            <a:gsLst>
              <a:gs pos="14000">
                <a:schemeClr val="tx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latin typeface="+mj-lt"/>
              <a:ea typeface="+mj-ea"/>
              <a:cs typeface="+mj-cs"/>
            </a:endParaRPr>
          </a:p>
        </p:txBody>
      </p:sp>
      <p:sp>
        <p:nvSpPr>
          <p:cNvPr id="23" name="Rectangle 5">
            <a:extLst>
              <a:ext uri="{FF2B5EF4-FFF2-40B4-BE49-F238E27FC236}">
                <a16:creationId xmlns:a16="http://schemas.microsoft.com/office/drawing/2014/main" id="{D84F0C16-4D47-4382-9C33-2363371A7704}"/>
              </a:ext>
            </a:extLst>
          </p:cNvPr>
          <p:cNvSpPr/>
          <p:nvPr/>
        </p:nvSpPr>
        <p:spPr bwMode="gray">
          <a:xfrm>
            <a:off x="3873822" y="5567275"/>
            <a:ext cx="4456262" cy="434851"/>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914400"/>
            <a:r>
              <a:rPr lang="en-US" sz="1600" b="1" dirty="0">
                <a:solidFill>
                  <a:srgbClr val="383C45"/>
                </a:solidFill>
                <a:latin typeface="FiraGO"/>
              </a:rPr>
              <a:t>…but only 52% of consumers actively informed by their dealer about ADAS functions.</a:t>
            </a:r>
          </a:p>
        </p:txBody>
      </p:sp>
      <p:sp>
        <p:nvSpPr>
          <p:cNvPr id="24" name="Rectangle 1">
            <a:extLst>
              <a:ext uri="{FF2B5EF4-FFF2-40B4-BE49-F238E27FC236}">
                <a16:creationId xmlns:a16="http://schemas.microsoft.com/office/drawing/2014/main" id="{0EF489A9-DD35-495F-8C1F-4A0F89BBF25B}"/>
              </a:ext>
            </a:extLst>
          </p:cNvPr>
          <p:cNvSpPr/>
          <p:nvPr/>
        </p:nvSpPr>
        <p:spPr>
          <a:xfrm>
            <a:off x="609597" y="1884363"/>
            <a:ext cx="10281983" cy="538609"/>
          </a:xfrm>
          <a:prstGeom prst="rect">
            <a:avLst/>
          </a:prstGeom>
        </p:spPr>
        <p:txBody>
          <a:bodyPr wrap="square" lIns="0" tIns="0">
            <a:spAutoFit/>
          </a:bodyPr>
          <a:lstStyle/>
          <a:p>
            <a:pPr defTabSz="914126">
              <a:spcBef>
                <a:spcPts val="600"/>
              </a:spcBef>
            </a:pPr>
            <a:r>
              <a:rPr lang="en-US" sz="1600" i="1" dirty="0">
                <a:solidFill>
                  <a:schemeClr val="accent5"/>
                </a:solidFill>
                <a:ea typeface="+mj-ea"/>
                <a:cs typeface="+mj-cs"/>
              </a:rPr>
              <a:t>80% of consumers interested in “driver assistance/safety systems” in their next car…</a:t>
            </a:r>
          </a:p>
          <a:p>
            <a:pPr defTabSz="914126">
              <a:spcBef>
                <a:spcPct val="0"/>
              </a:spcBef>
            </a:pPr>
            <a:r>
              <a:rPr lang="en-US" sz="1600" dirty="0"/>
              <a:t>Most interesting ADAS features</a:t>
            </a:r>
          </a:p>
        </p:txBody>
      </p:sp>
      <p:sp>
        <p:nvSpPr>
          <p:cNvPr id="25" name="Footer Placeholder 3">
            <a:extLst>
              <a:ext uri="{FF2B5EF4-FFF2-40B4-BE49-F238E27FC236}">
                <a16:creationId xmlns:a16="http://schemas.microsoft.com/office/drawing/2014/main" id="{A6F6F543-BFA5-482E-89FB-F8BAB4FAE387}"/>
              </a:ext>
            </a:extLst>
          </p:cNvPr>
          <p:cNvSpPr txBox="1">
            <a:spLocks/>
          </p:cNvSpPr>
          <p:nvPr/>
        </p:nvSpPr>
        <p:spPr bwMode="gray">
          <a:xfrm>
            <a:off x="602457" y="6007153"/>
            <a:ext cx="6229622" cy="118800"/>
          </a:xfrm>
          <a:prstGeom prst="rect">
            <a:avLst/>
          </a:prstGeom>
        </p:spPr>
        <p:txBody>
          <a:bodyPr vert="horz" lIns="0" tIns="0" rIns="0" bIns="0" rtlCol="0" anchor="b">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HERE Market Intelligence 2019 US Survey</a:t>
            </a:r>
          </a:p>
        </p:txBody>
      </p:sp>
    </p:spTree>
    <p:extLst>
      <p:ext uri="{BB962C8B-B14F-4D97-AF65-F5344CB8AC3E}">
        <p14:creationId xmlns:p14="http://schemas.microsoft.com/office/powerpoint/2010/main" val="342400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4048-913D-4CD0-B49F-C588C28719D8}"/>
              </a:ext>
            </a:extLst>
          </p:cNvPr>
          <p:cNvSpPr>
            <a:spLocks noGrp="1"/>
          </p:cNvSpPr>
          <p:nvPr>
            <p:ph type="title"/>
          </p:nvPr>
        </p:nvSpPr>
        <p:spPr/>
        <p:txBody>
          <a:bodyPr/>
          <a:lstStyle/>
          <a:p>
            <a:r>
              <a:rPr lang="en-US" dirty="0"/>
              <a:t>ADAS to full autonomy roll-out </a:t>
            </a:r>
          </a:p>
        </p:txBody>
      </p:sp>
      <p:sp>
        <p:nvSpPr>
          <p:cNvPr id="3" name="Date Placeholder 2">
            <a:extLst>
              <a:ext uri="{FF2B5EF4-FFF2-40B4-BE49-F238E27FC236}">
                <a16:creationId xmlns:a16="http://schemas.microsoft.com/office/drawing/2014/main" id="{90D7B972-4C39-49C6-AA30-B02C99FB7D18}"/>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F0F57C61-09B6-4817-8B0E-AC8C53B59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98769F-8473-4E6A-9077-8F1922BE1F40}"/>
              </a:ext>
            </a:extLst>
          </p:cNvPr>
          <p:cNvSpPr>
            <a:spLocks noGrp="1"/>
          </p:cNvSpPr>
          <p:nvPr>
            <p:ph type="sldNum" sz="quarter" idx="12"/>
          </p:nvPr>
        </p:nvSpPr>
        <p:spPr/>
        <p:txBody>
          <a:bodyPr/>
          <a:lstStyle/>
          <a:p>
            <a:fld id="{192036CF-16FB-45A1-BE76-402E678A6FB6}" type="slidenum">
              <a:rPr lang="en-US" smtClean="0"/>
              <a:t>24</a:t>
            </a:fld>
            <a:endParaRPr lang="en-US"/>
          </a:p>
        </p:txBody>
      </p:sp>
      <p:sp>
        <p:nvSpPr>
          <p:cNvPr id="6" name="Subtitle 5">
            <a:extLst>
              <a:ext uri="{FF2B5EF4-FFF2-40B4-BE49-F238E27FC236}">
                <a16:creationId xmlns:a16="http://schemas.microsoft.com/office/drawing/2014/main" id="{F9F1C869-C7F9-4949-81B7-CDDB4E86E4EF}"/>
              </a:ext>
            </a:extLst>
          </p:cNvPr>
          <p:cNvSpPr>
            <a:spLocks noGrp="1"/>
          </p:cNvSpPr>
          <p:nvPr>
            <p:ph type="subTitle" idx="1"/>
          </p:nvPr>
        </p:nvSpPr>
        <p:spPr/>
        <p:txBody>
          <a:bodyPr/>
          <a:lstStyle/>
          <a:p>
            <a:r>
              <a:rPr lang="en-US" dirty="0"/>
              <a:t>More conservative forecast of higher level of autonomy</a:t>
            </a:r>
          </a:p>
        </p:txBody>
      </p:sp>
      <p:sp>
        <p:nvSpPr>
          <p:cNvPr id="23" name="TextBox 22">
            <a:extLst>
              <a:ext uri="{FF2B5EF4-FFF2-40B4-BE49-F238E27FC236}">
                <a16:creationId xmlns:a16="http://schemas.microsoft.com/office/drawing/2014/main" id="{0CBDFD46-E333-445C-BA6E-AEB133389CD0}"/>
              </a:ext>
            </a:extLst>
          </p:cNvPr>
          <p:cNvSpPr txBox="1"/>
          <p:nvPr/>
        </p:nvSpPr>
        <p:spPr bwMode="gray">
          <a:xfrm>
            <a:off x="612167" y="5651516"/>
            <a:ext cx="7527827" cy="410986"/>
          </a:xfrm>
          <a:prstGeom prst="rect">
            <a:avLst/>
          </a:prstGeom>
          <a:noFill/>
        </p:spPr>
        <p:txBody>
          <a:bodyPr wrap="none" lIns="0" tIns="0" rIns="0" bIns="0" rtlCol="0" anchor="b">
            <a:noAutofit/>
          </a:bodyPr>
          <a:lstStyle/>
          <a:p>
            <a:pPr defTabSz="1218895">
              <a:defRPr/>
            </a:pPr>
            <a:r>
              <a:rPr lang="en-US" sz="1066" i="1">
                <a:solidFill>
                  <a:srgbClr val="FFFFFF"/>
                </a:solidFill>
                <a:latin typeface="Fira Sans Light"/>
              </a:rPr>
              <a:t>Source: IHS Data, HERE Extrapolation</a:t>
            </a:r>
          </a:p>
        </p:txBody>
      </p:sp>
      <p:sp>
        <p:nvSpPr>
          <p:cNvPr id="24" name="Rectangle 1">
            <a:extLst>
              <a:ext uri="{FF2B5EF4-FFF2-40B4-BE49-F238E27FC236}">
                <a16:creationId xmlns:a16="http://schemas.microsoft.com/office/drawing/2014/main" id="{BB07E6EE-1C20-4CA6-B5A0-F122BB3C4BDA}"/>
              </a:ext>
            </a:extLst>
          </p:cNvPr>
          <p:cNvSpPr/>
          <p:nvPr/>
        </p:nvSpPr>
        <p:spPr>
          <a:xfrm>
            <a:off x="609598" y="1884363"/>
            <a:ext cx="6591301" cy="538609"/>
          </a:xfrm>
          <a:prstGeom prst="rect">
            <a:avLst/>
          </a:prstGeom>
        </p:spPr>
        <p:txBody>
          <a:bodyPr wrap="square" lIns="0" tIns="0">
            <a:spAutoFit/>
          </a:bodyPr>
          <a:lstStyle/>
          <a:p>
            <a:pPr defTabSz="914126">
              <a:spcBef>
                <a:spcPct val="0"/>
              </a:spcBef>
            </a:pPr>
            <a:r>
              <a:rPr lang="en-US" sz="1600" dirty="0"/>
              <a:t>Global autonomous penetration of new passenger vehicle sales</a:t>
            </a:r>
          </a:p>
          <a:p>
            <a:pPr defTabSz="914126">
              <a:spcBef>
                <a:spcPct val="0"/>
              </a:spcBef>
            </a:pPr>
            <a:r>
              <a:rPr lang="en-US" sz="1600" i="1" dirty="0">
                <a:solidFill>
                  <a:schemeClr val="accent5"/>
                </a:solidFill>
              </a:rPr>
              <a:t>April 2018 forecast</a:t>
            </a:r>
          </a:p>
        </p:txBody>
      </p:sp>
      <p:graphicFrame>
        <p:nvGraphicFramePr>
          <p:cNvPr id="25" name="Chart 35">
            <a:extLst>
              <a:ext uri="{FF2B5EF4-FFF2-40B4-BE49-F238E27FC236}">
                <a16:creationId xmlns:a16="http://schemas.microsoft.com/office/drawing/2014/main" id="{9B35EB91-B712-4DDB-BE9F-C16516F7ADB4}"/>
              </a:ext>
            </a:extLst>
          </p:cNvPr>
          <p:cNvGraphicFramePr>
            <a:graphicFrameLocks/>
          </p:cNvGraphicFramePr>
          <p:nvPr>
            <p:extLst>
              <p:ext uri="{D42A27DB-BD31-4B8C-83A1-F6EECF244321}">
                <p14:modId xmlns:p14="http://schemas.microsoft.com/office/powerpoint/2010/main" val="4158111088"/>
              </p:ext>
            </p:extLst>
          </p:nvPr>
        </p:nvGraphicFramePr>
        <p:xfrm>
          <a:off x="612166" y="2371724"/>
          <a:ext cx="10965471" cy="3629025"/>
        </p:xfrm>
        <a:graphic>
          <a:graphicData uri="http://schemas.openxmlformats.org/drawingml/2006/chart">
            <c:chart xmlns:c="http://schemas.openxmlformats.org/drawingml/2006/chart" xmlns:r="http://schemas.openxmlformats.org/officeDocument/2006/relationships" r:id="rId3"/>
          </a:graphicData>
        </a:graphic>
      </p:graphicFrame>
      <p:sp>
        <p:nvSpPr>
          <p:cNvPr id="26" name="Footer Placeholder 3">
            <a:extLst>
              <a:ext uri="{FF2B5EF4-FFF2-40B4-BE49-F238E27FC236}">
                <a16:creationId xmlns:a16="http://schemas.microsoft.com/office/drawing/2014/main" id="{B80E38F8-1884-4CB0-B4EE-1167939F1750}"/>
              </a:ext>
            </a:extLst>
          </p:cNvPr>
          <p:cNvSpPr txBox="1">
            <a:spLocks/>
          </p:cNvSpPr>
          <p:nvPr/>
        </p:nvSpPr>
        <p:spPr bwMode="gray">
          <a:xfrm>
            <a:off x="602457" y="6007153"/>
            <a:ext cx="6229622" cy="118800"/>
          </a:xfrm>
          <a:prstGeom prst="rect">
            <a:avLst/>
          </a:prstGeom>
        </p:spPr>
        <p:txBody>
          <a:bodyPr vert="horz" lIns="0" tIns="0" rIns="0" bIns="0" rtlCol="0" anchor="b">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ABI Autonomous Driving forecast Dec. 2018</a:t>
            </a:r>
          </a:p>
        </p:txBody>
      </p:sp>
    </p:spTree>
    <p:extLst>
      <p:ext uri="{BB962C8B-B14F-4D97-AF65-F5344CB8AC3E}">
        <p14:creationId xmlns:p14="http://schemas.microsoft.com/office/powerpoint/2010/main" val="128055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4048-913D-4CD0-B49F-C588C28719D8}"/>
              </a:ext>
            </a:extLst>
          </p:cNvPr>
          <p:cNvSpPr>
            <a:spLocks noGrp="1"/>
          </p:cNvSpPr>
          <p:nvPr>
            <p:ph type="title"/>
          </p:nvPr>
        </p:nvSpPr>
        <p:spPr/>
        <p:txBody>
          <a:bodyPr/>
          <a:lstStyle/>
          <a:p>
            <a:r>
              <a:rPr lang="en-US" dirty="0"/>
              <a:t>ADAS to full autonomy roll-out </a:t>
            </a:r>
          </a:p>
        </p:txBody>
      </p:sp>
      <p:sp>
        <p:nvSpPr>
          <p:cNvPr id="3" name="Date Placeholder 2">
            <a:extLst>
              <a:ext uri="{FF2B5EF4-FFF2-40B4-BE49-F238E27FC236}">
                <a16:creationId xmlns:a16="http://schemas.microsoft.com/office/drawing/2014/main" id="{90D7B972-4C39-49C6-AA30-B02C99FB7D18}"/>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F0F57C61-09B6-4817-8B0E-AC8C53B59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98769F-8473-4E6A-9077-8F1922BE1F40}"/>
              </a:ext>
            </a:extLst>
          </p:cNvPr>
          <p:cNvSpPr>
            <a:spLocks noGrp="1"/>
          </p:cNvSpPr>
          <p:nvPr>
            <p:ph type="sldNum" sz="quarter" idx="12"/>
          </p:nvPr>
        </p:nvSpPr>
        <p:spPr/>
        <p:txBody>
          <a:bodyPr/>
          <a:lstStyle/>
          <a:p>
            <a:fld id="{192036CF-16FB-45A1-BE76-402E678A6FB6}" type="slidenum">
              <a:rPr lang="en-US" smtClean="0"/>
              <a:t>25</a:t>
            </a:fld>
            <a:endParaRPr lang="en-US"/>
          </a:p>
        </p:txBody>
      </p:sp>
      <p:sp>
        <p:nvSpPr>
          <p:cNvPr id="6" name="Subtitle 5">
            <a:extLst>
              <a:ext uri="{FF2B5EF4-FFF2-40B4-BE49-F238E27FC236}">
                <a16:creationId xmlns:a16="http://schemas.microsoft.com/office/drawing/2014/main" id="{F9F1C869-C7F9-4949-81B7-CDDB4E86E4EF}"/>
              </a:ext>
            </a:extLst>
          </p:cNvPr>
          <p:cNvSpPr>
            <a:spLocks noGrp="1"/>
          </p:cNvSpPr>
          <p:nvPr>
            <p:ph type="subTitle" idx="1"/>
          </p:nvPr>
        </p:nvSpPr>
        <p:spPr/>
        <p:txBody>
          <a:bodyPr/>
          <a:lstStyle/>
          <a:p>
            <a:r>
              <a:rPr lang="en-US" dirty="0"/>
              <a:t>More conservative forecast of higher level of autonomy</a:t>
            </a:r>
          </a:p>
        </p:txBody>
      </p:sp>
      <p:sp>
        <p:nvSpPr>
          <p:cNvPr id="24" name="Rectangle 1">
            <a:extLst>
              <a:ext uri="{FF2B5EF4-FFF2-40B4-BE49-F238E27FC236}">
                <a16:creationId xmlns:a16="http://schemas.microsoft.com/office/drawing/2014/main" id="{AA6F7B3B-18FB-4693-A24F-5AC66BA099EF}"/>
              </a:ext>
            </a:extLst>
          </p:cNvPr>
          <p:cNvSpPr/>
          <p:nvPr/>
        </p:nvSpPr>
        <p:spPr>
          <a:xfrm>
            <a:off x="609598" y="1884363"/>
            <a:ext cx="6591301" cy="538609"/>
          </a:xfrm>
          <a:prstGeom prst="rect">
            <a:avLst/>
          </a:prstGeom>
        </p:spPr>
        <p:txBody>
          <a:bodyPr wrap="square" lIns="0" tIns="0">
            <a:spAutoFit/>
          </a:bodyPr>
          <a:lstStyle/>
          <a:p>
            <a:pPr defTabSz="914126">
              <a:spcBef>
                <a:spcPct val="0"/>
              </a:spcBef>
            </a:pPr>
            <a:r>
              <a:rPr lang="en-US" sz="1600" dirty="0"/>
              <a:t>Global autonomous penetration of new passenger vehicle sales</a:t>
            </a:r>
            <a:endParaRPr lang="en-US" sz="1600" dirty="0">
              <a:solidFill>
                <a:schemeClr val="accent5"/>
              </a:solidFill>
            </a:endParaRPr>
          </a:p>
          <a:p>
            <a:pPr defTabSz="914126">
              <a:spcBef>
                <a:spcPct val="0"/>
              </a:spcBef>
            </a:pPr>
            <a:r>
              <a:rPr lang="en-US" sz="1600" i="1" dirty="0">
                <a:solidFill>
                  <a:schemeClr val="accent5"/>
                </a:solidFill>
              </a:rPr>
              <a:t>December 2018 forecast</a:t>
            </a:r>
          </a:p>
        </p:txBody>
      </p:sp>
      <p:graphicFrame>
        <p:nvGraphicFramePr>
          <p:cNvPr id="25" name="Chart 48">
            <a:extLst>
              <a:ext uri="{FF2B5EF4-FFF2-40B4-BE49-F238E27FC236}">
                <a16:creationId xmlns:a16="http://schemas.microsoft.com/office/drawing/2014/main" id="{48669F08-D88D-4CFC-A26C-22CDCD6FFC61}"/>
              </a:ext>
            </a:extLst>
          </p:cNvPr>
          <p:cNvGraphicFramePr>
            <a:graphicFrameLocks/>
          </p:cNvGraphicFramePr>
          <p:nvPr/>
        </p:nvGraphicFramePr>
        <p:xfrm>
          <a:off x="611188" y="2176752"/>
          <a:ext cx="10966450" cy="3823998"/>
        </p:xfrm>
        <a:graphic>
          <a:graphicData uri="http://schemas.openxmlformats.org/drawingml/2006/chart">
            <c:chart xmlns:c="http://schemas.openxmlformats.org/drawingml/2006/chart" xmlns:r="http://schemas.openxmlformats.org/officeDocument/2006/relationships" r:id="rId3"/>
          </a:graphicData>
        </a:graphic>
      </p:graphicFrame>
      <p:sp>
        <p:nvSpPr>
          <p:cNvPr id="22" name="Footer Placeholder 3">
            <a:extLst>
              <a:ext uri="{FF2B5EF4-FFF2-40B4-BE49-F238E27FC236}">
                <a16:creationId xmlns:a16="http://schemas.microsoft.com/office/drawing/2014/main" id="{995FC8D4-120B-4BFE-831B-F73A294AE3E4}"/>
              </a:ext>
            </a:extLst>
          </p:cNvPr>
          <p:cNvSpPr txBox="1">
            <a:spLocks/>
          </p:cNvSpPr>
          <p:nvPr/>
        </p:nvSpPr>
        <p:spPr bwMode="gray">
          <a:xfrm>
            <a:off x="602457" y="6004771"/>
            <a:ext cx="4056949" cy="96839"/>
          </a:xfrm>
          <a:prstGeom prst="rect">
            <a:avLst/>
          </a:prstGeom>
        </p:spPr>
        <p:txBody>
          <a:bodyPr vert="horz" lIns="0" tIns="0" rIns="0" bIns="0" rtlCol="0" anchor="t">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ABI Autonomous Driving forecast Dec. 2018 + Industry Insights + Frost &amp; Sullivan</a:t>
            </a:r>
          </a:p>
        </p:txBody>
      </p:sp>
    </p:spTree>
    <p:extLst>
      <p:ext uri="{BB962C8B-B14F-4D97-AF65-F5344CB8AC3E}">
        <p14:creationId xmlns:p14="http://schemas.microsoft.com/office/powerpoint/2010/main" val="240540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92D1-DDCD-4048-B5F9-CC9AD7D14040}"/>
              </a:ext>
            </a:extLst>
          </p:cNvPr>
          <p:cNvSpPr>
            <a:spLocks noGrp="1"/>
          </p:cNvSpPr>
          <p:nvPr>
            <p:ph type="title"/>
          </p:nvPr>
        </p:nvSpPr>
        <p:spPr/>
        <p:txBody>
          <a:bodyPr/>
          <a:lstStyle/>
          <a:p>
            <a:r>
              <a:rPr lang="en-US" dirty="0"/>
              <a:t>Tremendous investment into higher automation </a:t>
            </a:r>
          </a:p>
        </p:txBody>
      </p:sp>
      <p:sp>
        <p:nvSpPr>
          <p:cNvPr id="3" name="Date Placeholder 2">
            <a:extLst>
              <a:ext uri="{FF2B5EF4-FFF2-40B4-BE49-F238E27FC236}">
                <a16:creationId xmlns:a16="http://schemas.microsoft.com/office/drawing/2014/main" id="{DEBB4344-394C-48C8-96AE-277DD32445B8}"/>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A9E0DB7B-BCF7-48CC-9C91-C553914579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F8652E-9FBF-4DD8-B564-7C1344662BCC}"/>
              </a:ext>
            </a:extLst>
          </p:cNvPr>
          <p:cNvSpPr>
            <a:spLocks noGrp="1"/>
          </p:cNvSpPr>
          <p:nvPr>
            <p:ph type="sldNum" sz="quarter" idx="12"/>
          </p:nvPr>
        </p:nvSpPr>
        <p:spPr/>
        <p:txBody>
          <a:bodyPr/>
          <a:lstStyle/>
          <a:p>
            <a:fld id="{192036CF-16FB-45A1-BE76-402E678A6FB6}" type="slidenum">
              <a:rPr lang="en-US" smtClean="0"/>
              <a:t>26</a:t>
            </a:fld>
            <a:endParaRPr lang="en-US"/>
          </a:p>
        </p:txBody>
      </p:sp>
      <p:sp>
        <p:nvSpPr>
          <p:cNvPr id="6" name="Subtitle 5">
            <a:extLst>
              <a:ext uri="{FF2B5EF4-FFF2-40B4-BE49-F238E27FC236}">
                <a16:creationId xmlns:a16="http://schemas.microsoft.com/office/drawing/2014/main" id="{2D3A7460-0009-48A4-8203-7103731F62AB}"/>
              </a:ext>
            </a:extLst>
          </p:cNvPr>
          <p:cNvSpPr>
            <a:spLocks noGrp="1"/>
          </p:cNvSpPr>
          <p:nvPr>
            <p:ph type="subTitle" idx="1"/>
          </p:nvPr>
        </p:nvSpPr>
        <p:spPr/>
        <p:txBody>
          <a:bodyPr/>
          <a:lstStyle/>
          <a:p>
            <a:r>
              <a:rPr lang="en-US" dirty="0"/>
              <a:t>Difficult mid-term outlook on ROI for privately owned autonomous</a:t>
            </a:r>
          </a:p>
        </p:txBody>
      </p:sp>
      <p:grpSp>
        <p:nvGrpSpPr>
          <p:cNvPr id="40" name="Group 39">
            <a:extLst>
              <a:ext uri="{FF2B5EF4-FFF2-40B4-BE49-F238E27FC236}">
                <a16:creationId xmlns:a16="http://schemas.microsoft.com/office/drawing/2014/main" id="{4062EAAD-EE72-4072-AED8-C928A4A11268}"/>
              </a:ext>
            </a:extLst>
          </p:cNvPr>
          <p:cNvGrpSpPr/>
          <p:nvPr/>
        </p:nvGrpSpPr>
        <p:grpSpPr>
          <a:xfrm>
            <a:off x="0" y="2775293"/>
            <a:ext cx="12188825" cy="3214345"/>
            <a:chOff x="0" y="2775293"/>
            <a:chExt cx="12188825" cy="3214345"/>
          </a:xfrm>
          <a:gradFill>
            <a:gsLst>
              <a:gs pos="0">
                <a:schemeClr val="accent6"/>
              </a:gs>
              <a:gs pos="96000">
                <a:schemeClr val="tx2">
                  <a:alpha val="72000"/>
                </a:schemeClr>
              </a:gs>
            </a:gsLst>
            <a:lin ang="19800000" scaled="0"/>
          </a:gradFill>
        </p:grpSpPr>
        <p:sp>
          <p:nvSpPr>
            <p:cNvPr id="20" name="Rectangle 29">
              <a:extLst>
                <a:ext uri="{FF2B5EF4-FFF2-40B4-BE49-F238E27FC236}">
                  <a16:creationId xmlns:a16="http://schemas.microsoft.com/office/drawing/2014/main" id="{2A406551-31FE-49E6-A5BF-0CCB75F164E8}"/>
                </a:ext>
              </a:extLst>
            </p:cNvPr>
            <p:cNvSpPr/>
            <p:nvPr/>
          </p:nvSpPr>
          <p:spPr bwMode="gray">
            <a:xfrm>
              <a:off x="6399211" y="2775293"/>
              <a:ext cx="5789614" cy="3214345"/>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1" name="Rectangle 29">
              <a:extLst>
                <a:ext uri="{FF2B5EF4-FFF2-40B4-BE49-F238E27FC236}">
                  <a16:creationId xmlns:a16="http://schemas.microsoft.com/office/drawing/2014/main" id="{AF9FCDDF-20C1-4CFE-BCB4-B68BBDB67666}"/>
                </a:ext>
              </a:extLst>
            </p:cNvPr>
            <p:cNvSpPr/>
            <p:nvPr/>
          </p:nvSpPr>
          <p:spPr bwMode="gray">
            <a:xfrm>
              <a:off x="0" y="2775293"/>
              <a:ext cx="5789614" cy="3214345"/>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grpSp>
        <p:nvGrpSpPr>
          <p:cNvPr id="22" name="Gruppieren 57">
            <a:extLst>
              <a:ext uri="{FF2B5EF4-FFF2-40B4-BE49-F238E27FC236}">
                <a16:creationId xmlns:a16="http://schemas.microsoft.com/office/drawing/2014/main" id="{89A6B4D2-1F68-4923-8B67-86122C43AB5D}"/>
              </a:ext>
            </a:extLst>
          </p:cNvPr>
          <p:cNvGrpSpPr/>
          <p:nvPr/>
        </p:nvGrpSpPr>
        <p:grpSpPr>
          <a:xfrm>
            <a:off x="8202200" y="2017346"/>
            <a:ext cx="2183636" cy="534988"/>
            <a:chOff x="7757102" y="2017346"/>
            <a:chExt cx="2183636" cy="534988"/>
          </a:xfrm>
        </p:grpSpPr>
        <p:sp>
          <p:nvSpPr>
            <p:cNvPr id="23" name="Title 1">
              <a:extLst>
                <a:ext uri="{FF2B5EF4-FFF2-40B4-BE49-F238E27FC236}">
                  <a16:creationId xmlns:a16="http://schemas.microsoft.com/office/drawing/2014/main" id="{A4E7DEDD-B0D8-4BC5-A601-54A92EC8EDE1}"/>
                </a:ext>
              </a:extLst>
            </p:cNvPr>
            <p:cNvSpPr txBox="1">
              <a:spLocks/>
            </p:cNvSpPr>
            <p:nvPr/>
          </p:nvSpPr>
          <p:spPr bwMode="gray">
            <a:xfrm>
              <a:off x="8373874" y="2102278"/>
              <a:ext cx="1566864" cy="365125"/>
            </a:xfrm>
            <a:prstGeom prst="rect">
              <a:avLst/>
            </a:prstGeom>
            <a:noFill/>
          </p:spPr>
          <p:txBody>
            <a:bodyPr vert="horz" lIns="36000" tIns="0" rIns="3600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a:t>Machine</a:t>
              </a:r>
            </a:p>
          </p:txBody>
        </p:sp>
        <p:pic>
          <p:nvPicPr>
            <p:cNvPr id="24" name="Grafik 59">
              <a:extLst>
                <a:ext uri="{FF2B5EF4-FFF2-40B4-BE49-F238E27FC236}">
                  <a16:creationId xmlns:a16="http://schemas.microsoft.com/office/drawing/2014/main" id="{B7845FDE-56CF-43C2-A108-9A7E79F80CF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7102" y="2017346"/>
              <a:ext cx="534990" cy="534988"/>
            </a:xfrm>
            <a:prstGeom prst="rect">
              <a:avLst/>
            </a:prstGeom>
          </p:spPr>
        </p:pic>
      </p:grpSp>
      <p:grpSp>
        <p:nvGrpSpPr>
          <p:cNvPr id="25" name="Gruppieren 60">
            <a:extLst>
              <a:ext uri="{FF2B5EF4-FFF2-40B4-BE49-F238E27FC236}">
                <a16:creationId xmlns:a16="http://schemas.microsoft.com/office/drawing/2014/main" id="{AE9A3695-9F05-4FDB-A537-90E6B84DC83D}"/>
              </a:ext>
            </a:extLst>
          </p:cNvPr>
          <p:cNvGrpSpPr/>
          <p:nvPr/>
        </p:nvGrpSpPr>
        <p:grpSpPr>
          <a:xfrm>
            <a:off x="2047639" y="2060209"/>
            <a:ext cx="1694337" cy="449262"/>
            <a:chOff x="1881680" y="2060209"/>
            <a:chExt cx="1694337" cy="449262"/>
          </a:xfrm>
        </p:grpSpPr>
        <p:sp>
          <p:nvSpPr>
            <p:cNvPr id="26" name="Title 1">
              <a:extLst>
                <a:ext uri="{FF2B5EF4-FFF2-40B4-BE49-F238E27FC236}">
                  <a16:creationId xmlns:a16="http://schemas.microsoft.com/office/drawing/2014/main" id="{67E55681-FD43-4FD4-89C7-4A5031E98C90}"/>
                </a:ext>
              </a:extLst>
            </p:cNvPr>
            <p:cNvSpPr txBox="1">
              <a:spLocks/>
            </p:cNvSpPr>
            <p:nvPr/>
          </p:nvSpPr>
          <p:spPr bwMode="gray">
            <a:xfrm>
              <a:off x="2317131" y="2102278"/>
              <a:ext cx="1258886" cy="365125"/>
            </a:xfrm>
            <a:prstGeom prst="rect">
              <a:avLst/>
            </a:prstGeom>
            <a:noFill/>
          </p:spPr>
          <p:txBody>
            <a:bodyPr vert="horz" lIns="36000" tIns="0" rIns="3600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a:t>Human</a:t>
              </a:r>
            </a:p>
          </p:txBody>
        </p:sp>
        <p:grpSp>
          <p:nvGrpSpPr>
            <p:cNvPr id="27" name="Graphic 51">
              <a:extLst>
                <a:ext uri="{FF2B5EF4-FFF2-40B4-BE49-F238E27FC236}">
                  <a16:creationId xmlns:a16="http://schemas.microsoft.com/office/drawing/2014/main" id="{2A8F3146-5FB7-41B0-8EEE-62D12DB55F79}"/>
                </a:ext>
              </a:extLst>
            </p:cNvPr>
            <p:cNvGrpSpPr/>
            <p:nvPr/>
          </p:nvGrpSpPr>
          <p:grpSpPr>
            <a:xfrm>
              <a:off x="1881680" y="2060209"/>
              <a:ext cx="331034" cy="449262"/>
              <a:chOff x="2245154" y="2779463"/>
              <a:chExt cx="265127" cy="359816"/>
            </a:xfrm>
          </p:grpSpPr>
          <p:sp>
            <p:nvSpPr>
              <p:cNvPr id="28" name="Freihandform: Form 63">
                <a:extLst>
                  <a:ext uri="{FF2B5EF4-FFF2-40B4-BE49-F238E27FC236}">
                    <a16:creationId xmlns:a16="http://schemas.microsoft.com/office/drawing/2014/main" id="{8C0FD3BD-0079-4F39-943B-D68EA0B06CF8}"/>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29" name="Freihandform: Form 64">
                <a:extLst>
                  <a:ext uri="{FF2B5EF4-FFF2-40B4-BE49-F238E27FC236}">
                    <a16:creationId xmlns:a16="http://schemas.microsoft.com/office/drawing/2014/main" id="{75F6640B-7E4C-48E4-ADB2-23A426A6502E}"/>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sp>
        <p:nvSpPr>
          <p:cNvPr id="30" name="Pfeil: Chevron 65">
            <a:extLst>
              <a:ext uri="{FF2B5EF4-FFF2-40B4-BE49-F238E27FC236}">
                <a16:creationId xmlns:a16="http://schemas.microsoft.com/office/drawing/2014/main" id="{4167FBEB-0E5E-4BCB-8EB1-EA6CAA1C2E32}"/>
              </a:ext>
            </a:extLst>
          </p:cNvPr>
          <p:cNvSpPr/>
          <p:nvPr/>
        </p:nvSpPr>
        <p:spPr bwMode="gray">
          <a:xfrm>
            <a:off x="5989326" y="4000671"/>
            <a:ext cx="210173" cy="763588"/>
          </a:xfrm>
          <a:prstGeom prst="chevron">
            <a:avLst>
              <a:gd name="adj" fmla="val 31164"/>
            </a:avLst>
          </a:prstGeom>
          <a:solidFill>
            <a:schemeClr val="tx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31" name="Rechteck 81">
            <a:extLst>
              <a:ext uri="{FF2B5EF4-FFF2-40B4-BE49-F238E27FC236}">
                <a16:creationId xmlns:a16="http://schemas.microsoft.com/office/drawing/2014/main" id="{196DD6B7-7234-4F80-9092-C14A65167CCA}"/>
              </a:ext>
            </a:extLst>
          </p:cNvPr>
          <p:cNvSpPr/>
          <p:nvPr/>
        </p:nvSpPr>
        <p:spPr>
          <a:xfrm>
            <a:off x="3454387" y="3229506"/>
            <a:ext cx="1862547" cy="707886"/>
          </a:xfrm>
          <a:prstGeom prst="rect">
            <a:avLst/>
          </a:prstGeom>
        </p:spPr>
        <p:txBody>
          <a:bodyPr wrap="square">
            <a:spAutoFit/>
          </a:bodyPr>
          <a:lstStyle/>
          <a:p>
            <a:pPr algn="r"/>
            <a:r>
              <a:rPr lang="en-US" sz="2400" b="1">
                <a:latin typeface="+mj-lt"/>
              </a:rPr>
              <a:t>Self-driven</a:t>
            </a:r>
            <a:endParaRPr lang="en-US" b="1">
              <a:latin typeface="+mj-lt"/>
            </a:endParaRPr>
          </a:p>
          <a:p>
            <a:pPr algn="r"/>
            <a:r>
              <a:rPr lang="en-US" sz="1600"/>
              <a:t>private vehicle</a:t>
            </a:r>
          </a:p>
        </p:txBody>
      </p:sp>
      <p:sp>
        <p:nvSpPr>
          <p:cNvPr id="32" name="Rechteck 82">
            <a:extLst>
              <a:ext uri="{FF2B5EF4-FFF2-40B4-BE49-F238E27FC236}">
                <a16:creationId xmlns:a16="http://schemas.microsoft.com/office/drawing/2014/main" id="{30B8768D-459F-4F9D-85C1-41F4D151A070}"/>
              </a:ext>
            </a:extLst>
          </p:cNvPr>
          <p:cNvSpPr/>
          <p:nvPr/>
        </p:nvSpPr>
        <p:spPr>
          <a:xfrm>
            <a:off x="6825268" y="3229506"/>
            <a:ext cx="2311775" cy="707886"/>
          </a:xfrm>
          <a:prstGeom prst="rect">
            <a:avLst/>
          </a:prstGeom>
        </p:spPr>
        <p:txBody>
          <a:bodyPr wrap="square">
            <a:spAutoFit/>
          </a:bodyPr>
          <a:lstStyle/>
          <a:p>
            <a:r>
              <a:rPr lang="en-US" sz="2400" b="1">
                <a:latin typeface="+mj-lt"/>
              </a:rPr>
              <a:t>Autonomous</a:t>
            </a:r>
            <a:endParaRPr lang="en-US" b="1">
              <a:latin typeface="+mj-lt"/>
            </a:endParaRPr>
          </a:p>
          <a:p>
            <a:r>
              <a:rPr lang="en-US" sz="1600"/>
              <a:t>private vehicle</a:t>
            </a:r>
          </a:p>
        </p:txBody>
      </p:sp>
      <p:grpSp>
        <p:nvGrpSpPr>
          <p:cNvPr id="33" name="Gruppieren 46">
            <a:extLst>
              <a:ext uri="{FF2B5EF4-FFF2-40B4-BE49-F238E27FC236}">
                <a16:creationId xmlns:a16="http://schemas.microsoft.com/office/drawing/2014/main" id="{5886A59C-C27C-4D42-9A26-BC5F905C811B}"/>
              </a:ext>
            </a:extLst>
          </p:cNvPr>
          <p:cNvGrpSpPr/>
          <p:nvPr/>
        </p:nvGrpSpPr>
        <p:grpSpPr>
          <a:xfrm>
            <a:off x="248781" y="3594101"/>
            <a:ext cx="4660015" cy="1859865"/>
            <a:chOff x="357751" y="3183844"/>
            <a:chExt cx="5273635" cy="2104768"/>
          </a:xfrm>
        </p:grpSpPr>
        <p:sp>
          <p:nvSpPr>
            <p:cNvPr id="34" name="Ellipse 47">
              <a:extLst>
                <a:ext uri="{FF2B5EF4-FFF2-40B4-BE49-F238E27FC236}">
                  <a16:creationId xmlns:a16="http://schemas.microsoft.com/office/drawing/2014/main" id="{1372CDBF-5779-4EAF-86EC-29D903826E34}"/>
                </a:ext>
              </a:extLst>
            </p:cNvPr>
            <p:cNvSpPr/>
            <p:nvPr/>
          </p:nvSpPr>
          <p:spPr bwMode="gray">
            <a:xfrm flipH="1">
              <a:off x="863600" y="4588060"/>
              <a:ext cx="4767786" cy="655010"/>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35" name="Ellipse 48">
              <a:extLst>
                <a:ext uri="{FF2B5EF4-FFF2-40B4-BE49-F238E27FC236}">
                  <a16:creationId xmlns:a16="http://schemas.microsoft.com/office/drawing/2014/main" id="{0AE9558D-78CD-4251-A69B-C604EE3FFACC}"/>
                </a:ext>
              </a:extLst>
            </p:cNvPr>
            <p:cNvSpPr/>
            <p:nvPr/>
          </p:nvSpPr>
          <p:spPr bwMode="gray">
            <a:xfrm flipH="1">
              <a:off x="2643961" y="5079676"/>
              <a:ext cx="667564" cy="175922"/>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36" name="Ellipse 49">
              <a:extLst>
                <a:ext uri="{FF2B5EF4-FFF2-40B4-BE49-F238E27FC236}">
                  <a16:creationId xmlns:a16="http://schemas.microsoft.com/office/drawing/2014/main" id="{81EE5139-5608-4877-BD5A-3F6986EA400F}"/>
                </a:ext>
              </a:extLst>
            </p:cNvPr>
            <p:cNvSpPr/>
            <p:nvPr/>
          </p:nvSpPr>
          <p:spPr bwMode="gray">
            <a:xfrm flipH="1">
              <a:off x="4634641" y="4970792"/>
              <a:ext cx="667564" cy="175922"/>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37" name="Ellipse 50">
              <a:extLst>
                <a:ext uri="{FF2B5EF4-FFF2-40B4-BE49-F238E27FC236}">
                  <a16:creationId xmlns:a16="http://schemas.microsoft.com/office/drawing/2014/main" id="{967AA0B5-2DD4-4E5E-ADD4-86848CD094C3}"/>
                </a:ext>
              </a:extLst>
            </p:cNvPr>
            <p:cNvSpPr/>
            <p:nvPr/>
          </p:nvSpPr>
          <p:spPr bwMode="gray">
            <a:xfrm flipH="1">
              <a:off x="863600" y="4821254"/>
              <a:ext cx="546894" cy="175922"/>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38" name="Grafik 51">
              <a:extLst>
                <a:ext uri="{FF2B5EF4-FFF2-40B4-BE49-F238E27FC236}">
                  <a16:creationId xmlns:a16="http://schemas.microsoft.com/office/drawing/2014/main" id="{AFF3B8F6-CBED-4B75-8BAA-D01CE923D3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57751" y="3183844"/>
              <a:ext cx="5260085" cy="2104768"/>
            </a:xfrm>
            <a:prstGeom prst="rect">
              <a:avLst/>
            </a:prstGeom>
          </p:spPr>
        </p:pic>
      </p:grpSp>
      <p:pic>
        <p:nvPicPr>
          <p:cNvPr id="39" name="Grafik 161">
            <a:extLst>
              <a:ext uri="{FF2B5EF4-FFF2-40B4-BE49-F238E27FC236}">
                <a16:creationId xmlns:a16="http://schemas.microsoft.com/office/drawing/2014/main" id="{C4085E89-3023-46BF-830B-E73E6214C4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712023" y="3912067"/>
            <a:ext cx="3838911" cy="1359361"/>
          </a:xfrm>
          <a:prstGeom prst="rect">
            <a:avLst/>
          </a:prstGeom>
        </p:spPr>
      </p:pic>
    </p:spTree>
    <p:extLst>
      <p:ext uri="{BB962C8B-B14F-4D97-AF65-F5344CB8AC3E}">
        <p14:creationId xmlns:p14="http://schemas.microsoft.com/office/powerpoint/2010/main" val="150326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13C74D2F-060C-4D51-AD19-A831C8C9EF44}"/>
              </a:ext>
            </a:extLst>
          </p:cNvPr>
          <p:cNvGrpSpPr/>
          <p:nvPr/>
        </p:nvGrpSpPr>
        <p:grpSpPr>
          <a:xfrm>
            <a:off x="2431169" y="1888749"/>
            <a:ext cx="7339769" cy="4094166"/>
            <a:chOff x="2431169" y="1888749"/>
            <a:chExt cx="7339769" cy="4094166"/>
          </a:xfrm>
          <a:gradFill>
            <a:gsLst>
              <a:gs pos="0">
                <a:schemeClr val="accent6"/>
              </a:gs>
              <a:gs pos="100000">
                <a:schemeClr val="tx2">
                  <a:alpha val="72000"/>
                </a:schemeClr>
              </a:gs>
            </a:gsLst>
            <a:lin ang="19800000" scaled="0"/>
          </a:gradFill>
        </p:grpSpPr>
        <p:sp>
          <p:nvSpPr>
            <p:cNvPr id="7" name="Rectangle 29">
              <a:extLst>
                <a:ext uri="{FF2B5EF4-FFF2-40B4-BE49-F238E27FC236}">
                  <a16:creationId xmlns:a16="http://schemas.microsoft.com/office/drawing/2014/main" id="{F292750C-BBF5-46B5-8E6E-C1E2D602017D}"/>
                </a:ext>
              </a:extLst>
            </p:cNvPr>
            <p:cNvSpPr/>
            <p:nvPr/>
          </p:nvSpPr>
          <p:spPr bwMode="gray">
            <a:xfrm>
              <a:off x="2431169" y="1888749"/>
              <a:ext cx="3358268" cy="409416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 name="Rectangle 29">
              <a:extLst>
                <a:ext uri="{FF2B5EF4-FFF2-40B4-BE49-F238E27FC236}">
                  <a16:creationId xmlns:a16="http://schemas.microsoft.com/office/drawing/2014/main" id="{2EA0E758-3CEC-40E6-97E5-C352DC790496}"/>
                </a:ext>
              </a:extLst>
            </p:cNvPr>
            <p:cNvSpPr/>
            <p:nvPr/>
          </p:nvSpPr>
          <p:spPr bwMode="gray">
            <a:xfrm>
              <a:off x="6412670" y="1888749"/>
              <a:ext cx="3358268" cy="409416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2" name="Title 1">
            <a:extLst>
              <a:ext uri="{FF2B5EF4-FFF2-40B4-BE49-F238E27FC236}">
                <a16:creationId xmlns:a16="http://schemas.microsoft.com/office/drawing/2014/main" id="{166C7823-4671-446A-B214-334252E3A679}"/>
              </a:ext>
            </a:extLst>
          </p:cNvPr>
          <p:cNvSpPr>
            <a:spLocks noGrp="1"/>
          </p:cNvSpPr>
          <p:nvPr>
            <p:ph type="title"/>
          </p:nvPr>
        </p:nvSpPr>
        <p:spPr/>
        <p:txBody>
          <a:bodyPr/>
          <a:lstStyle/>
          <a:p>
            <a:r>
              <a:rPr lang="en-US" dirty="0"/>
              <a:t>Transformation of Automotive</a:t>
            </a:r>
          </a:p>
        </p:txBody>
      </p:sp>
      <p:sp>
        <p:nvSpPr>
          <p:cNvPr id="3" name="Date Placeholder 2">
            <a:extLst>
              <a:ext uri="{FF2B5EF4-FFF2-40B4-BE49-F238E27FC236}">
                <a16:creationId xmlns:a16="http://schemas.microsoft.com/office/drawing/2014/main" id="{33445315-998C-431E-B3C2-767368BE8B72}"/>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6F3C1275-3381-4551-80C9-1E4F0DC869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D00A5-217A-4030-AB3B-BD46B9C9EC3A}"/>
              </a:ext>
            </a:extLst>
          </p:cNvPr>
          <p:cNvSpPr>
            <a:spLocks noGrp="1"/>
          </p:cNvSpPr>
          <p:nvPr>
            <p:ph type="sldNum" sz="quarter" idx="12"/>
          </p:nvPr>
        </p:nvSpPr>
        <p:spPr/>
        <p:txBody>
          <a:bodyPr/>
          <a:lstStyle/>
          <a:p>
            <a:fld id="{192036CF-16FB-45A1-BE76-402E678A6FB6}" type="slidenum">
              <a:rPr lang="en-US" smtClean="0"/>
              <a:t>27</a:t>
            </a:fld>
            <a:endParaRPr lang="en-US"/>
          </a:p>
        </p:txBody>
      </p:sp>
      <p:sp>
        <p:nvSpPr>
          <p:cNvPr id="6" name="Subtitle 5">
            <a:extLst>
              <a:ext uri="{FF2B5EF4-FFF2-40B4-BE49-F238E27FC236}">
                <a16:creationId xmlns:a16="http://schemas.microsoft.com/office/drawing/2014/main" id="{B6BF7BD4-5FCF-4D1A-A24D-A5960C7133F1}"/>
              </a:ext>
            </a:extLst>
          </p:cNvPr>
          <p:cNvSpPr>
            <a:spLocks noGrp="1"/>
          </p:cNvSpPr>
          <p:nvPr>
            <p:ph type="subTitle" idx="1"/>
          </p:nvPr>
        </p:nvSpPr>
        <p:spPr/>
        <p:txBody>
          <a:bodyPr/>
          <a:lstStyle/>
          <a:p>
            <a:r>
              <a:rPr lang="en-US" dirty="0"/>
              <a:t>“</a:t>
            </a:r>
            <a:r>
              <a:rPr lang="en-US" dirty="0" err="1"/>
              <a:t>XaaS</a:t>
            </a:r>
            <a:r>
              <a:rPr lang="en-US" dirty="0"/>
              <a:t>” or the shift to flexible consumption models</a:t>
            </a:r>
          </a:p>
        </p:txBody>
      </p:sp>
      <p:sp>
        <p:nvSpPr>
          <p:cNvPr id="8" name="Title 1">
            <a:extLst>
              <a:ext uri="{FF2B5EF4-FFF2-40B4-BE49-F238E27FC236}">
                <a16:creationId xmlns:a16="http://schemas.microsoft.com/office/drawing/2014/main" id="{8B020402-CC10-4678-A524-F4080F9F6C3E}"/>
              </a:ext>
            </a:extLst>
          </p:cNvPr>
          <p:cNvSpPr txBox="1">
            <a:spLocks/>
          </p:cNvSpPr>
          <p:nvPr/>
        </p:nvSpPr>
        <p:spPr bwMode="gray">
          <a:xfrm>
            <a:off x="2843062" y="2164975"/>
            <a:ext cx="2510622"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2400" dirty="0"/>
              <a:t>Car as a Service</a:t>
            </a:r>
          </a:p>
        </p:txBody>
      </p:sp>
      <p:sp>
        <p:nvSpPr>
          <p:cNvPr id="10" name="Title 1">
            <a:extLst>
              <a:ext uri="{FF2B5EF4-FFF2-40B4-BE49-F238E27FC236}">
                <a16:creationId xmlns:a16="http://schemas.microsoft.com/office/drawing/2014/main" id="{7E10FE34-A709-466C-B63F-0A63287EFD95}"/>
              </a:ext>
            </a:extLst>
          </p:cNvPr>
          <p:cNvSpPr txBox="1">
            <a:spLocks/>
          </p:cNvSpPr>
          <p:nvPr/>
        </p:nvSpPr>
        <p:spPr bwMode="gray">
          <a:xfrm>
            <a:off x="6409168" y="2164975"/>
            <a:ext cx="3361770"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2400"/>
              <a:t>Mobility as a Service</a:t>
            </a:r>
          </a:p>
        </p:txBody>
      </p:sp>
      <p:sp>
        <p:nvSpPr>
          <p:cNvPr id="11" name="TextBox 124">
            <a:extLst>
              <a:ext uri="{FF2B5EF4-FFF2-40B4-BE49-F238E27FC236}">
                <a16:creationId xmlns:a16="http://schemas.microsoft.com/office/drawing/2014/main" id="{0ED7BDCE-F596-47A1-AA41-30429545F119}"/>
              </a:ext>
            </a:extLst>
          </p:cNvPr>
          <p:cNvSpPr txBox="1"/>
          <p:nvPr/>
        </p:nvSpPr>
        <p:spPr bwMode="gray">
          <a:xfrm>
            <a:off x="2476050" y="2667701"/>
            <a:ext cx="3268506" cy="58477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mj-lt"/>
                <a:ea typeface="+mn-ea"/>
                <a:cs typeface="+mn-cs"/>
              </a:rPr>
              <a:t>Pool of connected </a:t>
            </a:r>
            <a:r>
              <a:rPr lang="en-US" sz="1600" b="1" kern="0">
                <a:latin typeface="+mj-lt"/>
              </a:rPr>
              <a:t>c</a:t>
            </a:r>
            <a:r>
              <a:rPr kumimoji="0" lang="en-US" sz="1600" b="1" i="0" u="none" strike="noStrike" kern="0" cap="none" spc="0" normalizeH="0" baseline="0" noProof="0" err="1">
                <a:ln>
                  <a:noFill/>
                </a:ln>
                <a:effectLst/>
                <a:uLnTx/>
                <a:uFillTx/>
                <a:latin typeface="+mj-lt"/>
                <a:ea typeface="+mn-ea"/>
                <a:cs typeface="+mn-cs"/>
              </a:rPr>
              <a:t>ars</a:t>
            </a:r>
            <a:endParaRPr kumimoji="0" lang="en-US" sz="1600" b="1" i="0" u="none" strike="noStrike" kern="0" cap="none" spc="0" normalizeH="0" baseline="0" noProof="0">
              <a:ln>
                <a:noFill/>
              </a:ln>
              <a:effectLst/>
              <a:uLnTx/>
              <a:uFillTx/>
              <a:latin typeface="+mj-lt"/>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i="1" u="none" strike="noStrike" kern="0" cap="none" spc="0" normalizeH="0" baseline="0" noProof="0">
                <a:ln>
                  <a:noFill/>
                </a:ln>
                <a:effectLst/>
                <a:uLnTx/>
                <a:uFillTx/>
              </a:rPr>
              <a:t>Many people</a:t>
            </a:r>
          </a:p>
        </p:txBody>
      </p:sp>
      <p:sp>
        <p:nvSpPr>
          <p:cNvPr id="12" name="TextBox 124">
            <a:extLst>
              <a:ext uri="{FF2B5EF4-FFF2-40B4-BE49-F238E27FC236}">
                <a16:creationId xmlns:a16="http://schemas.microsoft.com/office/drawing/2014/main" id="{7BE5A9D1-3459-480D-8339-F0CD300008A5}"/>
              </a:ext>
            </a:extLst>
          </p:cNvPr>
          <p:cNvSpPr txBox="1"/>
          <p:nvPr/>
        </p:nvSpPr>
        <p:spPr bwMode="gray">
          <a:xfrm>
            <a:off x="6486321" y="2667701"/>
            <a:ext cx="3203962" cy="584775"/>
          </a:xfrm>
          <a:prstGeom prst="rect">
            <a:avLst/>
          </a:prstGeom>
          <a:noFill/>
        </p:spPr>
        <p:txBody>
          <a:bodyPr wrap="square" rtlCol="0">
            <a:spAutoFit/>
          </a:bodyPr>
          <a:lstStyle/>
          <a:p>
            <a:pPr lvl="0" algn="ctr" defTabSz="685800">
              <a:defRPr/>
            </a:pPr>
            <a:r>
              <a:rPr lang="en-US" sz="1600" b="1" kern="0" dirty="0">
                <a:latin typeface="+mj-lt"/>
              </a:rPr>
              <a:t>Connected multi-modality</a:t>
            </a:r>
          </a:p>
          <a:p>
            <a:pPr lvl="0" algn="ctr" defTabSz="685800">
              <a:defRPr/>
            </a:pPr>
            <a:r>
              <a:rPr kumimoji="0" lang="en-US" sz="1600" i="1" u="none" strike="noStrike" kern="0" cap="none" spc="0" normalizeH="0" baseline="0" noProof="0" dirty="0">
                <a:ln>
                  <a:noFill/>
                </a:ln>
                <a:effectLst/>
                <a:uLnTx/>
                <a:uFillTx/>
              </a:rPr>
              <a:t>Everybody</a:t>
            </a:r>
          </a:p>
        </p:txBody>
      </p:sp>
      <p:grpSp>
        <p:nvGrpSpPr>
          <p:cNvPr id="13" name="Gruppieren 251">
            <a:extLst>
              <a:ext uri="{FF2B5EF4-FFF2-40B4-BE49-F238E27FC236}">
                <a16:creationId xmlns:a16="http://schemas.microsoft.com/office/drawing/2014/main" id="{CB38B7F6-BEEA-4A19-A1F0-0B0BFC8F9A76}"/>
              </a:ext>
            </a:extLst>
          </p:cNvPr>
          <p:cNvGrpSpPr/>
          <p:nvPr/>
        </p:nvGrpSpPr>
        <p:grpSpPr>
          <a:xfrm>
            <a:off x="2955151" y="4304601"/>
            <a:ext cx="2310304" cy="1315460"/>
            <a:chOff x="7082705" y="-220923"/>
            <a:chExt cx="1900988" cy="1082400"/>
          </a:xfrm>
        </p:grpSpPr>
        <p:grpSp>
          <p:nvGrpSpPr>
            <p:cNvPr id="14" name="Gruppieren 252">
              <a:extLst>
                <a:ext uri="{FF2B5EF4-FFF2-40B4-BE49-F238E27FC236}">
                  <a16:creationId xmlns:a16="http://schemas.microsoft.com/office/drawing/2014/main" id="{B58DB382-86D7-40D3-B37D-8D1F25771D43}"/>
                </a:ext>
              </a:extLst>
            </p:cNvPr>
            <p:cNvGrpSpPr/>
            <p:nvPr/>
          </p:nvGrpSpPr>
          <p:grpSpPr>
            <a:xfrm>
              <a:off x="7228707" y="45093"/>
              <a:ext cx="1592052" cy="261208"/>
              <a:chOff x="6526100" y="2863643"/>
              <a:chExt cx="1592052" cy="261208"/>
            </a:xfrm>
            <a:solidFill>
              <a:schemeClr val="tx1"/>
            </a:solidFill>
          </p:grpSpPr>
          <p:grpSp>
            <p:nvGrpSpPr>
              <p:cNvPr id="38" name="Gruppieren 276">
                <a:extLst>
                  <a:ext uri="{FF2B5EF4-FFF2-40B4-BE49-F238E27FC236}">
                    <a16:creationId xmlns:a16="http://schemas.microsoft.com/office/drawing/2014/main" id="{EEACA1BC-8877-4B19-A41B-C4957CAAE92E}"/>
                  </a:ext>
                </a:extLst>
              </p:cNvPr>
              <p:cNvGrpSpPr/>
              <p:nvPr/>
            </p:nvGrpSpPr>
            <p:grpSpPr>
              <a:xfrm>
                <a:off x="6526100" y="2863643"/>
                <a:ext cx="735146" cy="261208"/>
                <a:chOff x="5880677" y="3449321"/>
                <a:chExt cx="1025687" cy="364442"/>
              </a:xfrm>
              <a:grpFill/>
            </p:grpSpPr>
            <p:grpSp>
              <p:nvGrpSpPr>
                <p:cNvPr id="46" name="Group 9">
                  <a:extLst>
                    <a:ext uri="{FF2B5EF4-FFF2-40B4-BE49-F238E27FC236}">
                      <a16:creationId xmlns:a16="http://schemas.microsoft.com/office/drawing/2014/main" id="{7999DE71-510A-43A3-B407-20ECDA06AFA5}"/>
                    </a:ext>
                  </a:extLst>
                </p:cNvPr>
                <p:cNvGrpSpPr/>
                <p:nvPr/>
              </p:nvGrpSpPr>
              <p:grpSpPr>
                <a:xfrm>
                  <a:off x="6120003" y="3449321"/>
                  <a:ext cx="566085" cy="364442"/>
                  <a:chOff x="5621462" y="4549879"/>
                  <a:chExt cx="566085" cy="364442"/>
                </a:xfrm>
                <a:grpFill/>
              </p:grpSpPr>
              <p:sp>
                <p:nvSpPr>
                  <p:cNvPr id="50" name="Freeform 5">
                    <a:extLst>
                      <a:ext uri="{FF2B5EF4-FFF2-40B4-BE49-F238E27FC236}">
                        <a16:creationId xmlns:a16="http://schemas.microsoft.com/office/drawing/2014/main" id="{760730FF-3AE1-42A8-A4F2-0F8E6A2C6C36}"/>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51" name="Freeform 6">
                    <a:extLst>
                      <a:ext uri="{FF2B5EF4-FFF2-40B4-BE49-F238E27FC236}">
                        <a16:creationId xmlns:a16="http://schemas.microsoft.com/office/drawing/2014/main" id="{1F07F398-D546-4A07-81EB-AC42F50B738A}"/>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47" name="Group 11">
                  <a:extLst>
                    <a:ext uri="{FF2B5EF4-FFF2-40B4-BE49-F238E27FC236}">
                      <a16:creationId xmlns:a16="http://schemas.microsoft.com/office/drawing/2014/main" id="{45A80052-F4AD-4942-96F9-D0BFF93D353E}"/>
                    </a:ext>
                  </a:extLst>
                </p:cNvPr>
                <p:cNvGrpSpPr/>
                <p:nvPr/>
              </p:nvGrpSpPr>
              <p:grpSpPr>
                <a:xfrm>
                  <a:off x="5880677" y="3538453"/>
                  <a:ext cx="1025687" cy="197103"/>
                  <a:chOff x="5391776" y="4639011"/>
                  <a:chExt cx="1025687" cy="197103"/>
                </a:xfrm>
                <a:grpFill/>
              </p:grpSpPr>
              <p:pic>
                <p:nvPicPr>
                  <p:cNvPr id="48" name="Graphic 37">
                    <a:extLst>
                      <a:ext uri="{FF2B5EF4-FFF2-40B4-BE49-F238E27FC236}">
                        <a16:creationId xmlns:a16="http://schemas.microsoft.com/office/drawing/2014/main" id="{8CC31BC6-704C-4570-801C-F8E637CCFE8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49" name="Graphic 37">
                    <a:extLst>
                      <a:ext uri="{FF2B5EF4-FFF2-40B4-BE49-F238E27FC236}">
                        <a16:creationId xmlns:a16="http://schemas.microsoft.com/office/drawing/2014/main" id="{F0FB1312-1DB8-4D9E-BAB8-8C5D78EFCE6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39" name="Gruppieren 277">
                <a:extLst>
                  <a:ext uri="{FF2B5EF4-FFF2-40B4-BE49-F238E27FC236}">
                    <a16:creationId xmlns:a16="http://schemas.microsoft.com/office/drawing/2014/main" id="{2D81B779-BBA1-48B2-AC29-80DFF046B649}"/>
                  </a:ext>
                </a:extLst>
              </p:cNvPr>
              <p:cNvGrpSpPr/>
              <p:nvPr/>
            </p:nvGrpSpPr>
            <p:grpSpPr>
              <a:xfrm>
                <a:off x="7383006" y="2863643"/>
                <a:ext cx="735146" cy="261208"/>
                <a:chOff x="5880677" y="3449321"/>
                <a:chExt cx="1025687" cy="364442"/>
              </a:xfrm>
              <a:grpFill/>
            </p:grpSpPr>
            <p:grpSp>
              <p:nvGrpSpPr>
                <p:cNvPr id="40" name="Group 9">
                  <a:extLst>
                    <a:ext uri="{FF2B5EF4-FFF2-40B4-BE49-F238E27FC236}">
                      <a16:creationId xmlns:a16="http://schemas.microsoft.com/office/drawing/2014/main" id="{0F6E06F2-0E15-4591-BD49-357AB182B673}"/>
                    </a:ext>
                  </a:extLst>
                </p:cNvPr>
                <p:cNvGrpSpPr/>
                <p:nvPr/>
              </p:nvGrpSpPr>
              <p:grpSpPr>
                <a:xfrm>
                  <a:off x="6120003" y="3449321"/>
                  <a:ext cx="566085" cy="364442"/>
                  <a:chOff x="5621462" y="4549879"/>
                  <a:chExt cx="566085" cy="364442"/>
                </a:xfrm>
                <a:grpFill/>
              </p:grpSpPr>
              <p:sp>
                <p:nvSpPr>
                  <p:cNvPr id="44" name="Freeform 5">
                    <a:extLst>
                      <a:ext uri="{FF2B5EF4-FFF2-40B4-BE49-F238E27FC236}">
                        <a16:creationId xmlns:a16="http://schemas.microsoft.com/office/drawing/2014/main" id="{2B8213EE-620E-474D-A4F2-58E0CD832C01}"/>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45" name="Freeform 6">
                    <a:extLst>
                      <a:ext uri="{FF2B5EF4-FFF2-40B4-BE49-F238E27FC236}">
                        <a16:creationId xmlns:a16="http://schemas.microsoft.com/office/drawing/2014/main" id="{60D931AD-996B-4A4A-9865-907F08803E5F}"/>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41" name="Group 11">
                  <a:extLst>
                    <a:ext uri="{FF2B5EF4-FFF2-40B4-BE49-F238E27FC236}">
                      <a16:creationId xmlns:a16="http://schemas.microsoft.com/office/drawing/2014/main" id="{54AA463C-5EE9-4CF9-953C-1D4E93563DC2}"/>
                    </a:ext>
                  </a:extLst>
                </p:cNvPr>
                <p:cNvGrpSpPr/>
                <p:nvPr/>
              </p:nvGrpSpPr>
              <p:grpSpPr>
                <a:xfrm>
                  <a:off x="5880677" y="3538453"/>
                  <a:ext cx="1025687" cy="197103"/>
                  <a:chOff x="5391776" y="4639011"/>
                  <a:chExt cx="1025687" cy="197103"/>
                </a:xfrm>
                <a:grpFill/>
              </p:grpSpPr>
              <p:pic>
                <p:nvPicPr>
                  <p:cNvPr id="42" name="Graphic 37">
                    <a:extLst>
                      <a:ext uri="{FF2B5EF4-FFF2-40B4-BE49-F238E27FC236}">
                        <a16:creationId xmlns:a16="http://schemas.microsoft.com/office/drawing/2014/main" id="{28037BF3-150F-4897-9105-E939BEB819C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43" name="Graphic 37">
                    <a:extLst>
                      <a:ext uri="{FF2B5EF4-FFF2-40B4-BE49-F238E27FC236}">
                        <a16:creationId xmlns:a16="http://schemas.microsoft.com/office/drawing/2014/main" id="{F7D56548-EC72-452A-B231-0733E54E371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grpSp>
          <p:nvGrpSpPr>
            <p:cNvPr id="15" name="Gruppieren 253">
              <a:extLst>
                <a:ext uri="{FF2B5EF4-FFF2-40B4-BE49-F238E27FC236}">
                  <a16:creationId xmlns:a16="http://schemas.microsoft.com/office/drawing/2014/main" id="{EE5675A1-8296-46A8-BE6F-FAE27FCC2579}"/>
                </a:ext>
              </a:extLst>
            </p:cNvPr>
            <p:cNvGrpSpPr/>
            <p:nvPr/>
          </p:nvGrpSpPr>
          <p:grpSpPr>
            <a:xfrm>
              <a:off x="7752156" y="-220923"/>
              <a:ext cx="545154" cy="193702"/>
              <a:chOff x="5880677" y="3449321"/>
              <a:chExt cx="1025687" cy="364442"/>
            </a:xfrm>
            <a:solidFill>
              <a:schemeClr val="tx1"/>
            </a:solidFill>
          </p:grpSpPr>
          <p:grpSp>
            <p:nvGrpSpPr>
              <p:cNvPr id="32" name="Group 9">
                <a:extLst>
                  <a:ext uri="{FF2B5EF4-FFF2-40B4-BE49-F238E27FC236}">
                    <a16:creationId xmlns:a16="http://schemas.microsoft.com/office/drawing/2014/main" id="{3DA9AE43-FF32-4C29-9A10-E3C69C0D36BA}"/>
                  </a:ext>
                </a:extLst>
              </p:cNvPr>
              <p:cNvGrpSpPr/>
              <p:nvPr/>
            </p:nvGrpSpPr>
            <p:grpSpPr>
              <a:xfrm>
                <a:off x="6120003" y="3449321"/>
                <a:ext cx="566085" cy="364442"/>
                <a:chOff x="5621462" y="4549879"/>
                <a:chExt cx="566085" cy="364442"/>
              </a:xfrm>
              <a:grpFill/>
            </p:grpSpPr>
            <p:sp>
              <p:nvSpPr>
                <p:cNvPr id="36" name="Freeform 5">
                  <a:extLst>
                    <a:ext uri="{FF2B5EF4-FFF2-40B4-BE49-F238E27FC236}">
                      <a16:creationId xmlns:a16="http://schemas.microsoft.com/office/drawing/2014/main" id="{26B810DD-907A-4ED8-AC84-D33A4B502721}"/>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7" name="Freeform 6">
                  <a:extLst>
                    <a:ext uri="{FF2B5EF4-FFF2-40B4-BE49-F238E27FC236}">
                      <a16:creationId xmlns:a16="http://schemas.microsoft.com/office/drawing/2014/main" id="{E689E453-6433-463E-A668-00C5C2E08CD4}"/>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33" name="Group 11">
                <a:extLst>
                  <a:ext uri="{FF2B5EF4-FFF2-40B4-BE49-F238E27FC236}">
                    <a16:creationId xmlns:a16="http://schemas.microsoft.com/office/drawing/2014/main" id="{1A9771DE-BE2E-47CC-BA0A-F27C76443BF8}"/>
                  </a:ext>
                </a:extLst>
              </p:cNvPr>
              <p:cNvGrpSpPr/>
              <p:nvPr/>
            </p:nvGrpSpPr>
            <p:grpSpPr>
              <a:xfrm>
                <a:off x="5880677" y="3538453"/>
                <a:ext cx="1025687" cy="197103"/>
                <a:chOff x="5391776" y="4639011"/>
                <a:chExt cx="1025687" cy="197103"/>
              </a:xfrm>
              <a:grpFill/>
            </p:grpSpPr>
            <p:pic>
              <p:nvPicPr>
                <p:cNvPr id="34" name="Graphic 37">
                  <a:extLst>
                    <a:ext uri="{FF2B5EF4-FFF2-40B4-BE49-F238E27FC236}">
                      <a16:creationId xmlns:a16="http://schemas.microsoft.com/office/drawing/2014/main" id="{C4486857-A2B8-4888-8E17-65C72D16F56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35" name="Graphic 37">
                  <a:extLst>
                    <a:ext uri="{FF2B5EF4-FFF2-40B4-BE49-F238E27FC236}">
                      <a16:creationId xmlns:a16="http://schemas.microsoft.com/office/drawing/2014/main" id="{F3DA6FAC-E2F2-4E8A-9DDE-FF8086FB7F7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16" name="Gruppieren 254">
              <a:extLst>
                <a:ext uri="{FF2B5EF4-FFF2-40B4-BE49-F238E27FC236}">
                  <a16:creationId xmlns:a16="http://schemas.microsoft.com/office/drawing/2014/main" id="{A690A570-81B6-46F9-A3B0-D5305C608760}"/>
                </a:ext>
              </a:extLst>
            </p:cNvPr>
            <p:cNvGrpSpPr/>
            <p:nvPr/>
          </p:nvGrpSpPr>
          <p:grpSpPr>
            <a:xfrm>
              <a:off x="7082705" y="501661"/>
              <a:ext cx="1900988" cy="359816"/>
              <a:chOff x="6529750" y="4041979"/>
              <a:chExt cx="1900988" cy="359816"/>
            </a:xfrm>
          </p:grpSpPr>
          <p:grpSp>
            <p:nvGrpSpPr>
              <p:cNvPr id="17" name="Graphic 51">
                <a:extLst>
                  <a:ext uri="{FF2B5EF4-FFF2-40B4-BE49-F238E27FC236}">
                    <a16:creationId xmlns:a16="http://schemas.microsoft.com/office/drawing/2014/main" id="{7DA4A658-EA15-48D9-B4AA-120FA6D19897}"/>
                  </a:ext>
                </a:extLst>
              </p:cNvPr>
              <p:cNvGrpSpPr/>
              <p:nvPr/>
            </p:nvGrpSpPr>
            <p:grpSpPr>
              <a:xfrm>
                <a:off x="6529750" y="4041979"/>
                <a:ext cx="265127" cy="359816"/>
                <a:chOff x="2245154" y="2779463"/>
                <a:chExt cx="265127" cy="359816"/>
              </a:xfrm>
            </p:grpSpPr>
            <p:sp>
              <p:nvSpPr>
                <p:cNvPr id="30" name="Freihandform: Form 268">
                  <a:extLst>
                    <a:ext uri="{FF2B5EF4-FFF2-40B4-BE49-F238E27FC236}">
                      <a16:creationId xmlns:a16="http://schemas.microsoft.com/office/drawing/2014/main" id="{38875FD9-A04C-4AA3-A703-1B524A2C531F}"/>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31" name="Freihandform: Form 269">
                  <a:extLst>
                    <a:ext uri="{FF2B5EF4-FFF2-40B4-BE49-F238E27FC236}">
                      <a16:creationId xmlns:a16="http://schemas.microsoft.com/office/drawing/2014/main" id="{702EB65B-9EEF-4097-B560-4891BADC288B}"/>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18" name="Graphic 51">
                <a:extLst>
                  <a:ext uri="{FF2B5EF4-FFF2-40B4-BE49-F238E27FC236}">
                    <a16:creationId xmlns:a16="http://schemas.microsoft.com/office/drawing/2014/main" id="{608B4E0E-5023-4A85-9307-963EE89114AC}"/>
                  </a:ext>
                </a:extLst>
              </p:cNvPr>
              <p:cNvGrpSpPr/>
              <p:nvPr/>
            </p:nvGrpSpPr>
            <p:grpSpPr>
              <a:xfrm>
                <a:off x="6938715" y="4041979"/>
                <a:ext cx="265127" cy="359816"/>
                <a:chOff x="2245154" y="2779463"/>
                <a:chExt cx="265127" cy="359816"/>
              </a:xfrm>
            </p:grpSpPr>
            <p:sp>
              <p:nvSpPr>
                <p:cNvPr id="28" name="Freihandform: Form 266">
                  <a:extLst>
                    <a:ext uri="{FF2B5EF4-FFF2-40B4-BE49-F238E27FC236}">
                      <a16:creationId xmlns:a16="http://schemas.microsoft.com/office/drawing/2014/main" id="{00B7497F-B95E-46DB-9AD9-A4007F638766}"/>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29" name="Freihandform: Form 267">
                  <a:extLst>
                    <a:ext uri="{FF2B5EF4-FFF2-40B4-BE49-F238E27FC236}">
                      <a16:creationId xmlns:a16="http://schemas.microsoft.com/office/drawing/2014/main" id="{7D48971D-6536-49C2-9690-09679C2E0808}"/>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19" name="Graphic 51">
                <a:extLst>
                  <a:ext uri="{FF2B5EF4-FFF2-40B4-BE49-F238E27FC236}">
                    <a16:creationId xmlns:a16="http://schemas.microsoft.com/office/drawing/2014/main" id="{69E98D92-63A2-4DC5-BBA4-5C23B835C683}"/>
                  </a:ext>
                </a:extLst>
              </p:cNvPr>
              <p:cNvGrpSpPr/>
              <p:nvPr/>
            </p:nvGrpSpPr>
            <p:grpSpPr>
              <a:xfrm>
                <a:off x="7347680" y="4041979"/>
                <a:ext cx="265127" cy="359816"/>
                <a:chOff x="2245154" y="2779463"/>
                <a:chExt cx="265127" cy="359816"/>
              </a:xfrm>
            </p:grpSpPr>
            <p:sp>
              <p:nvSpPr>
                <p:cNvPr id="26" name="Freihandform: Form 264">
                  <a:extLst>
                    <a:ext uri="{FF2B5EF4-FFF2-40B4-BE49-F238E27FC236}">
                      <a16:creationId xmlns:a16="http://schemas.microsoft.com/office/drawing/2014/main" id="{F504DE39-ADE9-4026-A651-ED3753D35931}"/>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27" name="Freihandform: Form 265">
                  <a:extLst>
                    <a:ext uri="{FF2B5EF4-FFF2-40B4-BE49-F238E27FC236}">
                      <a16:creationId xmlns:a16="http://schemas.microsoft.com/office/drawing/2014/main" id="{6A7C3FDD-35D6-4257-A1E8-2877BC3BEE01}"/>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20" name="Graphic 51">
                <a:extLst>
                  <a:ext uri="{FF2B5EF4-FFF2-40B4-BE49-F238E27FC236}">
                    <a16:creationId xmlns:a16="http://schemas.microsoft.com/office/drawing/2014/main" id="{4662EA90-C90C-4E1B-97B3-680EFE70B396}"/>
                  </a:ext>
                </a:extLst>
              </p:cNvPr>
              <p:cNvGrpSpPr/>
              <p:nvPr/>
            </p:nvGrpSpPr>
            <p:grpSpPr>
              <a:xfrm>
                <a:off x="7756645" y="4041979"/>
                <a:ext cx="265127" cy="359816"/>
                <a:chOff x="2245154" y="2779463"/>
                <a:chExt cx="265127" cy="359816"/>
              </a:xfrm>
            </p:grpSpPr>
            <p:sp>
              <p:nvSpPr>
                <p:cNvPr id="24" name="Freihandform: Form 262">
                  <a:extLst>
                    <a:ext uri="{FF2B5EF4-FFF2-40B4-BE49-F238E27FC236}">
                      <a16:creationId xmlns:a16="http://schemas.microsoft.com/office/drawing/2014/main" id="{74197589-90E4-4DC2-8F10-DE0FBFA342F6}"/>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25" name="Freihandform: Form 263">
                  <a:extLst>
                    <a:ext uri="{FF2B5EF4-FFF2-40B4-BE49-F238E27FC236}">
                      <a16:creationId xmlns:a16="http://schemas.microsoft.com/office/drawing/2014/main" id="{B8898B88-32D1-48A7-BD1B-44676D4A167E}"/>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21" name="Graphic 51">
                <a:extLst>
                  <a:ext uri="{FF2B5EF4-FFF2-40B4-BE49-F238E27FC236}">
                    <a16:creationId xmlns:a16="http://schemas.microsoft.com/office/drawing/2014/main" id="{3F828A11-8628-4DE5-A99A-73D7D343AFA7}"/>
                  </a:ext>
                </a:extLst>
              </p:cNvPr>
              <p:cNvGrpSpPr/>
              <p:nvPr/>
            </p:nvGrpSpPr>
            <p:grpSpPr>
              <a:xfrm>
                <a:off x="8165611" y="4041979"/>
                <a:ext cx="265127" cy="359816"/>
                <a:chOff x="2245154" y="2779463"/>
                <a:chExt cx="265127" cy="359816"/>
              </a:xfrm>
            </p:grpSpPr>
            <p:sp>
              <p:nvSpPr>
                <p:cNvPr id="22" name="Freihandform: Form 260">
                  <a:extLst>
                    <a:ext uri="{FF2B5EF4-FFF2-40B4-BE49-F238E27FC236}">
                      <a16:creationId xmlns:a16="http://schemas.microsoft.com/office/drawing/2014/main" id="{604CE30B-A226-4178-911E-C2357C9E10BB}"/>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23" name="Freihandform: Form 261">
                  <a:extLst>
                    <a:ext uri="{FF2B5EF4-FFF2-40B4-BE49-F238E27FC236}">
                      <a16:creationId xmlns:a16="http://schemas.microsoft.com/office/drawing/2014/main" id="{0DB7EB41-2BED-443A-9C2B-6CDE8634D539}"/>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grpSp>
        <p:nvGrpSpPr>
          <p:cNvPr id="52" name="Gruppieren 290">
            <a:extLst>
              <a:ext uri="{FF2B5EF4-FFF2-40B4-BE49-F238E27FC236}">
                <a16:creationId xmlns:a16="http://schemas.microsoft.com/office/drawing/2014/main" id="{C6B98268-CF3C-4442-8AF1-593D7D73087F}"/>
              </a:ext>
            </a:extLst>
          </p:cNvPr>
          <p:cNvGrpSpPr/>
          <p:nvPr/>
        </p:nvGrpSpPr>
        <p:grpSpPr>
          <a:xfrm>
            <a:off x="6936652" y="3483919"/>
            <a:ext cx="2310304" cy="2136142"/>
            <a:chOff x="9901991" y="-896205"/>
            <a:chExt cx="1900988" cy="1757682"/>
          </a:xfrm>
        </p:grpSpPr>
        <p:grpSp>
          <p:nvGrpSpPr>
            <p:cNvPr id="53" name="Gruppieren 291">
              <a:extLst>
                <a:ext uri="{FF2B5EF4-FFF2-40B4-BE49-F238E27FC236}">
                  <a16:creationId xmlns:a16="http://schemas.microsoft.com/office/drawing/2014/main" id="{7DA58893-1216-427D-8B0E-B4FDFDC40381}"/>
                </a:ext>
              </a:extLst>
            </p:cNvPr>
            <p:cNvGrpSpPr/>
            <p:nvPr/>
          </p:nvGrpSpPr>
          <p:grpSpPr>
            <a:xfrm>
              <a:off x="10024810" y="45093"/>
              <a:ext cx="1592052" cy="261208"/>
              <a:chOff x="6526100" y="2863643"/>
              <a:chExt cx="1592052" cy="261208"/>
            </a:xfrm>
          </p:grpSpPr>
          <p:grpSp>
            <p:nvGrpSpPr>
              <p:cNvPr id="87" name="Gruppieren 325">
                <a:extLst>
                  <a:ext uri="{FF2B5EF4-FFF2-40B4-BE49-F238E27FC236}">
                    <a16:creationId xmlns:a16="http://schemas.microsoft.com/office/drawing/2014/main" id="{19D76F4A-2BF1-49F5-8830-9D68E4149A98}"/>
                  </a:ext>
                </a:extLst>
              </p:cNvPr>
              <p:cNvGrpSpPr/>
              <p:nvPr/>
            </p:nvGrpSpPr>
            <p:grpSpPr>
              <a:xfrm>
                <a:off x="6526100" y="2863643"/>
                <a:ext cx="735146" cy="261208"/>
                <a:chOff x="5880677" y="3449321"/>
                <a:chExt cx="1025687" cy="364442"/>
              </a:xfrm>
            </p:grpSpPr>
            <p:grpSp>
              <p:nvGrpSpPr>
                <p:cNvPr id="95" name="Group 9">
                  <a:extLst>
                    <a:ext uri="{FF2B5EF4-FFF2-40B4-BE49-F238E27FC236}">
                      <a16:creationId xmlns:a16="http://schemas.microsoft.com/office/drawing/2014/main" id="{ED09EA61-45CF-47E0-AC46-FEF42C597BD0}"/>
                    </a:ext>
                  </a:extLst>
                </p:cNvPr>
                <p:cNvGrpSpPr/>
                <p:nvPr/>
              </p:nvGrpSpPr>
              <p:grpSpPr>
                <a:xfrm>
                  <a:off x="6120003" y="3449321"/>
                  <a:ext cx="566085" cy="364442"/>
                  <a:chOff x="5621462" y="4549879"/>
                  <a:chExt cx="566085" cy="364442"/>
                </a:xfrm>
              </p:grpSpPr>
              <p:sp>
                <p:nvSpPr>
                  <p:cNvPr id="99" name="Freeform 5">
                    <a:extLst>
                      <a:ext uri="{FF2B5EF4-FFF2-40B4-BE49-F238E27FC236}">
                        <a16:creationId xmlns:a16="http://schemas.microsoft.com/office/drawing/2014/main" id="{B54B4C2D-B1A0-4809-8577-57D836F8C6E2}"/>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00" name="Freeform 6">
                    <a:extLst>
                      <a:ext uri="{FF2B5EF4-FFF2-40B4-BE49-F238E27FC236}">
                        <a16:creationId xmlns:a16="http://schemas.microsoft.com/office/drawing/2014/main" id="{81B092CC-9A71-4627-8F24-C52A55A8A383}"/>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96" name="Group 11">
                  <a:extLst>
                    <a:ext uri="{FF2B5EF4-FFF2-40B4-BE49-F238E27FC236}">
                      <a16:creationId xmlns:a16="http://schemas.microsoft.com/office/drawing/2014/main" id="{CA38B6E6-88FD-45E1-93E0-83F97BDB09B9}"/>
                    </a:ext>
                  </a:extLst>
                </p:cNvPr>
                <p:cNvGrpSpPr/>
                <p:nvPr/>
              </p:nvGrpSpPr>
              <p:grpSpPr>
                <a:xfrm>
                  <a:off x="5880677" y="3538453"/>
                  <a:ext cx="1025687" cy="197103"/>
                  <a:chOff x="5391776" y="4639011"/>
                  <a:chExt cx="1025687" cy="197103"/>
                </a:xfrm>
              </p:grpSpPr>
              <p:pic>
                <p:nvPicPr>
                  <p:cNvPr id="97" name="Graphic 37">
                    <a:extLst>
                      <a:ext uri="{FF2B5EF4-FFF2-40B4-BE49-F238E27FC236}">
                        <a16:creationId xmlns:a16="http://schemas.microsoft.com/office/drawing/2014/main" id="{D7A7DBB1-B580-4862-BCE3-2E9A165E4F3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98" name="Graphic 37">
                    <a:extLst>
                      <a:ext uri="{FF2B5EF4-FFF2-40B4-BE49-F238E27FC236}">
                        <a16:creationId xmlns:a16="http://schemas.microsoft.com/office/drawing/2014/main" id="{02C9186F-173A-4225-B2B1-787757E38E3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88" name="Gruppieren 326">
                <a:extLst>
                  <a:ext uri="{FF2B5EF4-FFF2-40B4-BE49-F238E27FC236}">
                    <a16:creationId xmlns:a16="http://schemas.microsoft.com/office/drawing/2014/main" id="{5055D947-4EA0-4A1C-AB7D-9EB1C0A6B978}"/>
                  </a:ext>
                </a:extLst>
              </p:cNvPr>
              <p:cNvGrpSpPr/>
              <p:nvPr/>
            </p:nvGrpSpPr>
            <p:grpSpPr>
              <a:xfrm>
                <a:off x="7383006" y="2863643"/>
                <a:ext cx="735146" cy="261208"/>
                <a:chOff x="5880677" y="3449321"/>
                <a:chExt cx="1025687" cy="364442"/>
              </a:xfrm>
            </p:grpSpPr>
            <p:grpSp>
              <p:nvGrpSpPr>
                <p:cNvPr id="89" name="Group 9">
                  <a:extLst>
                    <a:ext uri="{FF2B5EF4-FFF2-40B4-BE49-F238E27FC236}">
                      <a16:creationId xmlns:a16="http://schemas.microsoft.com/office/drawing/2014/main" id="{877BC41F-9A17-41A2-8E9B-466EC041645D}"/>
                    </a:ext>
                  </a:extLst>
                </p:cNvPr>
                <p:cNvGrpSpPr/>
                <p:nvPr/>
              </p:nvGrpSpPr>
              <p:grpSpPr>
                <a:xfrm>
                  <a:off x="6120003" y="3449321"/>
                  <a:ext cx="566085" cy="364442"/>
                  <a:chOff x="5621462" y="4549879"/>
                  <a:chExt cx="566085" cy="364442"/>
                </a:xfrm>
              </p:grpSpPr>
              <p:sp>
                <p:nvSpPr>
                  <p:cNvPr id="93" name="Freeform 5">
                    <a:extLst>
                      <a:ext uri="{FF2B5EF4-FFF2-40B4-BE49-F238E27FC236}">
                        <a16:creationId xmlns:a16="http://schemas.microsoft.com/office/drawing/2014/main" id="{2B518D76-5F52-4AAB-8237-29420F0166E2}"/>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94" name="Freeform 6">
                    <a:extLst>
                      <a:ext uri="{FF2B5EF4-FFF2-40B4-BE49-F238E27FC236}">
                        <a16:creationId xmlns:a16="http://schemas.microsoft.com/office/drawing/2014/main" id="{BB4C8F75-051F-4F23-A43F-ABA75FE4EEB4}"/>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90" name="Group 11">
                  <a:extLst>
                    <a:ext uri="{FF2B5EF4-FFF2-40B4-BE49-F238E27FC236}">
                      <a16:creationId xmlns:a16="http://schemas.microsoft.com/office/drawing/2014/main" id="{BBA44A15-C223-4AB4-A833-095CBF8EEF36}"/>
                    </a:ext>
                  </a:extLst>
                </p:cNvPr>
                <p:cNvGrpSpPr/>
                <p:nvPr/>
              </p:nvGrpSpPr>
              <p:grpSpPr>
                <a:xfrm>
                  <a:off x="5880677" y="3538453"/>
                  <a:ext cx="1025687" cy="197103"/>
                  <a:chOff x="5391776" y="4639011"/>
                  <a:chExt cx="1025687" cy="197103"/>
                </a:xfrm>
              </p:grpSpPr>
              <p:pic>
                <p:nvPicPr>
                  <p:cNvPr id="91" name="Graphic 37">
                    <a:extLst>
                      <a:ext uri="{FF2B5EF4-FFF2-40B4-BE49-F238E27FC236}">
                        <a16:creationId xmlns:a16="http://schemas.microsoft.com/office/drawing/2014/main" id="{945F441B-3E4B-4B82-84B8-B42D7E48DB8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92" name="Graphic 37">
                    <a:extLst>
                      <a:ext uri="{FF2B5EF4-FFF2-40B4-BE49-F238E27FC236}">
                        <a16:creationId xmlns:a16="http://schemas.microsoft.com/office/drawing/2014/main" id="{324D70D8-0A98-4C53-A621-E68B3B2D0DD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grpSp>
          <p:nvGrpSpPr>
            <p:cNvPr id="54" name="Gruppieren 292">
              <a:extLst>
                <a:ext uri="{FF2B5EF4-FFF2-40B4-BE49-F238E27FC236}">
                  <a16:creationId xmlns:a16="http://schemas.microsoft.com/office/drawing/2014/main" id="{F9154A21-2CC2-4846-83F1-265935731D85}"/>
                </a:ext>
              </a:extLst>
            </p:cNvPr>
            <p:cNvGrpSpPr/>
            <p:nvPr/>
          </p:nvGrpSpPr>
          <p:grpSpPr>
            <a:xfrm>
              <a:off x="10548259" y="-220923"/>
              <a:ext cx="545154" cy="193702"/>
              <a:chOff x="5880677" y="3449321"/>
              <a:chExt cx="1025687" cy="364442"/>
            </a:xfrm>
          </p:grpSpPr>
          <p:grpSp>
            <p:nvGrpSpPr>
              <p:cNvPr id="81" name="Group 9">
                <a:extLst>
                  <a:ext uri="{FF2B5EF4-FFF2-40B4-BE49-F238E27FC236}">
                    <a16:creationId xmlns:a16="http://schemas.microsoft.com/office/drawing/2014/main" id="{C9E32E8F-2F17-4622-B888-469328369AA1}"/>
                  </a:ext>
                </a:extLst>
              </p:cNvPr>
              <p:cNvGrpSpPr/>
              <p:nvPr/>
            </p:nvGrpSpPr>
            <p:grpSpPr>
              <a:xfrm>
                <a:off x="6120003" y="3449321"/>
                <a:ext cx="566085" cy="364442"/>
                <a:chOff x="5621462" y="4549879"/>
                <a:chExt cx="566085" cy="364442"/>
              </a:xfrm>
            </p:grpSpPr>
            <p:sp>
              <p:nvSpPr>
                <p:cNvPr id="85" name="Freeform 5">
                  <a:extLst>
                    <a:ext uri="{FF2B5EF4-FFF2-40B4-BE49-F238E27FC236}">
                      <a16:creationId xmlns:a16="http://schemas.microsoft.com/office/drawing/2014/main" id="{9B365D1B-56FD-4BC1-9CA4-4713C7B1C069}"/>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86" name="Freeform 6">
                  <a:extLst>
                    <a:ext uri="{FF2B5EF4-FFF2-40B4-BE49-F238E27FC236}">
                      <a16:creationId xmlns:a16="http://schemas.microsoft.com/office/drawing/2014/main" id="{120E80F4-D5F5-4A23-96FF-6BFA3A607700}"/>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82" name="Group 11">
                <a:extLst>
                  <a:ext uri="{FF2B5EF4-FFF2-40B4-BE49-F238E27FC236}">
                    <a16:creationId xmlns:a16="http://schemas.microsoft.com/office/drawing/2014/main" id="{EC4A1A3B-3932-4D85-BBEA-A7E95A3D605C}"/>
                  </a:ext>
                </a:extLst>
              </p:cNvPr>
              <p:cNvGrpSpPr/>
              <p:nvPr/>
            </p:nvGrpSpPr>
            <p:grpSpPr>
              <a:xfrm>
                <a:off x="5880677" y="3538453"/>
                <a:ext cx="1025687" cy="197103"/>
                <a:chOff x="5391776" y="4639011"/>
                <a:chExt cx="1025687" cy="197103"/>
              </a:xfrm>
            </p:grpSpPr>
            <p:pic>
              <p:nvPicPr>
                <p:cNvPr id="83" name="Graphic 37">
                  <a:extLst>
                    <a:ext uri="{FF2B5EF4-FFF2-40B4-BE49-F238E27FC236}">
                      <a16:creationId xmlns:a16="http://schemas.microsoft.com/office/drawing/2014/main" id="{EB43EF75-FDCF-4168-890E-7F321F66653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84" name="Graphic 37">
                  <a:extLst>
                    <a:ext uri="{FF2B5EF4-FFF2-40B4-BE49-F238E27FC236}">
                      <a16:creationId xmlns:a16="http://schemas.microsoft.com/office/drawing/2014/main" id="{EEFA9497-2D92-4546-B785-4DA7B3C82C3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pic>
          <p:nvPicPr>
            <p:cNvPr id="55" name="Graphic 257">
              <a:extLst>
                <a:ext uri="{FF2B5EF4-FFF2-40B4-BE49-F238E27FC236}">
                  <a16:creationId xmlns:a16="http://schemas.microsoft.com/office/drawing/2014/main" id="{8EF41855-7C76-401C-9482-8CF1A6DF85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11311290" y="-475442"/>
              <a:ext cx="434400" cy="463770"/>
            </a:xfrm>
            <a:prstGeom prst="rect">
              <a:avLst/>
            </a:prstGeom>
          </p:spPr>
        </p:pic>
        <p:grpSp>
          <p:nvGrpSpPr>
            <p:cNvPr id="56" name="Group 258">
              <a:extLst>
                <a:ext uri="{FF2B5EF4-FFF2-40B4-BE49-F238E27FC236}">
                  <a16:creationId xmlns:a16="http://schemas.microsoft.com/office/drawing/2014/main" id="{656F45B0-748B-43D9-BC09-86B7D4DE3F05}"/>
                </a:ext>
              </a:extLst>
            </p:cNvPr>
            <p:cNvGrpSpPr/>
            <p:nvPr/>
          </p:nvGrpSpPr>
          <p:grpSpPr bwMode="gray">
            <a:xfrm>
              <a:off x="9959281" y="-475442"/>
              <a:ext cx="374702" cy="390046"/>
              <a:chOff x="2457275" y="3483214"/>
              <a:chExt cx="332768" cy="324450"/>
            </a:xfrm>
            <a:solidFill>
              <a:schemeClr val="tx1"/>
            </a:solidFill>
          </p:grpSpPr>
          <p:sp>
            <p:nvSpPr>
              <p:cNvPr id="75" name="Freeform: Shape 259">
                <a:extLst>
                  <a:ext uri="{FF2B5EF4-FFF2-40B4-BE49-F238E27FC236}">
                    <a16:creationId xmlns:a16="http://schemas.microsoft.com/office/drawing/2014/main" id="{01214800-801A-43B2-8EC7-03CDC4EA3FC4}"/>
                  </a:ext>
                </a:extLst>
              </p:cNvPr>
              <p:cNvSpPr/>
              <p:nvPr/>
            </p:nvSpPr>
            <p:spPr bwMode="gray">
              <a:xfrm>
                <a:off x="2486661" y="3483214"/>
                <a:ext cx="274535" cy="324450"/>
              </a:xfrm>
              <a:custGeom>
                <a:avLst/>
                <a:gdLst>
                  <a:gd name="connsiteX0" fmla="*/ 239177 w 274533"/>
                  <a:gd name="connsiteY0" fmla="*/ 22878 h 324449"/>
                  <a:gd name="connsiteX1" fmla="*/ 255816 w 274533"/>
                  <a:gd name="connsiteY1" fmla="*/ 39516 h 324449"/>
                  <a:gd name="connsiteX2" fmla="*/ 255816 w 274533"/>
                  <a:gd name="connsiteY2" fmla="*/ 272454 h 324449"/>
                  <a:gd name="connsiteX3" fmla="*/ 247496 w 274533"/>
                  <a:gd name="connsiteY3" fmla="*/ 272454 h 324449"/>
                  <a:gd name="connsiteX4" fmla="*/ 230858 w 274533"/>
                  <a:gd name="connsiteY4" fmla="*/ 272454 h 324449"/>
                  <a:gd name="connsiteX5" fmla="*/ 230858 w 274533"/>
                  <a:gd name="connsiteY5" fmla="*/ 289093 h 324449"/>
                  <a:gd name="connsiteX6" fmla="*/ 230858 w 274533"/>
                  <a:gd name="connsiteY6" fmla="*/ 305731 h 324449"/>
                  <a:gd name="connsiteX7" fmla="*/ 194254 w 274533"/>
                  <a:gd name="connsiteY7" fmla="*/ 305731 h 324449"/>
                  <a:gd name="connsiteX8" fmla="*/ 184270 w 274533"/>
                  <a:gd name="connsiteY8" fmla="*/ 282437 h 324449"/>
                  <a:gd name="connsiteX9" fmla="*/ 180111 w 274533"/>
                  <a:gd name="connsiteY9" fmla="*/ 272454 h 324449"/>
                  <a:gd name="connsiteX10" fmla="*/ 169296 w 274533"/>
                  <a:gd name="connsiteY10" fmla="*/ 272454 h 324449"/>
                  <a:gd name="connsiteX11" fmla="*/ 110230 w 274533"/>
                  <a:gd name="connsiteY11" fmla="*/ 272454 h 324449"/>
                  <a:gd name="connsiteX12" fmla="*/ 99415 w 274533"/>
                  <a:gd name="connsiteY12" fmla="*/ 272454 h 324449"/>
                  <a:gd name="connsiteX13" fmla="*/ 95255 w 274533"/>
                  <a:gd name="connsiteY13" fmla="*/ 282437 h 324449"/>
                  <a:gd name="connsiteX14" fmla="*/ 84440 w 274533"/>
                  <a:gd name="connsiteY14" fmla="*/ 305731 h 324449"/>
                  <a:gd name="connsiteX15" fmla="*/ 47835 w 274533"/>
                  <a:gd name="connsiteY15" fmla="*/ 305731 h 324449"/>
                  <a:gd name="connsiteX16" fmla="*/ 47835 w 274533"/>
                  <a:gd name="connsiteY16" fmla="*/ 289093 h 324449"/>
                  <a:gd name="connsiteX17" fmla="*/ 47835 w 274533"/>
                  <a:gd name="connsiteY17" fmla="*/ 272454 h 324449"/>
                  <a:gd name="connsiteX18" fmla="*/ 31197 w 274533"/>
                  <a:gd name="connsiteY18" fmla="*/ 272454 h 324449"/>
                  <a:gd name="connsiteX19" fmla="*/ 22878 w 274533"/>
                  <a:gd name="connsiteY19" fmla="*/ 272454 h 324449"/>
                  <a:gd name="connsiteX20" fmla="*/ 22878 w 274533"/>
                  <a:gd name="connsiteY20" fmla="*/ 39516 h 324449"/>
                  <a:gd name="connsiteX21" fmla="*/ 39516 w 274533"/>
                  <a:gd name="connsiteY21" fmla="*/ 22878 h 324449"/>
                  <a:gd name="connsiteX22" fmla="*/ 239177 w 274533"/>
                  <a:gd name="connsiteY22" fmla="*/ 22878 h 324449"/>
                  <a:gd name="connsiteX23" fmla="*/ 239177 w 274533"/>
                  <a:gd name="connsiteY23" fmla="*/ 6239 h 324449"/>
                  <a:gd name="connsiteX24" fmla="*/ 39516 w 274533"/>
                  <a:gd name="connsiteY24" fmla="*/ 6239 h 324449"/>
                  <a:gd name="connsiteX25" fmla="*/ 6239 w 274533"/>
                  <a:gd name="connsiteY25" fmla="*/ 39516 h 324449"/>
                  <a:gd name="connsiteX26" fmla="*/ 6239 w 274533"/>
                  <a:gd name="connsiteY26" fmla="*/ 289093 h 324449"/>
                  <a:gd name="connsiteX27" fmla="*/ 31197 w 274533"/>
                  <a:gd name="connsiteY27" fmla="*/ 289093 h 324449"/>
                  <a:gd name="connsiteX28" fmla="*/ 31197 w 274533"/>
                  <a:gd name="connsiteY28" fmla="*/ 309891 h 324449"/>
                  <a:gd name="connsiteX29" fmla="*/ 43676 w 274533"/>
                  <a:gd name="connsiteY29" fmla="*/ 322369 h 324449"/>
                  <a:gd name="connsiteX30" fmla="*/ 95255 w 274533"/>
                  <a:gd name="connsiteY30" fmla="*/ 322369 h 324449"/>
                  <a:gd name="connsiteX31" fmla="*/ 110230 w 274533"/>
                  <a:gd name="connsiteY31" fmla="*/ 289093 h 324449"/>
                  <a:gd name="connsiteX32" fmla="*/ 169296 w 274533"/>
                  <a:gd name="connsiteY32" fmla="*/ 289093 h 324449"/>
                  <a:gd name="connsiteX33" fmla="*/ 184270 w 274533"/>
                  <a:gd name="connsiteY33" fmla="*/ 322369 h 324449"/>
                  <a:gd name="connsiteX34" fmla="*/ 235850 w 274533"/>
                  <a:gd name="connsiteY34" fmla="*/ 322369 h 324449"/>
                  <a:gd name="connsiteX35" fmla="*/ 248328 w 274533"/>
                  <a:gd name="connsiteY35" fmla="*/ 309891 h 324449"/>
                  <a:gd name="connsiteX36" fmla="*/ 248328 w 274533"/>
                  <a:gd name="connsiteY36" fmla="*/ 289093 h 324449"/>
                  <a:gd name="connsiteX37" fmla="*/ 273286 w 274533"/>
                  <a:gd name="connsiteY37" fmla="*/ 289093 h 324449"/>
                  <a:gd name="connsiteX38" fmla="*/ 273286 w 274533"/>
                  <a:gd name="connsiteY38" fmla="*/ 39516 h 324449"/>
                  <a:gd name="connsiteX39" fmla="*/ 239177 w 274533"/>
                  <a:gd name="connsiteY39" fmla="*/ 6239 h 324449"/>
                  <a:gd name="connsiteX40" fmla="*/ 239177 w 274533"/>
                  <a:gd name="connsiteY40" fmla="*/ 6239 h 3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4533" h="324449">
                    <a:moveTo>
                      <a:pt x="239177" y="22878"/>
                    </a:moveTo>
                    <a:cubicBezTo>
                      <a:pt x="248328" y="22878"/>
                      <a:pt x="255816" y="30365"/>
                      <a:pt x="255816" y="39516"/>
                    </a:cubicBezTo>
                    <a:lnTo>
                      <a:pt x="255816" y="272454"/>
                    </a:lnTo>
                    <a:lnTo>
                      <a:pt x="247496" y="272454"/>
                    </a:lnTo>
                    <a:lnTo>
                      <a:pt x="230858" y="272454"/>
                    </a:lnTo>
                    <a:lnTo>
                      <a:pt x="230858" y="289093"/>
                    </a:lnTo>
                    <a:lnTo>
                      <a:pt x="230858" y="305731"/>
                    </a:lnTo>
                    <a:lnTo>
                      <a:pt x="194254" y="305731"/>
                    </a:lnTo>
                    <a:lnTo>
                      <a:pt x="184270" y="282437"/>
                    </a:lnTo>
                    <a:lnTo>
                      <a:pt x="180111" y="272454"/>
                    </a:lnTo>
                    <a:lnTo>
                      <a:pt x="169296" y="272454"/>
                    </a:lnTo>
                    <a:lnTo>
                      <a:pt x="110230" y="272454"/>
                    </a:lnTo>
                    <a:lnTo>
                      <a:pt x="99415" y="272454"/>
                    </a:lnTo>
                    <a:lnTo>
                      <a:pt x="95255" y="282437"/>
                    </a:lnTo>
                    <a:lnTo>
                      <a:pt x="84440" y="305731"/>
                    </a:lnTo>
                    <a:lnTo>
                      <a:pt x="47835" y="305731"/>
                    </a:lnTo>
                    <a:lnTo>
                      <a:pt x="47835" y="289093"/>
                    </a:lnTo>
                    <a:lnTo>
                      <a:pt x="47835" y="272454"/>
                    </a:lnTo>
                    <a:lnTo>
                      <a:pt x="31197" y="272454"/>
                    </a:lnTo>
                    <a:lnTo>
                      <a:pt x="22878" y="272454"/>
                    </a:lnTo>
                    <a:lnTo>
                      <a:pt x="22878" y="39516"/>
                    </a:lnTo>
                    <a:cubicBezTo>
                      <a:pt x="22878" y="30365"/>
                      <a:pt x="30365" y="22878"/>
                      <a:pt x="39516" y="22878"/>
                    </a:cubicBezTo>
                    <a:lnTo>
                      <a:pt x="239177" y="22878"/>
                    </a:lnTo>
                    <a:moveTo>
                      <a:pt x="239177" y="6239"/>
                    </a:moveTo>
                    <a:lnTo>
                      <a:pt x="39516" y="6239"/>
                    </a:lnTo>
                    <a:cubicBezTo>
                      <a:pt x="21214" y="6239"/>
                      <a:pt x="6239" y="21214"/>
                      <a:pt x="6239" y="39516"/>
                    </a:cubicBezTo>
                    <a:lnTo>
                      <a:pt x="6239" y="289093"/>
                    </a:lnTo>
                    <a:lnTo>
                      <a:pt x="31197" y="289093"/>
                    </a:lnTo>
                    <a:lnTo>
                      <a:pt x="31197" y="309891"/>
                    </a:lnTo>
                    <a:cubicBezTo>
                      <a:pt x="31197" y="316546"/>
                      <a:pt x="37020" y="322369"/>
                      <a:pt x="43676" y="322369"/>
                    </a:cubicBezTo>
                    <a:lnTo>
                      <a:pt x="95255" y="322369"/>
                    </a:lnTo>
                    <a:lnTo>
                      <a:pt x="110230" y="289093"/>
                    </a:lnTo>
                    <a:lnTo>
                      <a:pt x="169296" y="289093"/>
                    </a:lnTo>
                    <a:lnTo>
                      <a:pt x="184270" y="322369"/>
                    </a:lnTo>
                    <a:lnTo>
                      <a:pt x="235850" y="322369"/>
                    </a:lnTo>
                    <a:cubicBezTo>
                      <a:pt x="242505" y="322369"/>
                      <a:pt x="248328" y="316546"/>
                      <a:pt x="248328" y="309891"/>
                    </a:cubicBezTo>
                    <a:lnTo>
                      <a:pt x="248328" y="289093"/>
                    </a:lnTo>
                    <a:lnTo>
                      <a:pt x="273286" y="289093"/>
                    </a:lnTo>
                    <a:lnTo>
                      <a:pt x="273286" y="39516"/>
                    </a:lnTo>
                    <a:cubicBezTo>
                      <a:pt x="272454" y="21214"/>
                      <a:pt x="257480" y="6239"/>
                      <a:pt x="239177" y="6239"/>
                    </a:cubicBezTo>
                    <a:lnTo>
                      <a:pt x="239177" y="623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76" name="Freeform: Shape 260">
                <a:extLst>
                  <a:ext uri="{FF2B5EF4-FFF2-40B4-BE49-F238E27FC236}">
                    <a16:creationId xmlns:a16="http://schemas.microsoft.com/office/drawing/2014/main" id="{C554721D-E7F2-4CB6-9D27-0078F23C7714}"/>
                  </a:ext>
                </a:extLst>
              </p:cNvPr>
              <p:cNvSpPr/>
              <p:nvPr/>
            </p:nvSpPr>
            <p:spPr bwMode="gray">
              <a:xfrm>
                <a:off x="2530328" y="3543537"/>
                <a:ext cx="191342" cy="24958"/>
              </a:xfrm>
              <a:custGeom>
                <a:avLst/>
                <a:gdLst>
                  <a:gd name="connsiteX0" fmla="*/ 12479 w 191341"/>
                  <a:gd name="connsiteY0" fmla="*/ 12479 h 24957"/>
                  <a:gd name="connsiteX1" fmla="*/ 178863 w 191341"/>
                  <a:gd name="connsiteY1" fmla="*/ 12479 h 24957"/>
                </a:gdLst>
                <a:ahLst/>
                <a:cxnLst>
                  <a:cxn ang="0">
                    <a:pos x="connsiteX0" y="connsiteY0"/>
                  </a:cxn>
                  <a:cxn ang="0">
                    <a:pos x="connsiteX1" y="connsiteY1"/>
                  </a:cxn>
                </a:cxnLst>
                <a:rect l="l" t="t" r="r" b="b"/>
                <a:pathLst>
                  <a:path w="191341" h="24957">
                    <a:moveTo>
                      <a:pt x="12479" y="12479"/>
                    </a:moveTo>
                    <a:lnTo>
                      <a:pt x="178863" y="12479"/>
                    </a:lnTo>
                  </a:path>
                </a:pathLst>
              </a:custGeom>
              <a:grp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77" name="Freeform: Shape 261">
                <a:extLst>
                  <a:ext uri="{FF2B5EF4-FFF2-40B4-BE49-F238E27FC236}">
                    <a16:creationId xmlns:a16="http://schemas.microsoft.com/office/drawing/2014/main" id="{A45871AF-62A2-426C-B3CD-E15C3BF2608E}"/>
                  </a:ext>
                </a:extLst>
              </p:cNvPr>
              <p:cNvSpPr/>
              <p:nvPr/>
            </p:nvSpPr>
            <p:spPr bwMode="gray">
              <a:xfrm>
                <a:off x="253214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78" name="Freeform: Shape 262">
                <a:extLst>
                  <a:ext uri="{FF2B5EF4-FFF2-40B4-BE49-F238E27FC236}">
                    <a16:creationId xmlns:a16="http://schemas.microsoft.com/office/drawing/2014/main" id="{DD2519E5-2B59-427A-9FD4-B2DB6B7ADA67}"/>
                  </a:ext>
                </a:extLst>
              </p:cNvPr>
              <p:cNvSpPr/>
              <p:nvPr/>
            </p:nvSpPr>
            <p:spPr bwMode="gray">
              <a:xfrm>
                <a:off x="264029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79" name="Freeform: Shape 263">
                <a:extLst>
                  <a:ext uri="{FF2B5EF4-FFF2-40B4-BE49-F238E27FC236}">
                    <a16:creationId xmlns:a16="http://schemas.microsoft.com/office/drawing/2014/main" id="{3892BB55-5823-435E-8352-CC14E356AB5A}"/>
                  </a:ext>
                </a:extLst>
              </p:cNvPr>
              <p:cNvSpPr/>
              <p:nvPr/>
            </p:nvSpPr>
            <p:spPr bwMode="gray">
              <a:xfrm>
                <a:off x="277340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80" name="Freeform: Shape 264">
                <a:extLst>
                  <a:ext uri="{FF2B5EF4-FFF2-40B4-BE49-F238E27FC236}">
                    <a16:creationId xmlns:a16="http://schemas.microsoft.com/office/drawing/2014/main" id="{83E802F3-30E8-4009-80E1-0274821B247A}"/>
                  </a:ext>
                </a:extLst>
              </p:cNvPr>
              <p:cNvSpPr/>
              <p:nvPr/>
            </p:nvSpPr>
            <p:spPr bwMode="gray">
              <a:xfrm>
                <a:off x="245727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pic>
          <p:nvPicPr>
            <p:cNvPr id="57" name="Graphic 265">
              <a:extLst>
                <a:ext uri="{FF2B5EF4-FFF2-40B4-BE49-F238E27FC236}">
                  <a16:creationId xmlns:a16="http://schemas.microsoft.com/office/drawing/2014/main" id="{472318AB-7A03-45F8-9BD1-2602214DF3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10340350" y="-896205"/>
              <a:ext cx="444894" cy="474972"/>
            </a:xfrm>
            <a:prstGeom prst="rect">
              <a:avLst/>
            </a:prstGeom>
          </p:spPr>
        </p:pic>
        <p:pic>
          <p:nvPicPr>
            <p:cNvPr id="58" name="Graphic 265">
              <a:extLst>
                <a:ext uri="{FF2B5EF4-FFF2-40B4-BE49-F238E27FC236}">
                  <a16:creationId xmlns:a16="http://schemas.microsoft.com/office/drawing/2014/main" id="{CB93F39E-A48A-4093-95B8-BD103320F8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flipH="1">
              <a:off x="10919726" y="-896205"/>
              <a:ext cx="444894" cy="474972"/>
            </a:xfrm>
            <a:prstGeom prst="rect">
              <a:avLst/>
            </a:prstGeom>
          </p:spPr>
        </p:pic>
        <p:grpSp>
          <p:nvGrpSpPr>
            <p:cNvPr id="59" name="Gruppieren 297">
              <a:extLst>
                <a:ext uri="{FF2B5EF4-FFF2-40B4-BE49-F238E27FC236}">
                  <a16:creationId xmlns:a16="http://schemas.microsoft.com/office/drawing/2014/main" id="{3DFA6691-89F5-45AC-B14E-9EA1503ABD21}"/>
                </a:ext>
              </a:extLst>
            </p:cNvPr>
            <p:cNvGrpSpPr/>
            <p:nvPr/>
          </p:nvGrpSpPr>
          <p:grpSpPr>
            <a:xfrm>
              <a:off x="9901991" y="501661"/>
              <a:ext cx="1900988" cy="359816"/>
              <a:chOff x="6529750" y="4041979"/>
              <a:chExt cx="1900988" cy="359816"/>
            </a:xfrm>
          </p:grpSpPr>
          <p:grpSp>
            <p:nvGrpSpPr>
              <p:cNvPr id="60" name="Graphic 51">
                <a:extLst>
                  <a:ext uri="{FF2B5EF4-FFF2-40B4-BE49-F238E27FC236}">
                    <a16:creationId xmlns:a16="http://schemas.microsoft.com/office/drawing/2014/main" id="{FBCBF82B-5CD4-4390-8929-0FB21389F663}"/>
                  </a:ext>
                </a:extLst>
              </p:cNvPr>
              <p:cNvGrpSpPr/>
              <p:nvPr/>
            </p:nvGrpSpPr>
            <p:grpSpPr>
              <a:xfrm>
                <a:off x="6529750" y="4041979"/>
                <a:ext cx="265127" cy="359816"/>
                <a:chOff x="2245154" y="2779463"/>
                <a:chExt cx="265127" cy="359816"/>
              </a:xfrm>
            </p:grpSpPr>
            <p:sp>
              <p:nvSpPr>
                <p:cNvPr id="73" name="Freihandform: Form 311">
                  <a:extLst>
                    <a:ext uri="{FF2B5EF4-FFF2-40B4-BE49-F238E27FC236}">
                      <a16:creationId xmlns:a16="http://schemas.microsoft.com/office/drawing/2014/main" id="{41E4DA3A-8904-4361-B5C4-9F590FE5FC96}"/>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74" name="Freihandform: Form 312">
                  <a:extLst>
                    <a:ext uri="{FF2B5EF4-FFF2-40B4-BE49-F238E27FC236}">
                      <a16:creationId xmlns:a16="http://schemas.microsoft.com/office/drawing/2014/main" id="{149341D4-4171-4E12-9E1C-B21A58ADCA5E}"/>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61" name="Graphic 51">
                <a:extLst>
                  <a:ext uri="{FF2B5EF4-FFF2-40B4-BE49-F238E27FC236}">
                    <a16:creationId xmlns:a16="http://schemas.microsoft.com/office/drawing/2014/main" id="{3EF37017-7D1D-4A59-9835-F533A5B1C6F8}"/>
                  </a:ext>
                </a:extLst>
              </p:cNvPr>
              <p:cNvGrpSpPr/>
              <p:nvPr/>
            </p:nvGrpSpPr>
            <p:grpSpPr>
              <a:xfrm>
                <a:off x="6938715" y="4041979"/>
                <a:ext cx="265127" cy="359816"/>
                <a:chOff x="2245154" y="2779463"/>
                <a:chExt cx="265127" cy="359816"/>
              </a:xfrm>
            </p:grpSpPr>
            <p:sp>
              <p:nvSpPr>
                <p:cNvPr id="71" name="Freihandform: Form 309">
                  <a:extLst>
                    <a:ext uri="{FF2B5EF4-FFF2-40B4-BE49-F238E27FC236}">
                      <a16:creationId xmlns:a16="http://schemas.microsoft.com/office/drawing/2014/main" id="{CB8E15F7-BC81-4D13-B144-F7C85451CC12}"/>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72" name="Freihandform: Form 310">
                  <a:extLst>
                    <a:ext uri="{FF2B5EF4-FFF2-40B4-BE49-F238E27FC236}">
                      <a16:creationId xmlns:a16="http://schemas.microsoft.com/office/drawing/2014/main" id="{E7B40FEB-F4EE-462B-95AB-3269221150A2}"/>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62" name="Graphic 51">
                <a:extLst>
                  <a:ext uri="{FF2B5EF4-FFF2-40B4-BE49-F238E27FC236}">
                    <a16:creationId xmlns:a16="http://schemas.microsoft.com/office/drawing/2014/main" id="{EDA8EC34-7609-4B09-99B9-6196B1BC1A8B}"/>
                  </a:ext>
                </a:extLst>
              </p:cNvPr>
              <p:cNvGrpSpPr/>
              <p:nvPr/>
            </p:nvGrpSpPr>
            <p:grpSpPr>
              <a:xfrm>
                <a:off x="7347680" y="4041979"/>
                <a:ext cx="265127" cy="359816"/>
                <a:chOff x="2245154" y="2779463"/>
                <a:chExt cx="265127" cy="359816"/>
              </a:xfrm>
            </p:grpSpPr>
            <p:sp>
              <p:nvSpPr>
                <p:cNvPr id="69" name="Freihandform: Form 307">
                  <a:extLst>
                    <a:ext uri="{FF2B5EF4-FFF2-40B4-BE49-F238E27FC236}">
                      <a16:creationId xmlns:a16="http://schemas.microsoft.com/office/drawing/2014/main" id="{10191477-F5E9-4388-B102-67AC5260068F}"/>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70" name="Freihandform: Form 308">
                  <a:extLst>
                    <a:ext uri="{FF2B5EF4-FFF2-40B4-BE49-F238E27FC236}">
                      <a16:creationId xmlns:a16="http://schemas.microsoft.com/office/drawing/2014/main" id="{954B9AED-296A-4663-B921-9F6B96458B59}"/>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63" name="Graphic 51">
                <a:extLst>
                  <a:ext uri="{FF2B5EF4-FFF2-40B4-BE49-F238E27FC236}">
                    <a16:creationId xmlns:a16="http://schemas.microsoft.com/office/drawing/2014/main" id="{90D6C59D-8FED-48A3-917D-31D2BF0C6104}"/>
                  </a:ext>
                </a:extLst>
              </p:cNvPr>
              <p:cNvGrpSpPr/>
              <p:nvPr/>
            </p:nvGrpSpPr>
            <p:grpSpPr>
              <a:xfrm>
                <a:off x="7756645" y="4041979"/>
                <a:ext cx="265127" cy="359816"/>
                <a:chOff x="2245154" y="2779463"/>
                <a:chExt cx="265127" cy="359816"/>
              </a:xfrm>
            </p:grpSpPr>
            <p:sp>
              <p:nvSpPr>
                <p:cNvPr id="67" name="Freihandform: Form 305">
                  <a:extLst>
                    <a:ext uri="{FF2B5EF4-FFF2-40B4-BE49-F238E27FC236}">
                      <a16:creationId xmlns:a16="http://schemas.microsoft.com/office/drawing/2014/main" id="{E6FC56A8-9C61-45B9-8BC1-120020C505EA}"/>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68" name="Freihandform: Form 306">
                  <a:extLst>
                    <a:ext uri="{FF2B5EF4-FFF2-40B4-BE49-F238E27FC236}">
                      <a16:creationId xmlns:a16="http://schemas.microsoft.com/office/drawing/2014/main" id="{D9E289C4-71E3-4564-988A-F8B5AD0F58C6}"/>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64" name="Graphic 51">
                <a:extLst>
                  <a:ext uri="{FF2B5EF4-FFF2-40B4-BE49-F238E27FC236}">
                    <a16:creationId xmlns:a16="http://schemas.microsoft.com/office/drawing/2014/main" id="{270A6DAC-4E49-488C-81F8-8E0EBE54B3B2}"/>
                  </a:ext>
                </a:extLst>
              </p:cNvPr>
              <p:cNvGrpSpPr/>
              <p:nvPr/>
            </p:nvGrpSpPr>
            <p:grpSpPr>
              <a:xfrm>
                <a:off x="8165611" y="4041979"/>
                <a:ext cx="265127" cy="359816"/>
                <a:chOff x="2245154" y="2779463"/>
                <a:chExt cx="265127" cy="359816"/>
              </a:xfrm>
            </p:grpSpPr>
            <p:sp>
              <p:nvSpPr>
                <p:cNvPr id="65" name="Freihandform: Form 303">
                  <a:extLst>
                    <a:ext uri="{FF2B5EF4-FFF2-40B4-BE49-F238E27FC236}">
                      <a16:creationId xmlns:a16="http://schemas.microsoft.com/office/drawing/2014/main" id="{893831EF-7B2B-47C9-963F-C7989925DF1B}"/>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66" name="Freihandform: Form 304">
                  <a:extLst>
                    <a:ext uri="{FF2B5EF4-FFF2-40B4-BE49-F238E27FC236}">
                      <a16:creationId xmlns:a16="http://schemas.microsoft.com/office/drawing/2014/main" id="{2C3061B5-FC0D-480F-AA9F-73E790B598FE}"/>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spTree>
    <p:extLst>
      <p:ext uri="{BB962C8B-B14F-4D97-AF65-F5344CB8AC3E}">
        <p14:creationId xmlns:p14="http://schemas.microsoft.com/office/powerpoint/2010/main" val="118652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A6617AE-1A66-4331-9198-C276FEE1E744}"/>
              </a:ext>
            </a:extLst>
          </p:cNvPr>
          <p:cNvGrpSpPr/>
          <p:nvPr/>
        </p:nvGrpSpPr>
        <p:grpSpPr>
          <a:xfrm>
            <a:off x="2431345" y="1884825"/>
            <a:ext cx="7336362" cy="4094166"/>
            <a:chOff x="2431345" y="1884825"/>
            <a:chExt cx="7336362" cy="4094166"/>
          </a:xfrm>
          <a:gradFill flip="none" rotWithShape="1">
            <a:gsLst>
              <a:gs pos="0">
                <a:schemeClr val="accent6"/>
              </a:gs>
              <a:gs pos="100000">
                <a:schemeClr val="accent2"/>
              </a:gs>
            </a:gsLst>
            <a:lin ang="18900000" scaled="1"/>
            <a:tileRect/>
          </a:gradFill>
        </p:grpSpPr>
        <p:sp>
          <p:nvSpPr>
            <p:cNvPr id="59" name="Rectangle 29">
              <a:extLst>
                <a:ext uri="{FF2B5EF4-FFF2-40B4-BE49-F238E27FC236}">
                  <a16:creationId xmlns:a16="http://schemas.microsoft.com/office/drawing/2014/main" id="{E6413A01-6C91-42CC-B76B-109AD6AED158}"/>
                </a:ext>
              </a:extLst>
            </p:cNvPr>
            <p:cNvSpPr/>
            <p:nvPr/>
          </p:nvSpPr>
          <p:spPr bwMode="gray">
            <a:xfrm>
              <a:off x="2431345" y="1884825"/>
              <a:ext cx="3358268" cy="409416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9" name="Rectangle 29">
              <a:extLst>
                <a:ext uri="{FF2B5EF4-FFF2-40B4-BE49-F238E27FC236}">
                  <a16:creationId xmlns:a16="http://schemas.microsoft.com/office/drawing/2014/main" id="{3D3936EA-EC17-4EB3-A516-41DCF5BE087C}"/>
                </a:ext>
              </a:extLst>
            </p:cNvPr>
            <p:cNvSpPr/>
            <p:nvPr/>
          </p:nvSpPr>
          <p:spPr bwMode="gray">
            <a:xfrm>
              <a:off x="6409439" y="1884825"/>
              <a:ext cx="3358268" cy="409416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2" name="Title 1">
            <a:extLst>
              <a:ext uri="{FF2B5EF4-FFF2-40B4-BE49-F238E27FC236}">
                <a16:creationId xmlns:a16="http://schemas.microsoft.com/office/drawing/2014/main" id="{9B15A5C8-9295-4BE2-8493-1C527D1B52A5}"/>
              </a:ext>
            </a:extLst>
          </p:cNvPr>
          <p:cNvSpPr>
            <a:spLocks noGrp="1"/>
          </p:cNvSpPr>
          <p:nvPr>
            <p:ph type="title"/>
          </p:nvPr>
        </p:nvSpPr>
        <p:spPr/>
        <p:txBody>
          <a:bodyPr/>
          <a:lstStyle/>
          <a:p>
            <a:r>
              <a:rPr lang="en-US" dirty="0"/>
              <a:t>Connected multi-modality accelerates growth…</a:t>
            </a:r>
          </a:p>
        </p:txBody>
      </p:sp>
      <p:sp>
        <p:nvSpPr>
          <p:cNvPr id="3" name="Date Placeholder 2">
            <a:extLst>
              <a:ext uri="{FF2B5EF4-FFF2-40B4-BE49-F238E27FC236}">
                <a16:creationId xmlns:a16="http://schemas.microsoft.com/office/drawing/2014/main" id="{A7BB5A8D-2B2F-4398-BA13-A3B61D24C7E7}"/>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3663DFAD-BD71-4A6E-97DE-4258F1C8C4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1D530D-B022-4930-9E99-C3842847E358}"/>
              </a:ext>
            </a:extLst>
          </p:cNvPr>
          <p:cNvSpPr>
            <a:spLocks noGrp="1"/>
          </p:cNvSpPr>
          <p:nvPr>
            <p:ph type="sldNum" sz="quarter" idx="12"/>
          </p:nvPr>
        </p:nvSpPr>
        <p:spPr/>
        <p:txBody>
          <a:bodyPr/>
          <a:lstStyle/>
          <a:p>
            <a:fld id="{192036CF-16FB-45A1-BE76-402E678A6FB6}" type="slidenum">
              <a:rPr lang="en-US" smtClean="0"/>
              <a:t>28</a:t>
            </a:fld>
            <a:endParaRPr lang="en-US"/>
          </a:p>
        </p:txBody>
      </p:sp>
      <p:sp>
        <p:nvSpPr>
          <p:cNvPr id="6" name="Subtitle 5">
            <a:extLst>
              <a:ext uri="{FF2B5EF4-FFF2-40B4-BE49-F238E27FC236}">
                <a16:creationId xmlns:a16="http://schemas.microsoft.com/office/drawing/2014/main" id="{5D53BE52-2287-4447-A4B9-8B441DD23557}"/>
              </a:ext>
            </a:extLst>
          </p:cNvPr>
          <p:cNvSpPr>
            <a:spLocks noGrp="1"/>
          </p:cNvSpPr>
          <p:nvPr>
            <p:ph type="subTitle" idx="1"/>
          </p:nvPr>
        </p:nvSpPr>
        <p:spPr/>
        <p:txBody>
          <a:bodyPr/>
          <a:lstStyle/>
          <a:p>
            <a:r>
              <a:rPr lang="en-US" dirty="0"/>
              <a:t>New mobility models opens additional dimensions for the industry</a:t>
            </a:r>
          </a:p>
        </p:txBody>
      </p:sp>
      <p:grpSp>
        <p:nvGrpSpPr>
          <p:cNvPr id="60" name="Group 27">
            <a:extLst>
              <a:ext uri="{FF2B5EF4-FFF2-40B4-BE49-F238E27FC236}">
                <a16:creationId xmlns:a16="http://schemas.microsoft.com/office/drawing/2014/main" id="{44DD2054-6763-4358-94CB-D5142028162A}"/>
              </a:ext>
            </a:extLst>
          </p:cNvPr>
          <p:cNvGrpSpPr/>
          <p:nvPr/>
        </p:nvGrpSpPr>
        <p:grpSpPr>
          <a:xfrm>
            <a:off x="3143522" y="2909733"/>
            <a:ext cx="1921042" cy="1844121"/>
            <a:chOff x="2765118" y="-1310496"/>
            <a:chExt cx="3718806" cy="3569894"/>
          </a:xfrm>
        </p:grpSpPr>
        <p:grpSp>
          <p:nvGrpSpPr>
            <p:cNvPr id="82" name="Group 28">
              <a:extLst>
                <a:ext uri="{FF2B5EF4-FFF2-40B4-BE49-F238E27FC236}">
                  <a16:creationId xmlns:a16="http://schemas.microsoft.com/office/drawing/2014/main" id="{F7A99C83-400C-4CF2-BE53-E6FA722FC44A}"/>
                </a:ext>
              </a:extLst>
            </p:cNvPr>
            <p:cNvGrpSpPr/>
            <p:nvPr/>
          </p:nvGrpSpPr>
          <p:grpSpPr>
            <a:xfrm>
              <a:off x="2765118" y="-1310496"/>
              <a:ext cx="3718806" cy="3566761"/>
              <a:chOff x="5425194" y="-1940767"/>
              <a:chExt cx="3718806" cy="3566761"/>
            </a:xfrm>
          </p:grpSpPr>
          <p:sp>
            <p:nvSpPr>
              <p:cNvPr id="84" name="Diamond 30">
                <a:extLst>
                  <a:ext uri="{FF2B5EF4-FFF2-40B4-BE49-F238E27FC236}">
                    <a16:creationId xmlns:a16="http://schemas.microsoft.com/office/drawing/2014/main" id="{7A630F79-9F8D-4026-9386-D9F4BDF67465}"/>
                  </a:ext>
                </a:extLst>
              </p:cNvPr>
              <p:cNvSpPr/>
              <p:nvPr/>
            </p:nvSpPr>
            <p:spPr>
              <a:xfrm>
                <a:off x="5425200" y="-227234"/>
                <a:ext cx="3718800" cy="1853228"/>
              </a:xfrm>
              <a:prstGeom prst="diamond">
                <a:avLst/>
              </a:prstGeom>
              <a:solidFill>
                <a:schemeClr val="bg2"/>
              </a:solidFill>
              <a:ln w="12700" cap="flat">
                <a:solidFill>
                  <a:schemeClr val="accent1"/>
                </a:solidFill>
                <a:prstDash val="solid"/>
                <a:miter lim="800000"/>
                <a:headEnd/>
                <a:tailEnd/>
              </a:ln>
              <a:effectLst>
                <a:glow rad="508000">
                  <a:schemeClr val="accent6">
                    <a:alpha val="10000"/>
                  </a:schemeClr>
                </a:glow>
              </a:effectLst>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85" name="Parallelogram 31">
                <a:extLst>
                  <a:ext uri="{FF2B5EF4-FFF2-40B4-BE49-F238E27FC236}">
                    <a16:creationId xmlns:a16="http://schemas.microsoft.com/office/drawing/2014/main" id="{54814D2D-7246-4AE0-9F0A-04228B53E0A6}"/>
                  </a:ext>
                </a:extLst>
              </p:cNvPr>
              <p:cNvSpPr/>
              <p:nvPr/>
            </p:nvSpPr>
            <p:spPr>
              <a:xfrm rot="5400000" flipH="1">
                <a:off x="5031048" y="-1546620"/>
                <a:ext cx="2647691"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86" name="Parallelogram 32">
                <a:extLst>
                  <a:ext uri="{FF2B5EF4-FFF2-40B4-BE49-F238E27FC236}">
                    <a16:creationId xmlns:a16="http://schemas.microsoft.com/office/drawing/2014/main" id="{01F0076A-826F-4D89-93FA-DDE365A1C0A2}"/>
                  </a:ext>
                </a:extLst>
              </p:cNvPr>
              <p:cNvSpPr/>
              <p:nvPr/>
            </p:nvSpPr>
            <p:spPr>
              <a:xfrm rot="16200000">
                <a:off x="6890453"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grpSp>
        <p:cxnSp>
          <p:nvCxnSpPr>
            <p:cNvPr id="83" name="Straight Connector 29">
              <a:extLst>
                <a:ext uri="{FF2B5EF4-FFF2-40B4-BE49-F238E27FC236}">
                  <a16:creationId xmlns:a16="http://schemas.microsoft.com/office/drawing/2014/main" id="{AC2E0E19-ABE0-4F64-98DA-90BC8B1BB3E0}"/>
                </a:ext>
              </a:extLst>
            </p:cNvPr>
            <p:cNvCxnSpPr>
              <a:cxnSpLocks/>
            </p:cNvCxnSpPr>
            <p:nvPr/>
          </p:nvCxnSpPr>
          <p:spPr bwMode="gray">
            <a:xfrm flipH="1" flipV="1">
              <a:off x="4624519" y="1136910"/>
              <a:ext cx="2" cy="1122488"/>
            </a:xfrm>
            <a:prstGeom prst="line">
              <a:avLst/>
            </a:prstGeom>
            <a:ln w="12700">
              <a:gradFill>
                <a:gsLst>
                  <a:gs pos="0">
                    <a:schemeClr val="accent1"/>
                  </a:gs>
                  <a:gs pos="88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1" name="Group 4">
            <a:extLst>
              <a:ext uri="{FF2B5EF4-FFF2-40B4-BE49-F238E27FC236}">
                <a16:creationId xmlns:a16="http://schemas.microsoft.com/office/drawing/2014/main" id="{02EB4014-7A98-403A-B651-2F3CE2085D6E}"/>
              </a:ext>
            </a:extLst>
          </p:cNvPr>
          <p:cNvGrpSpPr>
            <a:grpSpLocks noChangeAspect="1"/>
          </p:cNvGrpSpPr>
          <p:nvPr/>
        </p:nvGrpSpPr>
        <p:grpSpPr bwMode="auto">
          <a:xfrm>
            <a:off x="3595629" y="3639156"/>
            <a:ext cx="1016831" cy="654629"/>
            <a:chOff x="961" y="394"/>
            <a:chExt cx="2128" cy="1370"/>
          </a:xfrm>
          <a:solidFill>
            <a:schemeClr val="tx1"/>
          </a:solidFill>
        </p:grpSpPr>
        <p:sp>
          <p:nvSpPr>
            <p:cNvPr id="80" name="Freeform 5">
              <a:extLst>
                <a:ext uri="{FF2B5EF4-FFF2-40B4-BE49-F238E27FC236}">
                  <a16:creationId xmlns:a16="http://schemas.microsoft.com/office/drawing/2014/main" id="{988915E9-8149-4379-8F73-37FC629D71B4}"/>
                </a:ext>
              </a:extLst>
            </p:cNvPr>
            <p:cNvSpPr>
              <a:spLocks noEditPoints="1"/>
            </p:cNvSpPr>
            <p:nvPr/>
          </p:nvSpPr>
          <p:spPr bwMode="auto">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Fira Sans Book"/>
                <a:ea typeface="+mn-ea"/>
                <a:cs typeface="+mn-cs"/>
              </a:endParaRPr>
            </a:p>
          </p:txBody>
        </p:sp>
        <p:sp>
          <p:nvSpPr>
            <p:cNvPr id="81" name="Freeform 6">
              <a:extLst>
                <a:ext uri="{FF2B5EF4-FFF2-40B4-BE49-F238E27FC236}">
                  <a16:creationId xmlns:a16="http://schemas.microsoft.com/office/drawing/2014/main" id="{1BF20B38-1C53-4310-AC99-D9020B97E3F0}"/>
                </a:ext>
              </a:extLst>
            </p:cNvPr>
            <p:cNvSpPr>
              <a:spLocks/>
            </p:cNvSpPr>
            <p:nvPr/>
          </p:nvSpPr>
          <p:spPr bwMode="auto">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Fira Sans Book"/>
                <a:ea typeface="+mn-ea"/>
                <a:cs typeface="+mn-cs"/>
              </a:endParaRPr>
            </a:p>
          </p:txBody>
        </p:sp>
      </p:grpSp>
      <p:sp>
        <p:nvSpPr>
          <p:cNvPr id="62" name="Title 1">
            <a:extLst>
              <a:ext uri="{FF2B5EF4-FFF2-40B4-BE49-F238E27FC236}">
                <a16:creationId xmlns:a16="http://schemas.microsoft.com/office/drawing/2014/main" id="{97B43DE8-7097-4C7C-8AED-288B240F0CE7}"/>
              </a:ext>
            </a:extLst>
          </p:cNvPr>
          <p:cNvSpPr txBox="1">
            <a:spLocks/>
          </p:cNvSpPr>
          <p:nvPr/>
        </p:nvSpPr>
        <p:spPr bwMode="gray">
          <a:xfrm>
            <a:off x="2843238" y="2161051"/>
            <a:ext cx="2510622"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2400"/>
              <a:t>Car as a Service</a:t>
            </a:r>
          </a:p>
        </p:txBody>
      </p:sp>
      <p:grpSp>
        <p:nvGrpSpPr>
          <p:cNvPr id="63" name="Gruppieren 138">
            <a:extLst>
              <a:ext uri="{FF2B5EF4-FFF2-40B4-BE49-F238E27FC236}">
                <a16:creationId xmlns:a16="http://schemas.microsoft.com/office/drawing/2014/main" id="{DACDD325-7C3F-406C-8887-99EABBEF46C8}"/>
              </a:ext>
            </a:extLst>
          </p:cNvPr>
          <p:cNvGrpSpPr/>
          <p:nvPr/>
        </p:nvGrpSpPr>
        <p:grpSpPr>
          <a:xfrm>
            <a:off x="3202984" y="3023110"/>
            <a:ext cx="714649" cy="789486"/>
            <a:chOff x="2552700" y="3033758"/>
            <a:chExt cx="714649" cy="789486"/>
          </a:xfrm>
        </p:grpSpPr>
        <p:grpSp>
          <p:nvGrpSpPr>
            <p:cNvPr id="74" name="Gruppieren 151">
              <a:extLst>
                <a:ext uri="{FF2B5EF4-FFF2-40B4-BE49-F238E27FC236}">
                  <a16:creationId xmlns:a16="http://schemas.microsoft.com/office/drawing/2014/main" id="{00485AD2-F91B-422D-B53C-37A62F5E64C0}"/>
                </a:ext>
              </a:extLst>
            </p:cNvPr>
            <p:cNvGrpSpPr/>
            <p:nvPr/>
          </p:nvGrpSpPr>
          <p:grpSpPr>
            <a:xfrm>
              <a:off x="2552700" y="3374008"/>
              <a:ext cx="331015" cy="449236"/>
              <a:chOff x="10237753" y="923817"/>
              <a:chExt cx="207794" cy="282007"/>
            </a:xfrm>
          </p:grpSpPr>
          <p:sp>
            <p:nvSpPr>
              <p:cNvPr id="78" name="Freihandform: Form 155">
                <a:extLst>
                  <a:ext uri="{FF2B5EF4-FFF2-40B4-BE49-F238E27FC236}">
                    <a16:creationId xmlns:a16="http://schemas.microsoft.com/office/drawing/2014/main" id="{6739BA06-9426-4972-A035-1659E903F698}"/>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79" name="Freihandform: Form 156">
                <a:extLst>
                  <a:ext uri="{FF2B5EF4-FFF2-40B4-BE49-F238E27FC236}">
                    <a16:creationId xmlns:a16="http://schemas.microsoft.com/office/drawing/2014/main" id="{3D7DEC96-8924-41DF-B776-E706AC39ED67}"/>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nvGrpSpPr>
            <p:cNvPr id="75" name="Gruppieren 152">
              <a:extLst>
                <a:ext uri="{FF2B5EF4-FFF2-40B4-BE49-F238E27FC236}">
                  <a16:creationId xmlns:a16="http://schemas.microsoft.com/office/drawing/2014/main" id="{B3E3E76D-A795-4A52-965F-F2C8030279A0}"/>
                </a:ext>
              </a:extLst>
            </p:cNvPr>
            <p:cNvGrpSpPr/>
            <p:nvPr/>
          </p:nvGrpSpPr>
          <p:grpSpPr>
            <a:xfrm>
              <a:off x="2936334" y="3033758"/>
              <a:ext cx="331015" cy="449236"/>
              <a:chOff x="10237753" y="923817"/>
              <a:chExt cx="207794" cy="282007"/>
            </a:xfrm>
          </p:grpSpPr>
          <p:sp>
            <p:nvSpPr>
              <p:cNvPr id="76" name="Freihandform: Form 153">
                <a:extLst>
                  <a:ext uri="{FF2B5EF4-FFF2-40B4-BE49-F238E27FC236}">
                    <a16:creationId xmlns:a16="http://schemas.microsoft.com/office/drawing/2014/main" id="{31E914D1-3639-4E2E-AB69-E0228371DB85}"/>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77" name="Freihandform: Form 154">
                <a:extLst>
                  <a:ext uri="{FF2B5EF4-FFF2-40B4-BE49-F238E27FC236}">
                    <a16:creationId xmlns:a16="http://schemas.microsoft.com/office/drawing/2014/main" id="{B2A7CDAE-48A0-4912-A72B-DF5953AC8539}"/>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grpSp>
        <p:nvGrpSpPr>
          <p:cNvPr id="64" name="Gruppieren 139">
            <a:extLst>
              <a:ext uri="{FF2B5EF4-FFF2-40B4-BE49-F238E27FC236}">
                <a16:creationId xmlns:a16="http://schemas.microsoft.com/office/drawing/2014/main" id="{01B8C164-B340-4E10-9EF1-A12FB2B57528}"/>
              </a:ext>
            </a:extLst>
          </p:cNvPr>
          <p:cNvGrpSpPr/>
          <p:nvPr/>
        </p:nvGrpSpPr>
        <p:grpSpPr>
          <a:xfrm flipH="1">
            <a:off x="4303326" y="3023110"/>
            <a:ext cx="714649" cy="789486"/>
            <a:chOff x="3857821" y="3033758"/>
            <a:chExt cx="714649" cy="789486"/>
          </a:xfrm>
        </p:grpSpPr>
        <p:grpSp>
          <p:nvGrpSpPr>
            <p:cNvPr id="68" name="Gruppieren 143">
              <a:extLst>
                <a:ext uri="{FF2B5EF4-FFF2-40B4-BE49-F238E27FC236}">
                  <a16:creationId xmlns:a16="http://schemas.microsoft.com/office/drawing/2014/main" id="{6EE019C2-74F9-4488-A673-CBFFCF049F39}"/>
                </a:ext>
              </a:extLst>
            </p:cNvPr>
            <p:cNvGrpSpPr/>
            <p:nvPr/>
          </p:nvGrpSpPr>
          <p:grpSpPr>
            <a:xfrm>
              <a:off x="3857821" y="3374008"/>
              <a:ext cx="331015" cy="449236"/>
              <a:chOff x="10237753" y="923817"/>
              <a:chExt cx="207794" cy="282007"/>
            </a:xfrm>
          </p:grpSpPr>
          <p:sp>
            <p:nvSpPr>
              <p:cNvPr id="72" name="Freihandform: Form 149">
                <a:extLst>
                  <a:ext uri="{FF2B5EF4-FFF2-40B4-BE49-F238E27FC236}">
                    <a16:creationId xmlns:a16="http://schemas.microsoft.com/office/drawing/2014/main" id="{E8344F79-33A0-4F12-91A4-C2BFCF3A0DE5}"/>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73" name="Freihandform: Form 150">
                <a:extLst>
                  <a:ext uri="{FF2B5EF4-FFF2-40B4-BE49-F238E27FC236}">
                    <a16:creationId xmlns:a16="http://schemas.microsoft.com/office/drawing/2014/main" id="{0BB2D76E-3FC9-4782-8C8F-D121CE87F6CD}"/>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nvGrpSpPr>
            <p:cNvPr id="69" name="Gruppieren 144">
              <a:extLst>
                <a:ext uri="{FF2B5EF4-FFF2-40B4-BE49-F238E27FC236}">
                  <a16:creationId xmlns:a16="http://schemas.microsoft.com/office/drawing/2014/main" id="{C38C5A9C-AB0B-4341-A0C2-F3256C21C71D}"/>
                </a:ext>
              </a:extLst>
            </p:cNvPr>
            <p:cNvGrpSpPr/>
            <p:nvPr/>
          </p:nvGrpSpPr>
          <p:grpSpPr>
            <a:xfrm>
              <a:off x="4241455" y="3033758"/>
              <a:ext cx="331015" cy="449236"/>
              <a:chOff x="10237753" y="923817"/>
              <a:chExt cx="207794" cy="282007"/>
            </a:xfrm>
          </p:grpSpPr>
          <p:sp>
            <p:nvSpPr>
              <p:cNvPr id="70" name="Freihandform: Form 145">
                <a:extLst>
                  <a:ext uri="{FF2B5EF4-FFF2-40B4-BE49-F238E27FC236}">
                    <a16:creationId xmlns:a16="http://schemas.microsoft.com/office/drawing/2014/main" id="{75B4FC84-BFAF-4591-8350-DFF62107F44B}"/>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71" name="Freihandform: Form 148">
                <a:extLst>
                  <a:ext uri="{FF2B5EF4-FFF2-40B4-BE49-F238E27FC236}">
                    <a16:creationId xmlns:a16="http://schemas.microsoft.com/office/drawing/2014/main" id="{BACF3850-EF3B-460D-917E-73553EB0D30D}"/>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grpSp>
        <p:nvGrpSpPr>
          <p:cNvPr id="65" name="Gruppieren 140">
            <a:extLst>
              <a:ext uri="{FF2B5EF4-FFF2-40B4-BE49-F238E27FC236}">
                <a16:creationId xmlns:a16="http://schemas.microsoft.com/office/drawing/2014/main" id="{184FBF52-AF25-4A5D-95DC-6D61B8EE03FA}"/>
              </a:ext>
            </a:extLst>
          </p:cNvPr>
          <p:cNvGrpSpPr/>
          <p:nvPr/>
        </p:nvGrpSpPr>
        <p:grpSpPr>
          <a:xfrm>
            <a:off x="3993381" y="2854708"/>
            <a:ext cx="213591" cy="587290"/>
            <a:chOff x="6175699" y="3134247"/>
            <a:chExt cx="982440" cy="2701318"/>
          </a:xfrm>
        </p:grpSpPr>
        <p:sp>
          <p:nvSpPr>
            <p:cNvPr id="66" name="Freihandform: Form 141">
              <a:extLst>
                <a:ext uri="{FF2B5EF4-FFF2-40B4-BE49-F238E27FC236}">
                  <a16:creationId xmlns:a16="http://schemas.microsoft.com/office/drawing/2014/main" id="{185060E0-031C-4378-8EE5-E8765C5CC382}"/>
                </a:ext>
              </a:extLst>
            </p:cNvPr>
            <p:cNvSpPr/>
            <p:nvPr/>
          </p:nvSpPr>
          <p:spPr>
            <a:xfrm>
              <a:off x="6175699" y="3134247"/>
              <a:ext cx="982440" cy="2701318"/>
            </a:xfrm>
            <a:custGeom>
              <a:avLst/>
              <a:gdLst>
                <a:gd name="connsiteX0" fmla="*/ 296360 w 982440"/>
                <a:gd name="connsiteY0" fmla="*/ 1178541 h 2701318"/>
                <a:gd name="connsiteX1" fmla="*/ 296360 w 982440"/>
                <a:gd name="connsiteY1" fmla="*/ 1306456 h 2701318"/>
                <a:gd name="connsiteX2" fmla="*/ 379786 w 982440"/>
                <a:gd name="connsiteY2" fmla="*/ 1389883 h 2701318"/>
                <a:gd name="connsiteX3" fmla="*/ 389799 w 982440"/>
                <a:gd name="connsiteY3" fmla="*/ 1448836 h 2701318"/>
                <a:gd name="connsiteX4" fmla="*/ 301368 w 982440"/>
                <a:gd name="connsiteY4" fmla="*/ 1625696 h 2701318"/>
                <a:gd name="connsiteX5" fmla="*/ 394803 w 982440"/>
                <a:gd name="connsiteY5" fmla="*/ 1900443 h 2701318"/>
                <a:gd name="connsiteX6" fmla="*/ 389799 w 982440"/>
                <a:gd name="connsiteY6" fmla="*/ 1944379 h 2701318"/>
                <a:gd name="connsiteX7" fmla="*/ 301368 w 982440"/>
                <a:gd name="connsiteY7" fmla="*/ 2062286 h 2701318"/>
                <a:gd name="connsiteX8" fmla="*/ 429288 w 982440"/>
                <a:gd name="connsiteY8" fmla="*/ 2229134 h 2701318"/>
                <a:gd name="connsiteX9" fmla="*/ 434292 w 982440"/>
                <a:gd name="connsiteY9" fmla="*/ 2278079 h 2701318"/>
                <a:gd name="connsiteX10" fmla="*/ 350866 w 982440"/>
                <a:gd name="connsiteY10" fmla="*/ 2489420 h 2701318"/>
                <a:gd name="connsiteX11" fmla="*/ 488242 w 982440"/>
                <a:gd name="connsiteY11" fmla="*/ 2592310 h 2701318"/>
                <a:gd name="connsiteX12" fmla="*/ 625617 w 982440"/>
                <a:gd name="connsiteY12" fmla="*/ 2489420 h 2701318"/>
                <a:gd name="connsiteX13" fmla="*/ 542191 w 982440"/>
                <a:gd name="connsiteY13" fmla="*/ 2278079 h 2701318"/>
                <a:gd name="connsiteX14" fmla="*/ 547200 w 982440"/>
                <a:gd name="connsiteY14" fmla="*/ 2229134 h 2701318"/>
                <a:gd name="connsiteX15" fmla="*/ 675120 w 982440"/>
                <a:gd name="connsiteY15" fmla="*/ 2062286 h 2701318"/>
                <a:gd name="connsiteX16" fmla="*/ 596698 w 982440"/>
                <a:gd name="connsiteY16" fmla="*/ 1944379 h 2701318"/>
                <a:gd name="connsiteX17" fmla="*/ 591693 w 982440"/>
                <a:gd name="connsiteY17" fmla="*/ 1900443 h 2701318"/>
                <a:gd name="connsiteX18" fmla="*/ 685132 w 982440"/>
                <a:gd name="connsiteY18" fmla="*/ 1625696 h 2701318"/>
                <a:gd name="connsiteX19" fmla="*/ 596698 w 982440"/>
                <a:gd name="connsiteY19" fmla="*/ 1448836 h 2701318"/>
                <a:gd name="connsiteX20" fmla="*/ 606710 w 982440"/>
                <a:gd name="connsiteY20" fmla="*/ 1389883 h 2701318"/>
                <a:gd name="connsiteX21" fmla="*/ 690137 w 982440"/>
                <a:gd name="connsiteY21" fmla="*/ 1306456 h 2701318"/>
                <a:gd name="connsiteX22" fmla="*/ 690137 w 982440"/>
                <a:gd name="connsiteY22" fmla="*/ 1178541 h 2701318"/>
                <a:gd name="connsiteX23" fmla="*/ 684018 w 982440"/>
                <a:gd name="connsiteY23" fmla="*/ 1178541 h 2701318"/>
                <a:gd name="connsiteX24" fmla="*/ 536630 w 982440"/>
                <a:gd name="connsiteY24" fmla="*/ 1178541 h 2701318"/>
                <a:gd name="connsiteX25" fmla="*/ 536630 w 982440"/>
                <a:gd name="connsiteY25" fmla="*/ 1767519 h 2701318"/>
                <a:gd name="connsiteX26" fmla="*/ 487685 w 982440"/>
                <a:gd name="connsiteY26" fmla="*/ 1816459 h 2701318"/>
                <a:gd name="connsiteX27" fmla="*/ 438744 w 982440"/>
                <a:gd name="connsiteY27" fmla="*/ 1767519 h 2701318"/>
                <a:gd name="connsiteX28" fmla="*/ 438744 w 982440"/>
                <a:gd name="connsiteY28" fmla="*/ 1178541 h 2701318"/>
                <a:gd name="connsiteX29" fmla="*/ 483238 w 982440"/>
                <a:gd name="connsiteY29" fmla="*/ 97349 h 2701318"/>
                <a:gd name="connsiteX30" fmla="*/ 139520 w 982440"/>
                <a:gd name="connsiteY30" fmla="*/ 195792 h 2701318"/>
                <a:gd name="connsiteX31" fmla="*/ 95579 w 982440"/>
                <a:gd name="connsiteY31" fmla="*/ 294235 h 2701318"/>
                <a:gd name="connsiteX32" fmla="*/ 223503 w 982440"/>
                <a:gd name="connsiteY32" fmla="*/ 1045618 h 2701318"/>
                <a:gd name="connsiteX33" fmla="*/ 292470 w 982440"/>
                <a:gd name="connsiteY33" fmla="*/ 1075094 h 2701318"/>
                <a:gd name="connsiteX34" fmla="*/ 685132 w 982440"/>
                <a:gd name="connsiteY34" fmla="*/ 1075094 h 2701318"/>
                <a:gd name="connsiteX35" fmla="*/ 754099 w 982440"/>
                <a:gd name="connsiteY35" fmla="*/ 1045618 h 2701318"/>
                <a:gd name="connsiteX36" fmla="*/ 881462 w 982440"/>
                <a:gd name="connsiteY36" fmla="*/ 294235 h 2701318"/>
                <a:gd name="connsiteX37" fmla="*/ 841972 w 982440"/>
                <a:gd name="connsiteY37" fmla="*/ 195792 h 2701318"/>
                <a:gd name="connsiteX38" fmla="*/ 493250 w 982440"/>
                <a:gd name="connsiteY38" fmla="*/ 97349 h 2701318"/>
                <a:gd name="connsiteX39" fmla="*/ 483238 w 982440"/>
                <a:gd name="connsiteY39" fmla="*/ 97349 h 2701318"/>
                <a:gd name="connsiteX40" fmla="*/ 489356 w 982440"/>
                <a:gd name="connsiteY40" fmla="*/ 25 h 2701318"/>
                <a:gd name="connsiteX41" fmla="*/ 906491 w 982440"/>
                <a:gd name="connsiteY41" fmla="*/ 127940 h 2701318"/>
                <a:gd name="connsiteX42" fmla="*/ 979905 w 982440"/>
                <a:gd name="connsiteY42" fmla="*/ 294792 h 2701318"/>
                <a:gd name="connsiteX43" fmla="*/ 821394 w 982440"/>
                <a:gd name="connsiteY43" fmla="*/ 1114579 h 2701318"/>
                <a:gd name="connsiteX44" fmla="*/ 781904 w 982440"/>
                <a:gd name="connsiteY44" fmla="*/ 1149622 h 2701318"/>
                <a:gd name="connsiteX45" fmla="*/ 781904 w 982440"/>
                <a:gd name="connsiteY45" fmla="*/ 1325925 h 2701318"/>
                <a:gd name="connsiteX46" fmla="*/ 767445 w 982440"/>
                <a:gd name="connsiteY46" fmla="*/ 1360406 h 2701318"/>
                <a:gd name="connsiteX47" fmla="*/ 694031 w 982440"/>
                <a:gd name="connsiteY47" fmla="*/ 1433819 h 2701318"/>
                <a:gd name="connsiteX48" fmla="*/ 777457 w 982440"/>
                <a:gd name="connsiteY48" fmla="*/ 1600667 h 2701318"/>
                <a:gd name="connsiteX49" fmla="*/ 782461 w 982440"/>
                <a:gd name="connsiteY49" fmla="*/ 1640156 h 2701318"/>
                <a:gd name="connsiteX50" fmla="*/ 694031 w 982440"/>
                <a:gd name="connsiteY50" fmla="*/ 1910451 h 2701318"/>
                <a:gd name="connsiteX51" fmla="*/ 777457 w 982440"/>
                <a:gd name="connsiteY51" fmla="*/ 2038370 h 2701318"/>
                <a:gd name="connsiteX52" fmla="*/ 777457 w 982440"/>
                <a:gd name="connsiteY52" fmla="*/ 2097324 h 2701318"/>
                <a:gd name="connsiteX53" fmla="*/ 645086 w 982440"/>
                <a:gd name="connsiteY53" fmla="*/ 2274184 h 2701318"/>
                <a:gd name="connsiteX54" fmla="*/ 733516 w 982440"/>
                <a:gd name="connsiteY54" fmla="*/ 2494981 h 2701318"/>
                <a:gd name="connsiteX55" fmla="*/ 719056 w 982440"/>
                <a:gd name="connsiteY55" fmla="*/ 2553935 h 2701318"/>
                <a:gd name="connsiteX56" fmla="*/ 522727 w 982440"/>
                <a:gd name="connsiteY56" fmla="*/ 2701318 h 2701318"/>
                <a:gd name="connsiteX57" fmla="*/ 488242 w 982440"/>
                <a:gd name="connsiteY57" fmla="*/ 2701318 h 2701318"/>
                <a:gd name="connsiteX58" fmla="*/ 458765 w 982440"/>
                <a:gd name="connsiteY58" fmla="*/ 2691305 h 2701318"/>
                <a:gd name="connsiteX59" fmla="*/ 262436 w 982440"/>
                <a:gd name="connsiteY59" fmla="*/ 2543922 h 2701318"/>
                <a:gd name="connsiteX60" fmla="*/ 247971 w 982440"/>
                <a:gd name="connsiteY60" fmla="*/ 2484968 h 2701318"/>
                <a:gd name="connsiteX61" fmla="*/ 336406 w 982440"/>
                <a:gd name="connsiteY61" fmla="*/ 2264171 h 2701318"/>
                <a:gd name="connsiteX62" fmla="*/ 204035 w 982440"/>
                <a:gd name="connsiteY62" fmla="*/ 2087311 h 2701318"/>
                <a:gd name="connsiteX63" fmla="*/ 204035 w 982440"/>
                <a:gd name="connsiteY63" fmla="*/ 2028358 h 2701318"/>
                <a:gd name="connsiteX64" fmla="*/ 287461 w 982440"/>
                <a:gd name="connsiteY64" fmla="*/ 1900443 h 2701318"/>
                <a:gd name="connsiteX65" fmla="*/ 199031 w 982440"/>
                <a:gd name="connsiteY65" fmla="*/ 1630148 h 2701318"/>
                <a:gd name="connsiteX66" fmla="*/ 204035 w 982440"/>
                <a:gd name="connsiteY66" fmla="*/ 1590658 h 2701318"/>
                <a:gd name="connsiteX67" fmla="*/ 287461 w 982440"/>
                <a:gd name="connsiteY67" fmla="*/ 1423806 h 2701318"/>
                <a:gd name="connsiteX68" fmla="*/ 214047 w 982440"/>
                <a:gd name="connsiteY68" fmla="*/ 1350393 h 2701318"/>
                <a:gd name="connsiteX69" fmla="*/ 194579 w 982440"/>
                <a:gd name="connsiteY69" fmla="*/ 1325925 h 2701318"/>
                <a:gd name="connsiteX70" fmla="*/ 194579 w 982440"/>
                <a:gd name="connsiteY70" fmla="*/ 1149622 h 2701318"/>
                <a:gd name="connsiteX71" fmla="*/ 155089 w 982440"/>
                <a:gd name="connsiteY71" fmla="*/ 1114579 h 2701318"/>
                <a:gd name="connsiteX72" fmla="*/ 307 w 982440"/>
                <a:gd name="connsiteY72" fmla="*/ 512433 h 2701318"/>
                <a:gd name="connsiteX73" fmla="*/ 0 w 982440"/>
                <a:gd name="connsiteY73" fmla="*/ 500738 h 2701318"/>
                <a:gd name="connsiteX74" fmla="*/ 0 w 982440"/>
                <a:gd name="connsiteY74" fmla="*/ 248032 h 2701318"/>
                <a:gd name="connsiteX75" fmla="*/ 2697 w 982440"/>
                <a:gd name="connsiteY75" fmla="*/ 247518 h 2701318"/>
                <a:gd name="connsiteX76" fmla="*/ 66659 w 982440"/>
                <a:gd name="connsiteY76" fmla="*/ 127940 h 2701318"/>
                <a:gd name="connsiteX77" fmla="*/ 489356 w 982440"/>
                <a:gd name="connsiteY77" fmla="*/ 25 h 270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82440" h="2701318">
                  <a:moveTo>
                    <a:pt x="296360" y="1178541"/>
                  </a:moveTo>
                  <a:lnTo>
                    <a:pt x="296360" y="1306456"/>
                  </a:lnTo>
                  <a:lnTo>
                    <a:pt x="379786" y="1389883"/>
                  </a:lnTo>
                  <a:cubicBezTo>
                    <a:pt x="394803" y="1404899"/>
                    <a:pt x="399811" y="1429372"/>
                    <a:pt x="389799" y="1448836"/>
                  </a:cubicBezTo>
                  <a:lnTo>
                    <a:pt x="301368" y="1625696"/>
                  </a:lnTo>
                  <a:lnTo>
                    <a:pt x="394803" y="1900443"/>
                  </a:lnTo>
                  <a:cubicBezTo>
                    <a:pt x="399811" y="1914902"/>
                    <a:pt x="399811" y="1929919"/>
                    <a:pt x="389799" y="1944379"/>
                  </a:cubicBezTo>
                  <a:lnTo>
                    <a:pt x="301368" y="2062286"/>
                  </a:lnTo>
                  <a:lnTo>
                    <a:pt x="429288" y="2229134"/>
                  </a:lnTo>
                  <a:cubicBezTo>
                    <a:pt x="439301" y="2243593"/>
                    <a:pt x="444305" y="2258610"/>
                    <a:pt x="434292" y="2278079"/>
                  </a:cubicBezTo>
                  <a:lnTo>
                    <a:pt x="350866" y="2489420"/>
                  </a:lnTo>
                  <a:lnTo>
                    <a:pt x="488242" y="2592310"/>
                  </a:lnTo>
                  <a:lnTo>
                    <a:pt x="625617" y="2489420"/>
                  </a:lnTo>
                  <a:lnTo>
                    <a:pt x="542191" y="2278079"/>
                  </a:lnTo>
                  <a:cubicBezTo>
                    <a:pt x="537187" y="2263619"/>
                    <a:pt x="537187" y="2243593"/>
                    <a:pt x="547200" y="2229134"/>
                  </a:cubicBezTo>
                  <a:lnTo>
                    <a:pt x="675120" y="2062286"/>
                  </a:lnTo>
                  <a:lnTo>
                    <a:pt x="596698" y="1944379"/>
                  </a:lnTo>
                  <a:cubicBezTo>
                    <a:pt x="586685" y="1929919"/>
                    <a:pt x="586685" y="1914902"/>
                    <a:pt x="591693" y="1900443"/>
                  </a:cubicBezTo>
                  <a:lnTo>
                    <a:pt x="685132" y="1625696"/>
                  </a:lnTo>
                  <a:lnTo>
                    <a:pt x="596698" y="1448836"/>
                  </a:lnTo>
                  <a:cubicBezTo>
                    <a:pt x="587242" y="1429372"/>
                    <a:pt x="592250" y="1409346"/>
                    <a:pt x="606710" y="1389883"/>
                  </a:cubicBezTo>
                  <a:lnTo>
                    <a:pt x="690137" y="1306456"/>
                  </a:lnTo>
                  <a:lnTo>
                    <a:pt x="690137" y="1178541"/>
                  </a:lnTo>
                  <a:lnTo>
                    <a:pt x="684018" y="1178541"/>
                  </a:lnTo>
                  <a:lnTo>
                    <a:pt x="536630" y="1178541"/>
                  </a:lnTo>
                  <a:lnTo>
                    <a:pt x="536630" y="1767519"/>
                  </a:lnTo>
                  <a:cubicBezTo>
                    <a:pt x="536630" y="1796995"/>
                    <a:pt x="517166" y="1816459"/>
                    <a:pt x="487685" y="1816459"/>
                  </a:cubicBezTo>
                  <a:cubicBezTo>
                    <a:pt x="458208" y="1816459"/>
                    <a:pt x="438744" y="1796995"/>
                    <a:pt x="438744" y="1767519"/>
                  </a:cubicBezTo>
                  <a:lnTo>
                    <a:pt x="438744" y="1178541"/>
                  </a:lnTo>
                  <a:close/>
                  <a:moveTo>
                    <a:pt x="483238" y="97349"/>
                  </a:moveTo>
                  <a:cubicBezTo>
                    <a:pt x="409820" y="97349"/>
                    <a:pt x="222946" y="112366"/>
                    <a:pt x="139520" y="195792"/>
                  </a:cubicBezTo>
                  <a:cubicBezTo>
                    <a:pt x="110039" y="220822"/>
                    <a:pt x="95579" y="254746"/>
                    <a:pt x="95579" y="294235"/>
                  </a:cubicBezTo>
                  <a:cubicBezTo>
                    <a:pt x="91132" y="461640"/>
                    <a:pt x="100587" y="913246"/>
                    <a:pt x="223503" y="1045618"/>
                  </a:cubicBezTo>
                  <a:cubicBezTo>
                    <a:pt x="243524" y="1065082"/>
                    <a:pt x="267997" y="1075094"/>
                    <a:pt x="292470" y="1075094"/>
                  </a:cubicBezTo>
                  <a:lnTo>
                    <a:pt x="685132" y="1075094"/>
                  </a:lnTo>
                  <a:cubicBezTo>
                    <a:pt x="710158" y="1075094"/>
                    <a:pt x="729626" y="1065082"/>
                    <a:pt x="754099" y="1045618"/>
                  </a:cubicBezTo>
                  <a:cubicBezTo>
                    <a:pt x="881462" y="913246"/>
                    <a:pt x="891474" y="456636"/>
                    <a:pt x="881462" y="294235"/>
                  </a:cubicBezTo>
                  <a:cubicBezTo>
                    <a:pt x="881462" y="254746"/>
                    <a:pt x="866445" y="220265"/>
                    <a:pt x="841972" y="195792"/>
                  </a:cubicBezTo>
                  <a:cubicBezTo>
                    <a:pt x="758546" y="111814"/>
                    <a:pt x="557208" y="97349"/>
                    <a:pt x="493250" y="97349"/>
                  </a:cubicBezTo>
                  <a:cubicBezTo>
                    <a:pt x="488242" y="97349"/>
                    <a:pt x="483238" y="97349"/>
                    <a:pt x="483238" y="97349"/>
                  </a:cubicBezTo>
                  <a:close/>
                  <a:moveTo>
                    <a:pt x="489356" y="25"/>
                  </a:moveTo>
                  <a:cubicBezTo>
                    <a:pt x="498811" y="25"/>
                    <a:pt x="774120" y="-4427"/>
                    <a:pt x="906491" y="127940"/>
                  </a:cubicBezTo>
                  <a:cubicBezTo>
                    <a:pt x="955432" y="171877"/>
                    <a:pt x="979905" y="230830"/>
                    <a:pt x="979905" y="294792"/>
                  </a:cubicBezTo>
                  <a:cubicBezTo>
                    <a:pt x="984913" y="358193"/>
                    <a:pt x="999373" y="932710"/>
                    <a:pt x="821394" y="1114579"/>
                  </a:cubicBezTo>
                  <a:cubicBezTo>
                    <a:pt x="808601" y="1129039"/>
                    <a:pt x="795812" y="1140166"/>
                    <a:pt x="781904" y="1149622"/>
                  </a:cubicBezTo>
                  <a:lnTo>
                    <a:pt x="781904" y="1325925"/>
                  </a:lnTo>
                  <a:cubicBezTo>
                    <a:pt x="781904" y="1340942"/>
                    <a:pt x="777457" y="1350393"/>
                    <a:pt x="767445" y="1360406"/>
                  </a:cubicBezTo>
                  <a:lnTo>
                    <a:pt x="694031" y="1433819"/>
                  </a:lnTo>
                  <a:lnTo>
                    <a:pt x="777457" y="1600667"/>
                  </a:lnTo>
                  <a:cubicBezTo>
                    <a:pt x="782461" y="1610679"/>
                    <a:pt x="782461" y="1625696"/>
                    <a:pt x="782461" y="1640156"/>
                  </a:cubicBezTo>
                  <a:lnTo>
                    <a:pt x="694031" y="1910451"/>
                  </a:lnTo>
                  <a:lnTo>
                    <a:pt x="777457" y="2038370"/>
                  </a:lnTo>
                  <a:cubicBezTo>
                    <a:pt x="787466" y="2057834"/>
                    <a:pt x="787466" y="2077860"/>
                    <a:pt x="777457" y="2097324"/>
                  </a:cubicBezTo>
                  <a:lnTo>
                    <a:pt x="645086" y="2274184"/>
                  </a:lnTo>
                  <a:lnTo>
                    <a:pt x="733516" y="2494981"/>
                  </a:lnTo>
                  <a:cubicBezTo>
                    <a:pt x="743529" y="2514450"/>
                    <a:pt x="733516" y="2539475"/>
                    <a:pt x="719056" y="2553935"/>
                  </a:cubicBezTo>
                  <a:lnTo>
                    <a:pt x="522727" y="2701318"/>
                  </a:lnTo>
                  <a:cubicBezTo>
                    <a:pt x="507710" y="2696314"/>
                    <a:pt x="498254" y="2701318"/>
                    <a:pt x="488242" y="2701318"/>
                  </a:cubicBezTo>
                  <a:cubicBezTo>
                    <a:pt x="478233" y="2701318"/>
                    <a:pt x="468778" y="2696314"/>
                    <a:pt x="458765" y="2691305"/>
                  </a:cubicBezTo>
                  <a:lnTo>
                    <a:pt x="262436" y="2543922"/>
                  </a:lnTo>
                  <a:cubicBezTo>
                    <a:pt x="242967" y="2528909"/>
                    <a:pt x="237963" y="2504437"/>
                    <a:pt x="247971" y="2484968"/>
                  </a:cubicBezTo>
                  <a:lnTo>
                    <a:pt x="336406" y="2264171"/>
                  </a:lnTo>
                  <a:lnTo>
                    <a:pt x="204035" y="2087311"/>
                  </a:lnTo>
                  <a:cubicBezTo>
                    <a:pt x="189575" y="2072299"/>
                    <a:pt x="189575" y="2047826"/>
                    <a:pt x="204035" y="2028358"/>
                  </a:cubicBezTo>
                  <a:lnTo>
                    <a:pt x="287461" y="1900443"/>
                  </a:lnTo>
                  <a:lnTo>
                    <a:pt x="199031" y="1630148"/>
                  </a:lnTo>
                  <a:cubicBezTo>
                    <a:pt x="194022" y="1615131"/>
                    <a:pt x="194022" y="1605118"/>
                    <a:pt x="204035" y="1590658"/>
                  </a:cubicBezTo>
                  <a:lnTo>
                    <a:pt x="287461" y="1423806"/>
                  </a:lnTo>
                  <a:lnTo>
                    <a:pt x="214047" y="1350393"/>
                  </a:lnTo>
                  <a:cubicBezTo>
                    <a:pt x="199588" y="1350393"/>
                    <a:pt x="194579" y="1340385"/>
                    <a:pt x="194579" y="1325925"/>
                  </a:cubicBezTo>
                  <a:lnTo>
                    <a:pt x="194579" y="1149622"/>
                  </a:lnTo>
                  <a:cubicBezTo>
                    <a:pt x="180676" y="1140166"/>
                    <a:pt x="167883" y="1128487"/>
                    <a:pt x="155089" y="1114579"/>
                  </a:cubicBezTo>
                  <a:cubicBezTo>
                    <a:pt x="40377" y="996532"/>
                    <a:pt x="8571" y="714242"/>
                    <a:pt x="307" y="512433"/>
                  </a:cubicBezTo>
                  <a:lnTo>
                    <a:pt x="0" y="500738"/>
                  </a:lnTo>
                  <a:lnTo>
                    <a:pt x="0" y="248032"/>
                  </a:lnTo>
                  <a:lnTo>
                    <a:pt x="2697" y="247518"/>
                  </a:lnTo>
                  <a:cubicBezTo>
                    <a:pt x="11596" y="201910"/>
                    <a:pt x="33845" y="160754"/>
                    <a:pt x="66659" y="127940"/>
                  </a:cubicBezTo>
                  <a:cubicBezTo>
                    <a:pt x="204035" y="-4984"/>
                    <a:pt x="479900" y="25"/>
                    <a:pt x="489356" y="25"/>
                  </a:cubicBezTo>
                  <a:close/>
                </a:path>
              </a:pathLst>
            </a:custGeom>
            <a:solidFill>
              <a:schemeClr val="tx1"/>
            </a:solidFill>
            <a:ln w="491" cap="flat">
              <a:solidFill>
                <a:schemeClr val="tx1"/>
              </a:solidFill>
              <a:prstDash val="solid"/>
              <a:miter/>
            </a:ln>
          </p:spPr>
          <p:txBody>
            <a:bodyPr rtlCol="0" anchor="ctr"/>
            <a:lstStyle/>
            <a:p>
              <a:endParaRPr lang="de-DE"/>
            </a:p>
          </p:txBody>
        </p:sp>
        <p:sp>
          <p:nvSpPr>
            <p:cNvPr id="67" name="Freihandform: Form 142">
              <a:extLst>
                <a:ext uri="{FF2B5EF4-FFF2-40B4-BE49-F238E27FC236}">
                  <a16:creationId xmlns:a16="http://schemas.microsoft.com/office/drawing/2014/main" id="{E5E263F4-F6FE-4BE2-86DA-2BCECB24CC80}"/>
                </a:ext>
              </a:extLst>
            </p:cNvPr>
            <p:cNvSpPr/>
            <p:nvPr/>
          </p:nvSpPr>
          <p:spPr>
            <a:xfrm>
              <a:off x="6418662" y="3379541"/>
              <a:ext cx="489439" cy="289206"/>
            </a:xfrm>
            <a:custGeom>
              <a:avLst/>
              <a:gdLst>
                <a:gd name="connsiteX0" fmla="*/ 85997 w 109836"/>
                <a:gd name="connsiteY0" fmla="*/ 0 h 64901"/>
                <a:gd name="connsiteX1" fmla="*/ 25337 w 109836"/>
                <a:gd name="connsiteY1" fmla="*/ 0 h 64901"/>
                <a:gd name="connsiteX2" fmla="*/ 0 w 109836"/>
                <a:gd name="connsiteY2" fmla="*/ 24213 h 64901"/>
                <a:gd name="connsiteX3" fmla="*/ 0 w 109836"/>
                <a:gd name="connsiteY3" fmla="*/ 41812 h 64901"/>
                <a:gd name="connsiteX4" fmla="*/ 25337 w 109836"/>
                <a:gd name="connsiteY4" fmla="*/ 66025 h 64901"/>
                <a:gd name="connsiteX5" fmla="*/ 85997 w 109836"/>
                <a:gd name="connsiteY5" fmla="*/ 66025 h 64901"/>
                <a:gd name="connsiteX6" fmla="*/ 110211 w 109836"/>
                <a:gd name="connsiteY6" fmla="*/ 40688 h 64901"/>
                <a:gd name="connsiteX7" fmla="*/ 110211 w 109836"/>
                <a:gd name="connsiteY7" fmla="*/ 24338 h 64901"/>
                <a:gd name="connsiteX8" fmla="*/ 85997 w 109836"/>
                <a:gd name="connsiteY8" fmla="*/ 0 h 64901"/>
                <a:gd name="connsiteX9" fmla="*/ 88244 w 109836"/>
                <a:gd name="connsiteY9" fmla="*/ 41937 h 64901"/>
                <a:gd name="connsiteX10" fmla="*/ 85997 w 109836"/>
                <a:gd name="connsiteY10" fmla="*/ 44183 h 64901"/>
                <a:gd name="connsiteX11" fmla="*/ 25337 w 109836"/>
                <a:gd name="connsiteY11" fmla="*/ 44183 h 64901"/>
                <a:gd name="connsiteX12" fmla="*/ 22092 w 109836"/>
                <a:gd name="connsiteY12" fmla="*/ 40938 h 64901"/>
                <a:gd name="connsiteX13" fmla="*/ 22092 w 109836"/>
                <a:gd name="connsiteY13" fmla="*/ 24338 h 64901"/>
                <a:gd name="connsiteX14" fmla="*/ 25337 w 109836"/>
                <a:gd name="connsiteY14" fmla="*/ 22092 h 64901"/>
                <a:gd name="connsiteX15" fmla="*/ 85997 w 109836"/>
                <a:gd name="connsiteY15" fmla="*/ 22092 h 64901"/>
                <a:gd name="connsiteX16" fmla="*/ 88244 w 109836"/>
                <a:gd name="connsiteY16" fmla="*/ 24338 h 64901"/>
                <a:gd name="connsiteX17" fmla="*/ 88244 w 109836"/>
                <a:gd name="connsiteY17" fmla="*/ 41937 h 6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836" h="64901">
                  <a:moveTo>
                    <a:pt x="85997" y="0"/>
                  </a:moveTo>
                  <a:lnTo>
                    <a:pt x="25337" y="0"/>
                  </a:lnTo>
                  <a:cubicBezTo>
                    <a:pt x="10984" y="0"/>
                    <a:pt x="0" y="10983"/>
                    <a:pt x="0" y="24213"/>
                  </a:cubicBezTo>
                  <a:lnTo>
                    <a:pt x="0" y="41812"/>
                  </a:lnTo>
                  <a:cubicBezTo>
                    <a:pt x="0" y="55042"/>
                    <a:pt x="10984" y="66025"/>
                    <a:pt x="25337" y="66025"/>
                  </a:cubicBezTo>
                  <a:lnTo>
                    <a:pt x="85997" y="66025"/>
                  </a:lnTo>
                  <a:cubicBezTo>
                    <a:pt x="99227" y="66025"/>
                    <a:pt x="110211" y="55042"/>
                    <a:pt x="110211" y="40688"/>
                  </a:cubicBezTo>
                  <a:lnTo>
                    <a:pt x="110211" y="24338"/>
                  </a:lnTo>
                  <a:cubicBezTo>
                    <a:pt x="110211" y="11108"/>
                    <a:pt x="99227" y="0"/>
                    <a:pt x="85997" y="0"/>
                  </a:cubicBezTo>
                  <a:close/>
                  <a:moveTo>
                    <a:pt x="88244" y="41937"/>
                  </a:moveTo>
                  <a:cubicBezTo>
                    <a:pt x="88244" y="43060"/>
                    <a:pt x="87120" y="44183"/>
                    <a:pt x="85997" y="44183"/>
                  </a:cubicBezTo>
                  <a:lnTo>
                    <a:pt x="25337" y="44183"/>
                  </a:lnTo>
                  <a:cubicBezTo>
                    <a:pt x="23091" y="44183"/>
                    <a:pt x="22092" y="43060"/>
                    <a:pt x="22092" y="40938"/>
                  </a:cubicBezTo>
                  <a:lnTo>
                    <a:pt x="22092" y="24338"/>
                  </a:lnTo>
                  <a:cubicBezTo>
                    <a:pt x="22092" y="23215"/>
                    <a:pt x="23215" y="22092"/>
                    <a:pt x="25337" y="22092"/>
                  </a:cubicBezTo>
                  <a:lnTo>
                    <a:pt x="85997" y="22092"/>
                  </a:lnTo>
                  <a:cubicBezTo>
                    <a:pt x="87120" y="22092"/>
                    <a:pt x="88244" y="23215"/>
                    <a:pt x="88244" y="24338"/>
                  </a:cubicBezTo>
                  <a:lnTo>
                    <a:pt x="88244" y="41937"/>
                  </a:lnTo>
                  <a:close/>
                </a:path>
              </a:pathLst>
            </a:custGeom>
            <a:solidFill>
              <a:schemeClr val="tx1"/>
            </a:solidFill>
            <a:ln w="491" cap="flat">
              <a:solidFill>
                <a:schemeClr val="tx1"/>
              </a:solidFill>
              <a:prstDash val="solid"/>
              <a:miter/>
            </a:ln>
          </p:spPr>
          <p:txBody>
            <a:bodyPr rtlCol="0" anchor="ctr"/>
            <a:lstStyle/>
            <a:p>
              <a:endParaRPr lang="de-DE"/>
            </a:p>
          </p:txBody>
        </p:sp>
      </p:grpSp>
      <p:sp>
        <p:nvSpPr>
          <p:cNvPr id="87" name="Textplatzhalter 6">
            <a:extLst>
              <a:ext uri="{FF2B5EF4-FFF2-40B4-BE49-F238E27FC236}">
                <a16:creationId xmlns:a16="http://schemas.microsoft.com/office/drawing/2014/main" id="{7F5ED3CE-5757-460F-A13C-2D1B0D1B82B9}"/>
              </a:ext>
            </a:extLst>
          </p:cNvPr>
          <p:cNvSpPr txBox="1">
            <a:spLocks/>
          </p:cNvSpPr>
          <p:nvPr/>
        </p:nvSpPr>
        <p:spPr>
          <a:xfrm>
            <a:off x="2904479" y="4923240"/>
            <a:ext cx="2412000" cy="995893"/>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800"/>
              <a:t>Car rental</a:t>
            </a:r>
          </a:p>
          <a:p>
            <a:pPr lvl="1" algn="ctr">
              <a:lnSpc>
                <a:spcPct val="100000"/>
              </a:lnSpc>
            </a:pPr>
            <a:r>
              <a:rPr lang="en-US" sz="1800"/>
              <a:t>Car sharing</a:t>
            </a:r>
          </a:p>
        </p:txBody>
      </p:sp>
      <p:grpSp>
        <p:nvGrpSpPr>
          <p:cNvPr id="90" name="Group 27">
            <a:extLst>
              <a:ext uri="{FF2B5EF4-FFF2-40B4-BE49-F238E27FC236}">
                <a16:creationId xmlns:a16="http://schemas.microsoft.com/office/drawing/2014/main" id="{D483DAC9-D8A3-4241-B1C0-9E9487F50441}"/>
              </a:ext>
            </a:extLst>
          </p:cNvPr>
          <p:cNvGrpSpPr/>
          <p:nvPr/>
        </p:nvGrpSpPr>
        <p:grpSpPr>
          <a:xfrm>
            <a:off x="7630448" y="4042852"/>
            <a:ext cx="907812" cy="871462"/>
            <a:chOff x="2765122" y="-1310496"/>
            <a:chExt cx="3718802" cy="3569894"/>
          </a:xfrm>
        </p:grpSpPr>
        <p:grpSp>
          <p:nvGrpSpPr>
            <p:cNvPr id="136" name="Group 28">
              <a:extLst>
                <a:ext uri="{FF2B5EF4-FFF2-40B4-BE49-F238E27FC236}">
                  <a16:creationId xmlns:a16="http://schemas.microsoft.com/office/drawing/2014/main" id="{E31CD4E8-99EE-4067-801B-14AE579D79B3}"/>
                </a:ext>
              </a:extLst>
            </p:cNvPr>
            <p:cNvGrpSpPr/>
            <p:nvPr/>
          </p:nvGrpSpPr>
          <p:grpSpPr>
            <a:xfrm>
              <a:off x="2765122" y="-1310496"/>
              <a:ext cx="3718802" cy="3566761"/>
              <a:chOff x="5425198" y="-1940767"/>
              <a:chExt cx="3718802" cy="3566761"/>
            </a:xfrm>
          </p:grpSpPr>
          <p:sp>
            <p:nvSpPr>
              <p:cNvPr id="138" name="Diamond 30">
                <a:extLst>
                  <a:ext uri="{FF2B5EF4-FFF2-40B4-BE49-F238E27FC236}">
                    <a16:creationId xmlns:a16="http://schemas.microsoft.com/office/drawing/2014/main" id="{007614F8-C4ED-4BC2-9887-ED2C2919D56D}"/>
                  </a:ext>
                </a:extLst>
              </p:cNvPr>
              <p:cNvSpPr/>
              <p:nvPr/>
            </p:nvSpPr>
            <p:spPr>
              <a:xfrm>
                <a:off x="5425199" y="-227233"/>
                <a:ext cx="3718801" cy="1853227"/>
              </a:xfrm>
              <a:prstGeom prst="diamond">
                <a:avLst/>
              </a:prstGeom>
              <a:solidFill>
                <a:schemeClr val="bg2"/>
              </a:solidFill>
              <a:ln w="12700" cap="flat">
                <a:solidFill>
                  <a:schemeClr val="accent1"/>
                </a:solidFill>
                <a:prstDash val="solid"/>
                <a:miter lim="800000"/>
                <a:headEnd/>
                <a:tailEnd/>
              </a:ln>
              <a:effectLst>
                <a:glow rad="508000">
                  <a:schemeClr val="accent6">
                    <a:alpha val="10000"/>
                  </a:schemeClr>
                </a:glow>
              </a:effectLst>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39" name="Parallelogram 31">
                <a:extLst>
                  <a:ext uri="{FF2B5EF4-FFF2-40B4-BE49-F238E27FC236}">
                    <a16:creationId xmlns:a16="http://schemas.microsoft.com/office/drawing/2014/main" id="{D38644D5-99D1-4350-A73A-70F189A166D7}"/>
                  </a:ext>
                </a:extLst>
              </p:cNvPr>
              <p:cNvSpPr/>
              <p:nvPr/>
            </p:nvSpPr>
            <p:spPr>
              <a:xfrm rot="5400000" flipH="1">
                <a:off x="5031051"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40" name="Parallelogram 32">
                <a:extLst>
                  <a:ext uri="{FF2B5EF4-FFF2-40B4-BE49-F238E27FC236}">
                    <a16:creationId xmlns:a16="http://schemas.microsoft.com/office/drawing/2014/main" id="{50156D1D-3FED-4630-B579-4CF3AD2D5080}"/>
                  </a:ext>
                </a:extLst>
              </p:cNvPr>
              <p:cNvSpPr/>
              <p:nvPr/>
            </p:nvSpPr>
            <p:spPr>
              <a:xfrm rot="16200000">
                <a:off x="6890453"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grpSp>
        <p:cxnSp>
          <p:nvCxnSpPr>
            <p:cNvPr id="137" name="Straight Connector 29">
              <a:extLst>
                <a:ext uri="{FF2B5EF4-FFF2-40B4-BE49-F238E27FC236}">
                  <a16:creationId xmlns:a16="http://schemas.microsoft.com/office/drawing/2014/main" id="{59935A4E-571C-42E5-AD8B-F74A5DBDC995}"/>
                </a:ext>
              </a:extLst>
            </p:cNvPr>
            <p:cNvCxnSpPr>
              <a:cxnSpLocks/>
            </p:cNvCxnSpPr>
            <p:nvPr/>
          </p:nvCxnSpPr>
          <p:spPr bwMode="gray">
            <a:xfrm flipH="1" flipV="1">
              <a:off x="4624519" y="1136910"/>
              <a:ext cx="2" cy="1122488"/>
            </a:xfrm>
            <a:prstGeom prst="line">
              <a:avLst/>
            </a:prstGeom>
            <a:ln w="12700">
              <a:gradFill>
                <a:gsLst>
                  <a:gs pos="0">
                    <a:schemeClr val="accent1"/>
                  </a:gs>
                  <a:gs pos="88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91" name="Group 27">
            <a:extLst>
              <a:ext uri="{FF2B5EF4-FFF2-40B4-BE49-F238E27FC236}">
                <a16:creationId xmlns:a16="http://schemas.microsoft.com/office/drawing/2014/main" id="{22AA1CD1-4073-46F1-B893-938B5B88F339}"/>
              </a:ext>
            </a:extLst>
          </p:cNvPr>
          <p:cNvGrpSpPr/>
          <p:nvPr/>
        </p:nvGrpSpPr>
        <p:grpSpPr>
          <a:xfrm>
            <a:off x="7104414" y="4234782"/>
            <a:ext cx="507941" cy="487602"/>
            <a:chOff x="2765122" y="-1310496"/>
            <a:chExt cx="3718802" cy="3569894"/>
          </a:xfrm>
        </p:grpSpPr>
        <p:grpSp>
          <p:nvGrpSpPr>
            <p:cNvPr id="131" name="Group 28">
              <a:extLst>
                <a:ext uri="{FF2B5EF4-FFF2-40B4-BE49-F238E27FC236}">
                  <a16:creationId xmlns:a16="http://schemas.microsoft.com/office/drawing/2014/main" id="{4A200C5F-BC77-4343-B725-57386102325A}"/>
                </a:ext>
              </a:extLst>
            </p:cNvPr>
            <p:cNvGrpSpPr/>
            <p:nvPr/>
          </p:nvGrpSpPr>
          <p:grpSpPr>
            <a:xfrm>
              <a:off x="2765122" y="-1310496"/>
              <a:ext cx="3718802" cy="3566761"/>
              <a:chOff x="5425198" y="-1940767"/>
              <a:chExt cx="3718802" cy="3566761"/>
            </a:xfrm>
          </p:grpSpPr>
          <p:sp>
            <p:nvSpPr>
              <p:cNvPr id="133" name="Diamond 30">
                <a:extLst>
                  <a:ext uri="{FF2B5EF4-FFF2-40B4-BE49-F238E27FC236}">
                    <a16:creationId xmlns:a16="http://schemas.microsoft.com/office/drawing/2014/main" id="{AE39BB73-9D19-42A6-B197-7459A94A68F8}"/>
                  </a:ext>
                </a:extLst>
              </p:cNvPr>
              <p:cNvSpPr/>
              <p:nvPr/>
            </p:nvSpPr>
            <p:spPr>
              <a:xfrm>
                <a:off x="5425199" y="-227233"/>
                <a:ext cx="3718801" cy="1853227"/>
              </a:xfrm>
              <a:prstGeom prst="diamond">
                <a:avLst/>
              </a:prstGeom>
              <a:solidFill>
                <a:schemeClr val="bg2"/>
              </a:solidFill>
              <a:ln w="12700" cap="flat">
                <a:solidFill>
                  <a:schemeClr val="accent1"/>
                </a:solidFill>
                <a:prstDash val="solid"/>
                <a:miter lim="800000"/>
                <a:headEnd/>
                <a:tailEnd/>
              </a:ln>
              <a:effectLst>
                <a:glow rad="508000">
                  <a:schemeClr val="accent6">
                    <a:alpha val="10000"/>
                  </a:schemeClr>
                </a:glow>
              </a:effectLst>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34" name="Parallelogram 31">
                <a:extLst>
                  <a:ext uri="{FF2B5EF4-FFF2-40B4-BE49-F238E27FC236}">
                    <a16:creationId xmlns:a16="http://schemas.microsoft.com/office/drawing/2014/main" id="{450C8E94-913D-4B65-9063-30AF81AE0E52}"/>
                  </a:ext>
                </a:extLst>
              </p:cNvPr>
              <p:cNvSpPr/>
              <p:nvPr/>
            </p:nvSpPr>
            <p:spPr>
              <a:xfrm rot="5400000" flipH="1">
                <a:off x="5031051"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35" name="Parallelogram 32">
                <a:extLst>
                  <a:ext uri="{FF2B5EF4-FFF2-40B4-BE49-F238E27FC236}">
                    <a16:creationId xmlns:a16="http://schemas.microsoft.com/office/drawing/2014/main" id="{B9D1F195-CED4-4BF8-87C8-2EC458FCBA49}"/>
                  </a:ext>
                </a:extLst>
              </p:cNvPr>
              <p:cNvSpPr/>
              <p:nvPr/>
            </p:nvSpPr>
            <p:spPr>
              <a:xfrm rot="16200000">
                <a:off x="6890453"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grpSp>
        <p:cxnSp>
          <p:nvCxnSpPr>
            <p:cNvPr id="132" name="Straight Connector 29">
              <a:extLst>
                <a:ext uri="{FF2B5EF4-FFF2-40B4-BE49-F238E27FC236}">
                  <a16:creationId xmlns:a16="http://schemas.microsoft.com/office/drawing/2014/main" id="{3232EFA1-EA15-4158-8499-FC625878A9BD}"/>
                </a:ext>
              </a:extLst>
            </p:cNvPr>
            <p:cNvCxnSpPr>
              <a:cxnSpLocks/>
            </p:cNvCxnSpPr>
            <p:nvPr/>
          </p:nvCxnSpPr>
          <p:spPr bwMode="gray">
            <a:xfrm flipH="1" flipV="1">
              <a:off x="4624519" y="1136910"/>
              <a:ext cx="2" cy="1122488"/>
            </a:xfrm>
            <a:prstGeom prst="line">
              <a:avLst/>
            </a:prstGeom>
            <a:ln w="12700">
              <a:gradFill>
                <a:gsLst>
                  <a:gs pos="0">
                    <a:schemeClr val="accent1"/>
                  </a:gs>
                  <a:gs pos="88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92" name="Group 27">
            <a:extLst>
              <a:ext uri="{FF2B5EF4-FFF2-40B4-BE49-F238E27FC236}">
                <a16:creationId xmlns:a16="http://schemas.microsoft.com/office/drawing/2014/main" id="{09765DFB-5ABE-417A-839A-2A4069042779}"/>
              </a:ext>
            </a:extLst>
          </p:cNvPr>
          <p:cNvGrpSpPr/>
          <p:nvPr/>
        </p:nvGrpSpPr>
        <p:grpSpPr>
          <a:xfrm>
            <a:off x="8515585" y="4234782"/>
            <a:ext cx="507941" cy="487602"/>
            <a:chOff x="2765122" y="-1310496"/>
            <a:chExt cx="3718802" cy="3569894"/>
          </a:xfrm>
        </p:grpSpPr>
        <p:grpSp>
          <p:nvGrpSpPr>
            <p:cNvPr id="126" name="Group 28">
              <a:extLst>
                <a:ext uri="{FF2B5EF4-FFF2-40B4-BE49-F238E27FC236}">
                  <a16:creationId xmlns:a16="http://schemas.microsoft.com/office/drawing/2014/main" id="{90FB1BAB-F314-42FA-8607-E5B2AACE0603}"/>
                </a:ext>
              </a:extLst>
            </p:cNvPr>
            <p:cNvGrpSpPr/>
            <p:nvPr/>
          </p:nvGrpSpPr>
          <p:grpSpPr>
            <a:xfrm>
              <a:off x="2765122" y="-1310496"/>
              <a:ext cx="3718802" cy="3566761"/>
              <a:chOff x="5425198" y="-1940767"/>
              <a:chExt cx="3718802" cy="3566761"/>
            </a:xfrm>
          </p:grpSpPr>
          <p:sp>
            <p:nvSpPr>
              <p:cNvPr id="128" name="Diamond 30">
                <a:extLst>
                  <a:ext uri="{FF2B5EF4-FFF2-40B4-BE49-F238E27FC236}">
                    <a16:creationId xmlns:a16="http://schemas.microsoft.com/office/drawing/2014/main" id="{AF3476BA-4686-4938-AD28-9EFEEC00C608}"/>
                  </a:ext>
                </a:extLst>
              </p:cNvPr>
              <p:cNvSpPr/>
              <p:nvPr/>
            </p:nvSpPr>
            <p:spPr>
              <a:xfrm>
                <a:off x="5425199" y="-227233"/>
                <a:ext cx="3718801" cy="1853227"/>
              </a:xfrm>
              <a:prstGeom prst="diamond">
                <a:avLst/>
              </a:prstGeom>
              <a:solidFill>
                <a:schemeClr val="bg2"/>
              </a:solidFill>
              <a:ln w="12700" cap="flat">
                <a:solidFill>
                  <a:schemeClr val="accent1"/>
                </a:solidFill>
                <a:prstDash val="solid"/>
                <a:miter lim="800000"/>
                <a:headEnd/>
                <a:tailEnd/>
              </a:ln>
              <a:effectLst>
                <a:glow rad="508000">
                  <a:schemeClr val="accent6">
                    <a:alpha val="10000"/>
                  </a:schemeClr>
                </a:glow>
              </a:effectLst>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29" name="Parallelogram 31">
                <a:extLst>
                  <a:ext uri="{FF2B5EF4-FFF2-40B4-BE49-F238E27FC236}">
                    <a16:creationId xmlns:a16="http://schemas.microsoft.com/office/drawing/2014/main" id="{3EBF8666-10BB-4C44-BB0C-85A9C33D310B}"/>
                  </a:ext>
                </a:extLst>
              </p:cNvPr>
              <p:cNvSpPr/>
              <p:nvPr/>
            </p:nvSpPr>
            <p:spPr>
              <a:xfrm rot="5400000" flipH="1">
                <a:off x="5031051"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30" name="Parallelogram 32">
                <a:extLst>
                  <a:ext uri="{FF2B5EF4-FFF2-40B4-BE49-F238E27FC236}">
                    <a16:creationId xmlns:a16="http://schemas.microsoft.com/office/drawing/2014/main" id="{D8589E5D-0F7B-4714-B647-F6298E1A57B8}"/>
                  </a:ext>
                </a:extLst>
              </p:cNvPr>
              <p:cNvSpPr/>
              <p:nvPr/>
            </p:nvSpPr>
            <p:spPr>
              <a:xfrm rot="16200000">
                <a:off x="6890453"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grpSp>
        <p:cxnSp>
          <p:nvCxnSpPr>
            <p:cNvPr id="127" name="Straight Connector 29">
              <a:extLst>
                <a:ext uri="{FF2B5EF4-FFF2-40B4-BE49-F238E27FC236}">
                  <a16:creationId xmlns:a16="http://schemas.microsoft.com/office/drawing/2014/main" id="{6AF02F0F-584E-48DB-8ABE-4F0942A9FE71}"/>
                </a:ext>
              </a:extLst>
            </p:cNvPr>
            <p:cNvCxnSpPr>
              <a:cxnSpLocks/>
            </p:cNvCxnSpPr>
            <p:nvPr/>
          </p:nvCxnSpPr>
          <p:spPr bwMode="gray">
            <a:xfrm flipH="1" flipV="1">
              <a:off x="4624519" y="1136910"/>
              <a:ext cx="2" cy="1122488"/>
            </a:xfrm>
            <a:prstGeom prst="line">
              <a:avLst/>
            </a:prstGeom>
            <a:ln w="12700">
              <a:gradFill>
                <a:gsLst>
                  <a:gs pos="0">
                    <a:schemeClr val="accent1"/>
                  </a:gs>
                  <a:gs pos="88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93" name="Title 1">
            <a:extLst>
              <a:ext uri="{FF2B5EF4-FFF2-40B4-BE49-F238E27FC236}">
                <a16:creationId xmlns:a16="http://schemas.microsoft.com/office/drawing/2014/main" id="{5FBABDF6-DD9E-42E8-AEF2-2BE77A1B03B6}"/>
              </a:ext>
            </a:extLst>
          </p:cNvPr>
          <p:cNvSpPr txBox="1">
            <a:spLocks/>
          </p:cNvSpPr>
          <p:nvPr/>
        </p:nvSpPr>
        <p:spPr bwMode="gray">
          <a:xfrm>
            <a:off x="6405937" y="2161051"/>
            <a:ext cx="3361770"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2400"/>
              <a:t>Mobility as a Service</a:t>
            </a:r>
          </a:p>
        </p:txBody>
      </p:sp>
      <p:grpSp>
        <p:nvGrpSpPr>
          <p:cNvPr id="94" name="Gruppieren 179">
            <a:extLst>
              <a:ext uri="{FF2B5EF4-FFF2-40B4-BE49-F238E27FC236}">
                <a16:creationId xmlns:a16="http://schemas.microsoft.com/office/drawing/2014/main" id="{1A8447F0-17BA-47A9-A2D1-727497EAA9FC}"/>
              </a:ext>
            </a:extLst>
          </p:cNvPr>
          <p:cNvGrpSpPr/>
          <p:nvPr/>
        </p:nvGrpSpPr>
        <p:grpSpPr>
          <a:xfrm>
            <a:off x="7181078" y="3023110"/>
            <a:ext cx="714649" cy="789486"/>
            <a:chOff x="2552700" y="3033758"/>
            <a:chExt cx="714649" cy="789486"/>
          </a:xfrm>
        </p:grpSpPr>
        <p:grpSp>
          <p:nvGrpSpPr>
            <p:cNvPr id="120" name="Gruppieren 199">
              <a:extLst>
                <a:ext uri="{FF2B5EF4-FFF2-40B4-BE49-F238E27FC236}">
                  <a16:creationId xmlns:a16="http://schemas.microsoft.com/office/drawing/2014/main" id="{1CC5F8CA-5294-452B-8940-29F094A05AFC}"/>
                </a:ext>
              </a:extLst>
            </p:cNvPr>
            <p:cNvGrpSpPr/>
            <p:nvPr/>
          </p:nvGrpSpPr>
          <p:grpSpPr>
            <a:xfrm>
              <a:off x="2552700" y="3374008"/>
              <a:ext cx="331015" cy="449236"/>
              <a:chOff x="10237753" y="923817"/>
              <a:chExt cx="207794" cy="282007"/>
            </a:xfrm>
          </p:grpSpPr>
          <p:sp>
            <p:nvSpPr>
              <p:cNvPr id="124" name="Freihandform: Form 203">
                <a:extLst>
                  <a:ext uri="{FF2B5EF4-FFF2-40B4-BE49-F238E27FC236}">
                    <a16:creationId xmlns:a16="http://schemas.microsoft.com/office/drawing/2014/main" id="{AEDA009A-CA37-450C-B3F0-8669D471F382}"/>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125" name="Freihandform: Form 204">
                <a:extLst>
                  <a:ext uri="{FF2B5EF4-FFF2-40B4-BE49-F238E27FC236}">
                    <a16:creationId xmlns:a16="http://schemas.microsoft.com/office/drawing/2014/main" id="{BC4B3B02-4D4D-4EC9-B271-41ED127042E2}"/>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nvGrpSpPr>
            <p:cNvPr id="121" name="Gruppieren 200">
              <a:extLst>
                <a:ext uri="{FF2B5EF4-FFF2-40B4-BE49-F238E27FC236}">
                  <a16:creationId xmlns:a16="http://schemas.microsoft.com/office/drawing/2014/main" id="{C0DD1A11-1FE3-4E15-8ABD-26C86619DDA7}"/>
                </a:ext>
              </a:extLst>
            </p:cNvPr>
            <p:cNvGrpSpPr/>
            <p:nvPr/>
          </p:nvGrpSpPr>
          <p:grpSpPr>
            <a:xfrm>
              <a:off x="2936334" y="3033758"/>
              <a:ext cx="331015" cy="449236"/>
              <a:chOff x="10237753" y="923817"/>
              <a:chExt cx="207794" cy="282007"/>
            </a:xfrm>
          </p:grpSpPr>
          <p:sp>
            <p:nvSpPr>
              <p:cNvPr id="122" name="Freihandform: Form 201">
                <a:extLst>
                  <a:ext uri="{FF2B5EF4-FFF2-40B4-BE49-F238E27FC236}">
                    <a16:creationId xmlns:a16="http://schemas.microsoft.com/office/drawing/2014/main" id="{E292F917-B006-441F-86C4-29C366F26806}"/>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123" name="Freihandform: Form 202">
                <a:extLst>
                  <a:ext uri="{FF2B5EF4-FFF2-40B4-BE49-F238E27FC236}">
                    <a16:creationId xmlns:a16="http://schemas.microsoft.com/office/drawing/2014/main" id="{4C1ECBDB-C904-4C21-BECA-ED658C9C4964}"/>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grpSp>
        <p:nvGrpSpPr>
          <p:cNvPr id="95" name="Gruppieren 180">
            <a:extLst>
              <a:ext uri="{FF2B5EF4-FFF2-40B4-BE49-F238E27FC236}">
                <a16:creationId xmlns:a16="http://schemas.microsoft.com/office/drawing/2014/main" id="{9C46DEAF-8FD6-4DC5-B043-3713CD62891C}"/>
              </a:ext>
            </a:extLst>
          </p:cNvPr>
          <p:cNvGrpSpPr/>
          <p:nvPr/>
        </p:nvGrpSpPr>
        <p:grpSpPr>
          <a:xfrm flipH="1">
            <a:off x="8281420" y="3023110"/>
            <a:ext cx="714649" cy="789486"/>
            <a:chOff x="3857821" y="3033758"/>
            <a:chExt cx="714649" cy="789486"/>
          </a:xfrm>
        </p:grpSpPr>
        <p:grpSp>
          <p:nvGrpSpPr>
            <p:cNvPr id="114" name="Gruppieren 183">
              <a:extLst>
                <a:ext uri="{FF2B5EF4-FFF2-40B4-BE49-F238E27FC236}">
                  <a16:creationId xmlns:a16="http://schemas.microsoft.com/office/drawing/2014/main" id="{DCD7D8F8-1D1E-4726-8B46-3F36FF0FFB1A}"/>
                </a:ext>
              </a:extLst>
            </p:cNvPr>
            <p:cNvGrpSpPr/>
            <p:nvPr/>
          </p:nvGrpSpPr>
          <p:grpSpPr>
            <a:xfrm>
              <a:off x="3857821" y="3374008"/>
              <a:ext cx="331015" cy="449236"/>
              <a:chOff x="10237753" y="923817"/>
              <a:chExt cx="207794" cy="282007"/>
            </a:xfrm>
          </p:grpSpPr>
          <p:sp>
            <p:nvSpPr>
              <p:cNvPr id="118" name="Freihandform: Form 197">
                <a:extLst>
                  <a:ext uri="{FF2B5EF4-FFF2-40B4-BE49-F238E27FC236}">
                    <a16:creationId xmlns:a16="http://schemas.microsoft.com/office/drawing/2014/main" id="{2EE89E63-4A4D-44FA-9A0C-17FDE6FB6808}"/>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119" name="Freihandform: Form 198">
                <a:extLst>
                  <a:ext uri="{FF2B5EF4-FFF2-40B4-BE49-F238E27FC236}">
                    <a16:creationId xmlns:a16="http://schemas.microsoft.com/office/drawing/2014/main" id="{2F2D7283-78DB-41E0-A591-34DA14A8943F}"/>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nvGrpSpPr>
            <p:cNvPr id="115" name="Gruppieren 184">
              <a:extLst>
                <a:ext uri="{FF2B5EF4-FFF2-40B4-BE49-F238E27FC236}">
                  <a16:creationId xmlns:a16="http://schemas.microsoft.com/office/drawing/2014/main" id="{46DF5A19-0F67-41CD-ABCB-C2E8BA3C6F1C}"/>
                </a:ext>
              </a:extLst>
            </p:cNvPr>
            <p:cNvGrpSpPr/>
            <p:nvPr/>
          </p:nvGrpSpPr>
          <p:grpSpPr>
            <a:xfrm>
              <a:off x="4241455" y="3033758"/>
              <a:ext cx="331015" cy="449236"/>
              <a:chOff x="10237753" y="923817"/>
              <a:chExt cx="207794" cy="282007"/>
            </a:xfrm>
          </p:grpSpPr>
          <p:sp>
            <p:nvSpPr>
              <p:cNvPr id="116" name="Freihandform: Form 185">
                <a:extLst>
                  <a:ext uri="{FF2B5EF4-FFF2-40B4-BE49-F238E27FC236}">
                    <a16:creationId xmlns:a16="http://schemas.microsoft.com/office/drawing/2014/main" id="{82E78171-F2E0-4A87-8F87-43D1B1E132A7}"/>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117" name="Freihandform: Form 186">
                <a:extLst>
                  <a:ext uri="{FF2B5EF4-FFF2-40B4-BE49-F238E27FC236}">
                    <a16:creationId xmlns:a16="http://schemas.microsoft.com/office/drawing/2014/main" id="{109160E2-933E-4D9A-93C3-208D5ADBE440}"/>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sp>
        <p:nvSpPr>
          <p:cNvPr id="96" name="Textplatzhalter 6">
            <a:extLst>
              <a:ext uri="{FF2B5EF4-FFF2-40B4-BE49-F238E27FC236}">
                <a16:creationId xmlns:a16="http://schemas.microsoft.com/office/drawing/2014/main" id="{D55D0A5C-BF09-4DCB-95B4-0012ED46173D}"/>
              </a:ext>
            </a:extLst>
          </p:cNvPr>
          <p:cNvSpPr txBox="1">
            <a:spLocks/>
          </p:cNvSpPr>
          <p:nvPr/>
        </p:nvSpPr>
        <p:spPr>
          <a:xfrm>
            <a:off x="6880822" y="4923240"/>
            <a:ext cx="2412000" cy="995893"/>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800"/>
              <a:t>Ride sharing</a:t>
            </a:r>
          </a:p>
          <a:p>
            <a:pPr lvl="1" algn="ctr">
              <a:lnSpc>
                <a:spcPct val="100000"/>
              </a:lnSpc>
            </a:pPr>
            <a:r>
              <a:rPr lang="en-US" sz="1800"/>
              <a:t>Ride hailing</a:t>
            </a:r>
          </a:p>
        </p:txBody>
      </p:sp>
      <p:grpSp>
        <p:nvGrpSpPr>
          <p:cNvPr id="97" name="Group 96">
            <a:extLst>
              <a:ext uri="{FF2B5EF4-FFF2-40B4-BE49-F238E27FC236}">
                <a16:creationId xmlns:a16="http://schemas.microsoft.com/office/drawing/2014/main" id="{64DBAC9F-C998-46A3-8246-9CF3CC4D4DA1}"/>
              </a:ext>
            </a:extLst>
          </p:cNvPr>
          <p:cNvGrpSpPr/>
          <p:nvPr/>
        </p:nvGrpSpPr>
        <p:grpSpPr>
          <a:xfrm>
            <a:off x="7153593" y="3707877"/>
            <a:ext cx="1891966" cy="774014"/>
            <a:chOff x="4845501" y="3731225"/>
            <a:chExt cx="2312725" cy="946151"/>
          </a:xfrm>
          <a:solidFill>
            <a:schemeClr val="tx1"/>
          </a:solidFill>
        </p:grpSpPr>
        <p:grpSp>
          <p:nvGrpSpPr>
            <p:cNvPr id="98" name="Group 97">
              <a:extLst>
                <a:ext uri="{FF2B5EF4-FFF2-40B4-BE49-F238E27FC236}">
                  <a16:creationId xmlns:a16="http://schemas.microsoft.com/office/drawing/2014/main" id="{DEBF5404-8868-4294-BB87-C93FF073F526}"/>
                </a:ext>
              </a:extLst>
            </p:cNvPr>
            <p:cNvGrpSpPr/>
            <p:nvPr/>
          </p:nvGrpSpPr>
          <p:grpSpPr>
            <a:xfrm>
              <a:off x="5320826" y="3731225"/>
              <a:ext cx="1362075" cy="946151"/>
              <a:chOff x="5413375" y="2952750"/>
              <a:chExt cx="1362075" cy="946151"/>
            </a:xfrm>
            <a:grpFill/>
          </p:grpSpPr>
          <p:sp>
            <p:nvSpPr>
              <p:cNvPr id="109" name="Rectangle 5">
                <a:extLst>
                  <a:ext uri="{FF2B5EF4-FFF2-40B4-BE49-F238E27FC236}">
                    <a16:creationId xmlns:a16="http://schemas.microsoft.com/office/drawing/2014/main" id="{C807C526-6A1D-4E40-9439-5885672F07C7}"/>
                  </a:ext>
                </a:extLst>
              </p:cNvPr>
              <p:cNvSpPr>
                <a:spLocks noChangeArrowheads="1"/>
              </p:cNvSpPr>
              <p:nvPr/>
            </p:nvSpPr>
            <p:spPr bwMode="auto">
              <a:xfrm>
                <a:off x="5591175" y="3514725"/>
                <a:ext cx="17621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6">
                <a:extLst>
                  <a:ext uri="{FF2B5EF4-FFF2-40B4-BE49-F238E27FC236}">
                    <a16:creationId xmlns:a16="http://schemas.microsoft.com/office/drawing/2014/main" id="{8168258A-B1FA-45AA-91B5-E6451C9FE74D}"/>
                  </a:ext>
                </a:extLst>
              </p:cNvPr>
              <p:cNvSpPr>
                <a:spLocks noChangeArrowheads="1"/>
              </p:cNvSpPr>
              <p:nvPr/>
            </p:nvSpPr>
            <p:spPr bwMode="auto">
              <a:xfrm>
                <a:off x="5886450" y="3514725"/>
                <a:ext cx="412750"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7">
                <a:extLst>
                  <a:ext uri="{FF2B5EF4-FFF2-40B4-BE49-F238E27FC236}">
                    <a16:creationId xmlns:a16="http://schemas.microsoft.com/office/drawing/2014/main" id="{C3696B7A-8DC0-4DE8-B6EE-A1F908192A6D}"/>
                  </a:ext>
                </a:extLst>
              </p:cNvPr>
              <p:cNvSpPr>
                <a:spLocks noChangeArrowheads="1"/>
              </p:cNvSpPr>
              <p:nvPr/>
            </p:nvSpPr>
            <p:spPr bwMode="auto">
              <a:xfrm>
                <a:off x="6418263" y="3514725"/>
                <a:ext cx="17621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8">
                <a:extLst>
                  <a:ext uri="{FF2B5EF4-FFF2-40B4-BE49-F238E27FC236}">
                    <a16:creationId xmlns:a16="http://schemas.microsoft.com/office/drawing/2014/main" id="{C4AB0856-D18B-478A-B2C5-D9A382881250}"/>
                  </a:ext>
                </a:extLst>
              </p:cNvPr>
              <p:cNvSpPr>
                <a:spLocks noChangeArrowheads="1"/>
              </p:cNvSpPr>
              <p:nvPr/>
            </p:nvSpPr>
            <p:spPr bwMode="auto">
              <a:xfrm>
                <a:off x="5945188" y="2952750"/>
                <a:ext cx="295275"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9">
                <a:extLst>
                  <a:ext uri="{FF2B5EF4-FFF2-40B4-BE49-F238E27FC236}">
                    <a16:creationId xmlns:a16="http://schemas.microsoft.com/office/drawing/2014/main" id="{DA4DB3EB-67C5-48B6-8194-A0BF1429D34F}"/>
                  </a:ext>
                </a:extLst>
              </p:cNvPr>
              <p:cNvSpPr>
                <a:spLocks noEditPoints="1"/>
              </p:cNvSpPr>
              <p:nvPr/>
            </p:nvSpPr>
            <p:spPr bwMode="auto">
              <a:xfrm>
                <a:off x="5413375" y="3100388"/>
                <a:ext cx="1362075" cy="798513"/>
              </a:xfrm>
              <a:custGeom>
                <a:avLst/>
                <a:gdLst>
                  <a:gd name="T0" fmla="*/ 415 w 415"/>
                  <a:gd name="T1" fmla="*/ 72 h 243"/>
                  <a:gd name="T2" fmla="*/ 382 w 415"/>
                  <a:gd name="T3" fmla="*/ 72 h 243"/>
                  <a:gd name="T4" fmla="*/ 369 w 415"/>
                  <a:gd name="T5" fmla="*/ 67 h 243"/>
                  <a:gd name="T6" fmla="*/ 369 w 415"/>
                  <a:gd name="T7" fmla="*/ 67 h 243"/>
                  <a:gd name="T8" fmla="*/ 318 w 415"/>
                  <a:gd name="T9" fmla="*/ 8 h 243"/>
                  <a:gd name="T10" fmla="*/ 300 w 415"/>
                  <a:gd name="T11" fmla="*/ 0 h 243"/>
                  <a:gd name="T12" fmla="*/ 115 w 415"/>
                  <a:gd name="T13" fmla="*/ 0 h 243"/>
                  <a:gd name="T14" fmla="*/ 96 w 415"/>
                  <a:gd name="T15" fmla="*/ 9 h 243"/>
                  <a:gd name="T16" fmla="*/ 47 w 415"/>
                  <a:gd name="T17" fmla="*/ 65 h 243"/>
                  <a:gd name="T18" fmla="*/ 47 w 415"/>
                  <a:gd name="T19" fmla="*/ 65 h 243"/>
                  <a:gd name="T20" fmla="*/ 33 w 415"/>
                  <a:gd name="T21" fmla="*/ 71 h 243"/>
                  <a:gd name="T22" fmla="*/ 0 w 415"/>
                  <a:gd name="T23" fmla="*/ 71 h 243"/>
                  <a:gd name="T24" fmla="*/ 0 w 415"/>
                  <a:gd name="T25" fmla="*/ 90 h 243"/>
                  <a:gd name="T26" fmla="*/ 25 w 415"/>
                  <a:gd name="T27" fmla="*/ 90 h 243"/>
                  <a:gd name="T28" fmla="*/ 14 w 415"/>
                  <a:gd name="T29" fmla="*/ 102 h 243"/>
                  <a:gd name="T30" fmla="*/ 9 w 415"/>
                  <a:gd name="T31" fmla="*/ 118 h 243"/>
                  <a:gd name="T32" fmla="*/ 9 w 415"/>
                  <a:gd name="T33" fmla="*/ 211 h 243"/>
                  <a:gd name="T34" fmla="*/ 41 w 415"/>
                  <a:gd name="T35" fmla="*/ 243 h 243"/>
                  <a:gd name="T36" fmla="*/ 99 w 415"/>
                  <a:gd name="T37" fmla="*/ 243 h 243"/>
                  <a:gd name="T38" fmla="*/ 99 w 415"/>
                  <a:gd name="T39" fmla="*/ 216 h 243"/>
                  <a:gd name="T40" fmla="*/ 324 w 415"/>
                  <a:gd name="T41" fmla="*/ 216 h 243"/>
                  <a:gd name="T42" fmla="*/ 324 w 415"/>
                  <a:gd name="T43" fmla="*/ 243 h 243"/>
                  <a:gd name="T44" fmla="*/ 374 w 415"/>
                  <a:gd name="T45" fmla="*/ 243 h 243"/>
                  <a:gd name="T46" fmla="*/ 406 w 415"/>
                  <a:gd name="T47" fmla="*/ 211 h 243"/>
                  <a:gd name="T48" fmla="*/ 406 w 415"/>
                  <a:gd name="T49" fmla="*/ 118 h 243"/>
                  <a:gd name="T50" fmla="*/ 401 w 415"/>
                  <a:gd name="T51" fmla="*/ 103 h 243"/>
                  <a:gd name="T52" fmla="*/ 389 w 415"/>
                  <a:gd name="T53" fmla="*/ 90 h 243"/>
                  <a:gd name="T54" fmla="*/ 415 w 415"/>
                  <a:gd name="T55" fmla="*/ 90 h 243"/>
                  <a:gd name="T56" fmla="*/ 415 w 415"/>
                  <a:gd name="T57" fmla="*/ 72 h 243"/>
                  <a:gd name="T58" fmla="*/ 387 w 415"/>
                  <a:gd name="T59" fmla="*/ 211 h 243"/>
                  <a:gd name="T60" fmla="*/ 374 w 415"/>
                  <a:gd name="T61" fmla="*/ 225 h 243"/>
                  <a:gd name="T62" fmla="*/ 342 w 415"/>
                  <a:gd name="T63" fmla="*/ 225 h 243"/>
                  <a:gd name="T64" fmla="*/ 342 w 415"/>
                  <a:gd name="T65" fmla="*/ 198 h 243"/>
                  <a:gd name="T66" fmla="*/ 81 w 415"/>
                  <a:gd name="T67" fmla="*/ 198 h 243"/>
                  <a:gd name="T68" fmla="*/ 81 w 415"/>
                  <a:gd name="T69" fmla="*/ 225 h 243"/>
                  <a:gd name="T70" fmla="*/ 41 w 415"/>
                  <a:gd name="T71" fmla="*/ 225 h 243"/>
                  <a:gd name="T72" fmla="*/ 27 w 415"/>
                  <a:gd name="T73" fmla="*/ 211 h 243"/>
                  <a:gd name="T74" fmla="*/ 27 w 415"/>
                  <a:gd name="T75" fmla="*/ 118 h 243"/>
                  <a:gd name="T76" fmla="*/ 27 w 415"/>
                  <a:gd name="T77" fmla="*/ 115 h 243"/>
                  <a:gd name="T78" fmla="*/ 28 w 415"/>
                  <a:gd name="T79" fmla="*/ 114 h 243"/>
                  <a:gd name="T80" fmla="*/ 110 w 415"/>
                  <a:gd name="T81" fmla="*/ 21 h 243"/>
                  <a:gd name="T82" fmla="*/ 110 w 415"/>
                  <a:gd name="T83" fmla="*/ 20 h 243"/>
                  <a:gd name="T84" fmla="*/ 110 w 415"/>
                  <a:gd name="T85" fmla="*/ 20 h 243"/>
                  <a:gd name="T86" fmla="*/ 115 w 415"/>
                  <a:gd name="T87" fmla="*/ 18 h 243"/>
                  <a:gd name="T88" fmla="*/ 300 w 415"/>
                  <a:gd name="T89" fmla="*/ 18 h 243"/>
                  <a:gd name="T90" fmla="*/ 304 w 415"/>
                  <a:gd name="T91" fmla="*/ 20 h 243"/>
                  <a:gd name="T92" fmla="*/ 304 w 415"/>
                  <a:gd name="T93" fmla="*/ 20 h 243"/>
                  <a:gd name="T94" fmla="*/ 387 w 415"/>
                  <a:gd name="T95" fmla="*/ 114 h 243"/>
                  <a:gd name="T96" fmla="*/ 387 w 415"/>
                  <a:gd name="T97" fmla="*/ 115 h 243"/>
                  <a:gd name="T98" fmla="*/ 387 w 415"/>
                  <a:gd name="T99" fmla="*/ 118 h 243"/>
                  <a:gd name="T100" fmla="*/ 387 w 415"/>
                  <a:gd name="T101" fmla="*/ 21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5" h="243">
                    <a:moveTo>
                      <a:pt x="415" y="72"/>
                    </a:moveTo>
                    <a:cubicBezTo>
                      <a:pt x="382" y="72"/>
                      <a:pt x="382" y="72"/>
                      <a:pt x="382" y="72"/>
                    </a:cubicBezTo>
                    <a:cubicBezTo>
                      <a:pt x="377" y="72"/>
                      <a:pt x="372" y="70"/>
                      <a:pt x="369" y="67"/>
                    </a:cubicBezTo>
                    <a:cubicBezTo>
                      <a:pt x="369" y="67"/>
                      <a:pt x="369" y="67"/>
                      <a:pt x="369" y="67"/>
                    </a:cubicBezTo>
                    <a:cubicBezTo>
                      <a:pt x="318" y="8"/>
                      <a:pt x="318" y="8"/>
                      <a:pt x="318" y="8"/>
                    </a:cubicBezTo>
                    <a:cubicBezTo>
                      <a:pt x="314" y="3"/>
                      <a:pt x="307" y="0"/>
                      <a:pt x="300" y="0"/>
                    </a:cubicBezTo>
                    <a:cubicBezTo>
                      <a:pt x="115" y="0"/>
                      <a:pt x="115" y="0"/>
                      <a:pt x="115" y="0"/>
                    </a:cubicBezTo>
                    <a:cubicBezTo>
                      <a:pt x="107" y="0"/>
                      <a:pt x="101" y="3"/>
                      <a:pt x="96" y="9"/>
                    </a:cubicBezTo>
                    <a:cubicBezTo>
                      <a:pt x="47" y="65"/>
                      <a:pt x="47" y="65"/>
                      <a:pt x="47" y="65"/>
                    </a:cubicBezTo>
                    <a:cubicBezTo>
                      <a:pt x="47" y="65"/>
                      <a:pt x="47" y="65"/>
                      <a:pt x="47" y="65"/>
                    </a:cubicBezTo>
                    <a:cubicBezTo>
                      <a:pt x="43" y="69"/>
                      <a:pt x="38" y="71"/>
                      <a:pt x="33" y="71"/>
                    </a:cubicBezTo>
                    <a:cubicBezTo>
                      <a:pt x="0" y="71"/>
                      <a:pt x="0" y="71"/>
                      <a:pt x="0" y="71"/>
                    </a:cubicBezTo>
                    <a:cubicBezTo>
                      <a:pt x="0" y="90"/>
                      <a:pt x="0" y="90"/>
                      <a:pt x="0" y="90"/>
                    </a:cubicBezTo>
                    <a:cubicBezTo>
                      <a:pt x="25" y="90"/>
                      <a:pt x="25" y="90"/>
                      <a:pt x="25" y="90"/>
                    </a:cubicBezTo>
                    <a:cubicBezTo>
                      <a:pt x="14" y="102"/>
                      <a:pt x="14" y="102"/>
                      <a:pt x="14" y="102"/>
                    </a:cubicBezTo>
                    <a:cubicBezTo>
                      <a:pt x="11" y="107"/>
                      <a:pt x="9" y="110"/>
                      <a:pt x="9" y="118"/>
                    </a:cubicBezTo>
                    <a:cubicBezTo>
                      <a:pt x="9" y="211"/>
                      <a:pt x="9" y="211"/>
                      <a:pt x="9" y="211"/>
                    </a:cubicBezTo>
                    <a:cubicBezTo>
                      <a:pt x="9" y="229"/>
                      <a:pt x="23" y="243"/>
                      <a:pt x="41" y="243"/>
                    </a:cubicBezTo>
                    <a:cubicBezTo>
                      <a:pt x="99" y="243"/>
                      <a:pt x="99" y="243"/>
                      <a:pt x="99" y="243"/>
                    </a:cubicBezTo>
                    <a:cubicBezTo>
                      <a:pt x="99" y="216"/>
                      <a:pt x="99" y="216"/>
                      <a:pt x="99" y="216"/>
                    </a:cubicBezTo>
                    <a:cubicBezTo>
                      <a:pt x="324" y="216"/>
                      <a:pt x="324" y="216"/>
                      <a:pt x="324" y="216"/>
                    </a:cubicBezTo>
                    <a:cubicBezTo>
                      <a:pt x="324" y="243"/>
                      <a:pt x="324" y="243"/>
                      <a:pt x="324" y="243"/>
                    </a:cubicBezTo>
                    <a:cubicBezTo>
                      <a:pt x="374" y="243"/>
                      <a:pt x="374" y="243"/>
                      <a:pt x="374" y="243"/>
                    </a:cubicBezTo>
                    <a:cubicBezTo>
                      <a:pt x="391" y="243"/>
                      <a:pt x="406" y="229"/>
                      <a:pt x="406" y="211"/>
                    </a:cubicBezTo>
                    <a:cubicBezTo>
                      <a:pt x="406" y="118"/>
                      <a:pt x="406" y="118"/>
                      <a:pt x="406" y="118"/>
                    </a:cubicBezTo>
                    <a:cubicBezTo>
                      <a:pt x="406" y="110"/>
                      <a:pt x="404" y="107"/>
                      <a:pt x="401" y="103"/>
                    </a:cubicBezTo>
                    <a:cubicBezTo>
                      <a:pt x="389" y="90"/>
                      <a:pt x="389" y="90"/>
                      <a:pt x="389" y="90"/>
                    </a:cubicBezTo>
                    <a:cubicBezTo>
                      <a:pt x="415" y="90"/>
                      <a:pt x="415" y="90"/>
                      <a:pt x="415" y="90"/>
                    </a:cubicBezTo>
                    <a:lnTo>
                      <a:pt x="415" y="72"/>
                    </a:lnTo>
                    <a:close/>
                    <a:moveTo>
                      <a:pt x="387" y="211"/>
                    </a:moveTo>
                    <a:cubicBezTo>
                      <a:pt x="387" y="219"/>
                      <a:pt x="381" y="225"/>
                      <a:pt x="374" y="225"/>
                    </a:cubicBezTo>
                    <a:cubicBezTo>
                      <a:pt x="342" y="225"/>
                      <a:pt x="342" y="225"/>
                      <a:pt x="342" y="225"/>
                    </a:cubicBezTo>
                    <a:cubicBezTo>
                      <a:pt x="342" y="198"/>
                      <a:pt x="342" y="198"/>
                      <a:pt x="342" y="198"/>
                    </a:cubicBezTo>
                    <a:cubicBezTo>
                      <a:pt x="81" y="198"/>
                      <a:pt x="81" y="198"/>
                      <a:pt x="81" y="198"/>
                    </a:cubicBezTo>
                    <a:cubicBezTo>
                      <a:pt x="81" y="225"/>
                      <a:pt x="81" y="225"/>
                      <a:pt x="81" y="225"/>
                    </a:cubicBezTo>
                    <a:cubicBezTo>
                      <a:pt x="41" y="225"/>
                      <a:pt x="41" y="225"/>
                      <a:pt x="41" y="225"/>
                    </a:cubicBezTo>
                    <a:cubicBezTo>
                      <a:pt x="33" y="225"/>
                      <a:pt x="27" y="219"/>
                      <a:pt x="27" y="211"/>
                    </a:cubicBezTo>
                    <a:cubicBezTo>
                      <a:pt x="27" y="118"/>
                      <a:pt x="27" y="118"/>
                      <a:pt x="27" y="118"/>
                    </a:cubicBezTo>
                    <a:cubicBezTo>
                      <a:pt x="27" y="116"/>
                      <a:pt x="27" y="115"/>
                      <a:pt x="27" y="115"/>
                    </a:cubicBezTo>
                    <a:cubicBezTo>
                      <a:pt x="27" y="115"/>
                      <a:pt x="28" y="114"/>
                      <a:pt x="28" y="114"/>
                    </a:cubicBezTo>
                    <a:cubicBezTo>
                      <a:pt x="110" y="21"/>
                      <a:pt x="110" y="21"/>
                      <a:pt x="110" y="21"/>
                    </a:cubicBezTo>
                    <a:cubicBezTo>
                      <a:pt x="110" y="20"/>
                      <a:pt x="110" y="20"/>
                      <a:pt x="110" y="20"/>
                    </a:cubicBezTo>
                    <a:cubicBezTo>
                      <a:pt x="110" y="20"/>
                      <a:pt x="110" y="20"/>
                      <a:pt x="110" y="20"/>
                    </a:cubicBezTo>
                    <a:cubicBezTo>
                      <a:pt x="111" y="18"/>
                      <a:pt x="113" y="18"/>
                      <a:pt x="115" y="18"/>
                    </a:cubicBezTo>
                    <a:cubicBezTo>
                      <a:pt x="300" y="18"/>
                      <a:pt x="300" y="18"/>
                      <a:pt x="300" y="18"/>
                    </a:cubicBezTo>
                    <a:cubicBezTo>
                      <a:pt x="302" y="18"/>
                      <a:pt x="303" y="18"/>
                      <a:pt x="304" y="20"/>
                    </a:cubicBezTo>
                    <a:cubicBezTo>
                      <a:pt x="304" y="20"/>
                      <a:pt x="304" y="20"/>
                      <a:pt x="304" y="20"/>
                    </a:cubicBezTo>
                    <a:cubicBezTo>
                      <a:pt x="387" y="114"/>
                      <a:pt x="387" y="114"/>
                      <a:pt x="387" y="114"/>
                    </a:cubicBezTo>
                    <a:cubicBezTo>
                      <a:pt x="387" y="114"/>
                      <a:pt x="387" y="115"/>
                      <a:pt x="387" y="115"/>
                    </a:cubicBezTo>
                    <a:cubicBezTo>
                      <a:pt x="387" y="115"/>
                      <a:pt x="387" y="116"/>
                      <a:pt x="387" y="118"/>
                    </a:cubicBezTo>
                    <a:lnTo>
                      <a:pt x="387"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9" name="Group 98">
              <a:extLst>
                <a:ext uri="{FF2B5EF4-FFF2-40B4-BE49-F238E27FC236}">
                  <a16:creationId xmlns:a16="http://schemas.microsoft.com/office/drawing/2014/main" id="{5724C07F-AF04-4D7D-ABA7-192C7B93E739}"/>
                </a:ext>
              </a:extLst>
            </p:cNvPr>
            <p:cNvGrpSpPr/>
            <p:nvPr/>
          </p:nvGrpSpPr>
          <p:grpSpPr>
            <a:xfrm>
              <a:off x="6713968" y="3905720"/>
              <a:ext cx="444258" cy="611496"/>
              <a:chOff x="5940425" y="2586038"/>
              <a:chExt cx="687388" cy="946151"/>
            </a:xfrm>
            <a:grpFill/>
          </p:grpSpPr>
          <p:sp>
            <p:nvSpPr>
              <p:cNvPr id="105" name="Rectangle 13">
                <a:extLst>
                  <a:ext uri="{FF2B5EF4-FFF2-40B4-BE49-F238E27FC236}">
                    <a16:creationId xmlns:a16="http://schemas.microsoft.com/office/drawing/2014/main" id="{DFF83A04-203D-4E6D-BC33-E147F08780B6}"/>
                  </a:ext>
                </a:extLst>
              </p:cNvPr>
              <p:cNvSpPr>
                <a:spLocks noChangeArrowheads="1"/>
              </p:cNvSpPr>
              <p:nvPr/>
            </p:nvSpPr>
            <p:spPr bwMode="auto">
              <a:xfrm>
                <a:off x="6267450" y="3148013"/>
                <a:ext cx="177800"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4">
                <a:extLst>
                  <a:ext uri="{FF2B5EF4-FFF2-40B4-BE49-F238E27FC236}">
                    <a16:creationId xmlns:a16="http://schemas.microsoft.com/office/drawing/2014/main" id="{08184105-8356-4E60-B084-395BE3ABC83B}"/>
                  </a:ext>
                </a:extLst>
              </p:cNvPr>
              <p:cNvSpPr>
                <a:spLocks/>
              </p:cNvSpPr>
              <p:nvPr/>
            </p:nvSpPr>
            <p:spPr bwMode="auto">
              <a:xfrm>
                <a:off x="5940425" y="2733676"/>
                <a:ext cx="687388" cy="798513"/>
              </a:xfrm>
              <a:custGeom>
                <a:avLst/>
                <a:gdLst>
                  <a:gd name="T0" fmla="*/ 208 w 208"/>
                  <a:gd name="T1" fmla="*/ 72 h 243"/>
                  <a:gd name="T2" fmla="*/ 175 w 208"/>
                  <a:gd name="T3" fmla="*/ 72 h 243"/>
                  <a:gd name="T4" fmla="*/ 162 w 208"/>
                  <a:gd name="T5" fmla="*/ 67 h 243"/>
                  <a:gd name="T6" fmla="*/ 162 w 208"/>
                  <a:gd name="T7" fmla="*/ 67 h 243"/>
                  <a:gd name="T8" fmla="*/ 111 w 208"/>
                  <a:gd name="T9" fmla="*/ 8 h 243"/>
                  <a:gd name="T10" fmla="*/ 93 w 208"/>
                  <a:gd name="T11" fmla="*/ 0 h 243"/>
                  <a:gd name="T12" fmla="*/ 0 w 208"/>
                  <a:gd name="T13" fmla="*/ 0 h 243"/>
                  <a:gd name="T14" fmla="*/ 0 w 208"/>
                  <a:gd name="T15" fmla="*/ 18 h 243"/>
                  <a:gd name="T16" fmla="*/ 93 w 208"/>
                  <a:gd name="T17" fmla="*/ 18 h 243"/>
                  <a:gd name="T18" fmla="*/ 97 w 208"/>
                  <a:gd name="T19" fmla="*/ 20 h 243"/>
                  <a:gd name="T20" fmla="*/ 97 w 208"/>
                  <a:gd name="T21" fmla="*/ 20 h 243"/>
                  <a:gd name="T22" fmla="*/ 180 w 208"/>
                  <a:gd name="T23" fmla="*/ 114 h 243"/>
                  <a:gd name="T24" fmla="*/ 180 w 208"/>
                  <a:gd name="T25" fmla="*/ 115 h 243"/>
                  <a:gd name="T26" fmla="*/ 180 w 208"/>
                  <a:gd name="T27" fmla="*/ 118 h 243"/>
                  <a:gd name="T28" fmla="*/ 180 w 208"/>
                  <a:gd name="T29" fmla="*/ 211 h 243"/>
                  <a:gd name="T30" fmla="*/ 167 w 208"/>
                  <a:gd name="T31" fmla="*/ 225 h 243"/>
                  <a:gd name="T32" fmla="*/ 135 w 208"/>
                  <a:gd name="T33" fmla="*/ 225 h 243"/>
                  <a:gd name="T34" fmla="*/ 135 w 208"/>
                  <a:gd name="T35" fmla="*/ 198 h 243"/>
                  <a:gd name="T36" fmla="*/ 0 w 208"/>
                  <a:gd name="T37" fmla="*/ 198 h 243"/>
                  <a:gd name="T38" fmla="*/ 0 w 208"/>
                  <a:gd name="T39" fmla="*/ 216 h 243"/>
                  <a:gd name="T40" fmla="*/ 117 w 208"/>
                  <a:gd name="T41" fmla="*/ 216 h 243"/>
                  <a:gd name="T42" fmla="*/ 117 w 208"/>
                  <a:gd name="T43" fmla="*/ 243 h 243"/>
                  <a:gd name="T44" fmla="*/ 167 w 208"/>
                  <a:gd name="T45" fmla="*/ 243 h 243"/>
                  <a:gd name="T46" fmla="*/ 199 w 208"/>
                  <a:gd name="T47" fmla="*/ 211 h 243"/>
                  <a:gd name="T48" fmla="*/ 199 w 208"/>
                  <a:gd name="T49" fmla="*/ 118 h 243"/>
                  <a:gd name="T50" fmla="*/ 194 w 208"/>
                  <a:gd name="T51" fmla="*/ 103 h 243"/>
                  <a:gd name="T52" fmla="*/ 182 w 208"/>
                  <a:gd name="T53" fmla="*/ 90 h 243"/>
                  <a:gd name="T54" fmla="*/ 208 w 208"/>
                  <a:gd name="T55" fmla="*/ 90 h 243"/>
                  <a:gd name="T56" fmla="*/ 208 w 208"/>
                  <a:gd name="T57" fmla="*/ 7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243">
                    <a:moveTo>
                      <a:pt x="208" y="72"/>
                    </a:moveTo>
                    <a:cubicBezTo>
                      <a:pt x="175" y="72"/>
                      <a:pt x="175" y="72"/>
                      <a:pt x="175" y="72"/>
                    </a:cubicBezTo>
                    <a:cubicBezTo>
                      <a:pt x="170" y="72"/>
                      <a:pt x="165" y="70"/>
                      <a:pt x="162" y="67"/>
                    </a:cubicBezTo>
                    <a:cubicBezTo>
                      <a:pt x="162" y="67"/>
                      <a:pt x="162" y="67"/>
                      <a:pt x="162" y="67"/>
                    </a:cubicBezTo>
                    <a:cubicBezTo>
                      <a:pt x="111" y="8"/>
                      <a:pt x="111" y="8"/>
                      <a:pt x="111" y="8"/>
                    </a:cubicBezTo>
                    <a:cubicBezTo>
                      <a:pt x="107" y="3"/>
                      <a:pt x="100" y="0"/>
                      <a:pt x="93" y="0"/>
                    </a:cubicBezTo>
                    <a:cubicBezTo>
                      <a:pt x="0" y="0"/>
                      <a:pt x="0" y="0"/>
                      <a:pt x="0" y="0"/>
                    </a:cubicBezTo>
                    <a:cubicBezTo>
                      <a:pt x="0" y="18"/>
                      <a:pt x="0" y="18"/>
                      <a:pt x="0" y="18"/>
                    </a:cubicBezTo>
                    <a:cubicBezTo>
                      <a:pt x="93" y="18"/>
                      <a:pt x="93" y="18"/>
                      <a:pt x="93" y="18"/>
                    </a:cubicBezTo>
                    <a:cubicBezTo>
                      <a:pt x="95" y="18"/>
                      <a:pt x="96" y="18"/>
                      <a:pt x="97" y="20"/>
                    </a:cubicBezTo>
                    <a:cubicBezTo>
                      <a:pt x="97" y="20"/>
                      <a:pt x="97" y="20"/>
                      <a:pt x="97" y="20"/>
                    </a:cubicBezTo>
                    <a:cubicBezTo>
                      <a:pt x="180" y="114"/>
                      <a:pt x="180" y="114"/>
                      <a:pt x="180" y="114"/>
                    </a:cubicBezTo>
                    <a:cubicBezTo>
                      <a:pt x="180" y="114"/>
                      <a:pt x="180" y="115"/>
                      <a:pt x="180" y="115"/>
                    </a:cubicBezTo>
                    <a:cubicBezTo>
                      <a:pt x="180" y="115"/>
                      <a:pt x="180" y="116"/>
                      <a:pt x="180" y="118"/>
                    </a:cubicBezTo>
                    <a:cubicBezTo>
                      <a:pt x="180" y="211"/>
                      <a:pt x="180" y="211"/>
                      <a:pt x="180" y="211"/>
                    </a:cubicBezTo>
                    <a:cubicBezTo>
                      <a:pt x="180" y="219"/>
                      <a:pt x="174" y="225"/>
                      <a:pt x="167" y="225"/>
                    </a:cubicBezTo>
                    <a:cubicBezTo>
                      <a:pt x="135" y="225"/>
                      <a:pt x="135" y="225"/>
                      <a:pt x="135" y="225"/>
                    </a:cubicBezTo>
                    <a:cubicBezTo>
                      <a:pt x="135" y="198"/>
                      <a:pt x="135" y="198"/>
                      <a:pt x="135" y="198"/>
                    </a:cubicBezTo>
                    <a:cubicBezTo>
                      <a:pt x="0" y="198"/>
                      <a:pt x="0" y="198"/>
                      <a:pt x="0" y="198"/>
                    </a:cubicBezTo>
                    <a:cubicBezTo>
                      <a:pt x="0" y="216"/>
                      <a:pt x="0" y="216"/>
                      <a:pt x="0" y="216"/>
                    </a:cubicBezTo>
                    <a:cubicBezTo>
                      <a:pt x="117" y="216"/>
                      <a:pt x="117" y="216"/>
                      <a:pt x="117" y="216"/>
                    </a:cubicBezTo>
                    <a:cubicBezTo>
                      <a:pt x="117" y="243"/>
                      <a:pt x="117" y="243"/>
                      <a:pt x="117" y="243"/>
                    </a:cubicBezTo>
                    <a:cubicBezTo>
                      <a:pt x="167" y="243"/>
                      <a:pt x="167" y="243"/>
                      <a:pt x="167" y="243"/>
                    </a:cubicBezTo>
                    <a:cubicBezTo>
                      <a:pt x="184" y="243"/>
                      <a:pt x="199" y="229"/>
                      <a:pt x="199" y="211"/>
                    </a:cubicBezTo>
                    <a:cubicBezTo>
                      <a:pt x="199" y="118"/>
                      <a:pt x="199" y="118"/>
                      <a:pt x="199" y="118"/>
                    </a:cubicBezTo>
                    <a:cubicBezTo>
                      <a:pt x="199" y="110"/>
                      <a:pt x="197" y="107"/>
                      <a:pt x="194" y="103"/>
                    </a:cubicBezTo>
                    <a:cubicBezTo>
                      <a:pt x="182" y="90"/>
                      <a:pt x="182" y="90"/>
                      <a:pt x="182" y="90"/>
                    </a:cubicBezTo>
                    <a:cubicBezTo>
                      <a:pt x="208" y="90"/>
                      <a:pt x="208" y="90"/>
                      <a:pt x="208" y="90"/>
                    </a:cubicBezTo>
                    <a:lnTo>
                      <a:pt x="20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15">
                <a:extLst>
                  <a:ext uri="{FF2B5EF4-FFF2-40B4-BE49-F238E27FC236}">
                    <a16:creationId xmlns:a16="http://schemas.microsoft.com/office/drawing/2014/main" id="{68A07E87-455E-423B-BB2C-59FA38795045}"/>
                  </a:ext>
                </a:extLst>
              </p:cNvPr>
              <p:cNvSpPr>
                <a:spLocks noChangeArrowheads="1"/>
              </p:cNvSpPr>
              <p:nvPr/>
            </p:nvSpPr>
            <p:spPr bwMode="auto">
              <a:xfrm>
                <a:off x="5940425" y="3148013"/>
                <a:ext cx="20796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6">
                <a:extLst>
                  <a:ext uri="{FF2B5EF4-FFF2-40B4-BE49-F238E27FC236}">
                    <a16:creationId xmlns:a16="http://schemas.microsoft.com/office/drawing/2014/main" id="{0F1406F9-3D82-4801-9E92-7C2A5271EBB8}"/>
                  </a:ext>
                </a:extLst>
              </p:cNvPr>
              <p:cNvSpPr>
                <a:spLocks noChangeArrowheads="1"/>
              </p:cNvSpPr>
              <p:nvPr/>
            </p:nvSpPr>
            <p:spPr bwMode="auto">
              <a:xfrm>
                <a:off x="5940425" y="2586038"/>
                <a:ext cx="149225"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99">
              <a:extLst>
                <a:ext uri="{FF2B5EF4-FFF2-40B4-BE49-F238E27FC236}">
                  <a16:creationId xmlns:a16="http://schemas.microsoft.com/office/drawing/2014/main" id="{1249801B-A335-4024-A91F-25CD703AA999}"/>
                </a:ext>
              </a:extLst>
            </p:cNvPr>
            <p:cNvGrpSpPr/>
            <p:nvPr/>
          </p:nvGrpSpPr>
          <p:grpSpPr>
            <a:xfrm flipH="1">
              <a:off x="4845501" y="3898552"/>
              <a:ext cx="444258" cy="611496"/>
              <a:chOff x="5940425" y="2586038"/>
              <a:chExt cx="687388" cy="946151"/>
            </a:xfrm>
            <a:grpFill/>
          </p:grpSpPr>
          <p:sp>
            <p:nvSpPr>
              <p:cNvPr id="101" name="Rectangle 13">
                <a:extLst>
                  <a:ext uri="{FF2B5EF4-FFF2-40B4-BE49-F238E27FC236}">
                    <a16:creationId xmlns:a16="http://schemas.microsoft.com/office/drawing/2014/main" id="{4B0A2E1E-11AE-49F4-A4FC-443B6CBD25EF}"/>
                  </a:ext>
                </a:extLst>
              </p:cNvPr>
              <p:cNvSpPr>
                <a:spLocks noChangeArrowheads="1"/>
              </p:cNvSpPr>
              <p:nvPr/>
            </p:nvSpPr>
            <p:spPr bwMode="auto">
              <a:xfrm>
                <a:off x="6267450" y="3148013"/>
                <a:ext cx="177800"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4">
                <a:extLst>
                  <a:ext uri="{FF2B5EF4-FFF2-40B4-BE49-F238E27FC236}">
                    <a16:creationId xmlns:a16="http://schemas.microsoft.com/office/drawing/2014/main" id="{8D59245F-7218-43AF-A2DF-5E52A38C1244}"/>
                  </a:ext>
                </a:extLst>
              </p:cNvPr>
              <p:cNvSpPr>
                <a:spLocks/>
              </p:cNvSpPr>
              <p:nvPr/>
            </p:nvSpPr>
            <p:spPr bwMode="auto">
              <a:xfrm>
                <a:off x="5940425" y="2733676"/>
                <a:ext cx="687388" cy="798513"/>
              </a:xfrm>
              <a:custGeom>
                <a:avLst/>
                <a:gdLst>
                  <a:gd name="T0" fmla="*/ 208 w 208"/>
                  <a:gd name="T1" fmla="*/ 72 h 243"/>
                  <a:gd name="T2" fmla="*/ 175 w 208"/>
                  <a:gd name="T3" fmla="*/ 72 h 243"/>
                  <a:gd name="T4" fmla="*/ 162 w 208"/>
                  <a:gd name="T5" fmla="*/ 67 h 243"/>
                  <a:gd name="T6" fmla="*/ 162 w 208"/>
                  <a:gd name="T7" fmla="*/ 67 h 243"/>
                  <a:gd name="T8" fmla="*/ 111 w 208"/>
                  <a:gd name="T9" fmla="*/ 8 h 243"/>
                  <a:gd name="T10" fmla="*/ 93 w 208"/>
                  <a:gd name="T11" fmla="*/ 0 h 243"/>
                  <a:gd name="T12" fmla="*/ 0 w 208"/>
                  <a:gd name="T13" fmla="*/ 0 h 243"/>
                  <a:gd name="T14" fmla="*/ 0 w 208"/>
                  <a:gd name="T15" fmla="*/ 18 h 243"/>
                  <a:gd name="T16" fmla="*/ 93 w 208"/>
                  <a:gd name="T17" fmla="*/ 18 h 243"/>
                  <a:gd name="T18" fmla="*/ 97 w 208"/>
                  <a:gd name="T19" fmla="*/ 20 h 243"/>
                  <a:gd name="T20" fmla="*/ 97 w 208"/>
                  <a:gd name="T21" fmla="*/ 20 h 243"/>
                  <a:gd name="T22" fmla="*/ 180 w 208"/>
                  <a:gd name="T23" fmla="*/ 114 h 243"/>
                  <a:gd name="T24" fmla="*/ 180 w 208"/>
                  <a:gd name="T25" fmla="*/ 115 h 243"/>
                  <a:gd name="T26" fmla="*/ 180 w 208"/>
                  <a:gd name="T27" fmla="*/ 118 h 243"/>
                  <a:gd name="T28" fmla="*/ 180 w 208"/>
                  <a:gd name="T29" fmla="*/ 211 h 243"/>
                  <a:gd name="T30" fmla="*/ 167 w 208"/>
                  <a:gd name="T31" fmla="*/ 225 h 243"/>
                  <a:gd name="T32" fmla="*/ 135 w 208"/>
                  <a:gd name="T33" fmla="*/ 225 h 243"/>
                  <a:gd name="T34" fmla="*/ 135 w 208"/>
                  <a:gd name="T35" fmla="*/ 198 h 243"/>
                  <a:gd name="T36" fmla="*/ 0 w 208"/>
                  <a:gd name="T37" fmla="*/ 198 h 243"/>
                  <a:gd name="T38" fmla="*/ 0 w 208"/>
                  <a:gd name="T39" fmla="*/ 216 h 243"/>
                  <a:gd name="T40" fmla="*/ 117 w 208"/>
                  <a:gd name="T41" fmla="*/ 216 h 243"/>
                  <a:gd name="T42" fmla="*/ 117 w 208"/>
                  <a:gd name="T43" fmla="*/ 243 h 243"/>
                  <a:gd name="T44" fmla="*/ 167 w 208"/>
                  <a:gd name="T45" fmla="*/ 243 h 243"/>
                  <a:gd name="T46" fmla="*/ 199 w 208"/>
                  <a:gd name="T47" fmla="*/ 211 h 243"/>
                  <a:gd name="T48" fmla="*/ 199 w 208"/>
                  <a:gd name="T49" fmla="*/ 118 h 243"/>
                  <a:gd name="T50" fmla="*/ 194 w 208"/>
                  <a:gd name="T51" fmla="*/ 103 h 243"/>
                  <a:gd name="T52" fmla="*/ 182 w 208"/>
                  <a:gd name="T53" fmla="*/ 90 h 243"/>
                  <a:gd name="T54" fmla="*/ 208 w 208"/>
                  <a:gd name="T55" fmla="*/ 90 h 243"/>
                  <a:gd name="T56" fmla="*/ 208 w 208"/>
                  <a:gd name="T57" fmla="*/ 7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243">
                    <a:moveTo>
                      <a:pt x="208" y="72"/>
                    </a:moveTo>
                    <a:cubicBezTo>
                      <a:pt x="175" y="72"/>
                      <a:pt x="175" y="72"/>
                      <a:pt x="175" y="72"/>
                    </a:cubicBezTo>
                    <a:cubicBezTo>
                      <a:pt x="170" y="72"/>
                      <a:pt x="165" y="70"/>
                      <a:pt x="162" y="67"/>
                    </a:cubicBezTo>
                    <a:cubicBezTo>
                      <a:pt x="162" y="67"/>
                      <a:pt x="162" y="67"/>
                      <a:pt x="162" y="67"/>
                    </a:cubicBezTo>
                    <a:cubicBezTo>
                      <a:pt x="111" y="8"/>
                      <a:pt x="111" y="8"/>
                      <a:pt x="111" y="8"/>
                    </a:cubicBezTo>
                    <a:cubicBezTo>
                      <a:pt x="107" y="3"/>
                      <a:pt x="100" y="0"/>
                      <a:pt x="93" y="0"/>
                    </a:cubicBezTo>
                    <a:cubicBezTo>
                      <a:pt x="0" y="0"/>
                      <a:pt x="0" y="0"/>
                      <a:pt x="0" y="0"/>
                    </a:cubicBezTo>
                    <a:cubicBezTo>
                      <a:pt x="0" y="18"/>
                      <a:pt x="0" y="18"/>
                      <a:pt x="0" y="18"/>
                    </a:cubicBezTo>
                    <a:cubicBezTo>
                      <a:pt x="93" y="18"/>
                      <a:pt x="93" y="18"/>
                      <a:pt x="93" y="18"/>
                    </a:cubicBezTo>
                    <a:cubicBezTo>
                      <a:pt x="95" y="18"/>
                      <a:pt x="96" y="18"/>
                      <a:pt x="97" y="20"/>
                    </a:cubicBezTo>
                    <a:cubicBezTo>
                      <a:pt x="97" y="20"/>
                      <a:pt x="97" y="20"/>
                      <a:pt x="97" y="20"/>
                    </a:cubicBezTo>
                    <a:cubicBezTo>
                      <a:pt x="180" y="114"/>
                      <a:pt x="180" y="114"/>
                      <a:pt x="180" y="114"/>
                    </a:cubicBezTo>
                    <a:cubicBezTo>
                      <a:pt x="180" y="114"/>
                      <a:pt x="180" y="115"/>
                      <a:pt x="180" y="115"/>
                    </a:cubicBezTo>
                    <a:cubicBezTo>
                      <a:pt x="180" y="115"/>
                      <a:pt x="180" y="116"/>
                      <a:pt x="180" y="118"/>
                    </a:cubicBezTo>
                    <a:cubicBezTo>
                      <a:pt x="180" y="211"/>
                      <a:pt x="180" y="211"/>
                      <a:pt x="180" y="211"/>
                    </a:cubicBezTo>
                    <a:cubicBezTo>
                      <a:pt x="180" y="219"/>
                      <a:pt x="174" y="225"/>
                      <a:pt x="167" y="225"/>
                    </a:cubicBezTo>
                    <a:cubicBezTo>
                      <a:pt x="135" y="225"/>
                      <a:pt x="135" y="225"/>
                      <a:pt x="135" y="225"/>
                    </a:cubicBezTo>
                    <a:cubicBezTo>
                      <a:pt x="135" y="198"/>
                      <a:pt x="135" y="198"/>
                      <a:pt x="135" y="198"/>
                    </a:cubicBezTo>
                    <a:cubicBezTo>
                      <a:pt x="0" y="198"/>
                      <a:pt x="0" y="198"/>
                      <a:pt x="0" y="198"/>
                    </a:cubicBezTo>
                    <a:cubicBezTo>
                      <a:pt x="0" y="216"/>
                      <a:pt x="0" y="216"/>
                      <a:pt x="0" y="216"/>
                    </a:cubicBezTo>
                    <a:cubicBezTo>
                      <a:pt x="117" y="216"/>
                      <a:pt x="117" y="216"/>
                      <a:pt x="117" y="216"/>
                    </a:cubicBezTo>
                    <a:cubicBezTo>
                      <a:pt x="117" y="243"/>
                      <a:pt x="117" y="243"/>
                      <a:pt x="117" y="243"/>
                    </a:cubicBezTo>
                    <a:cubicBezTo>
                      <a:pt x="167" y="243"/>
                      <a:pt x="167" y="243"/>
                      <a:pt x="167" y="243"/>
                    </a:cubicBezTo>
                    <a:cubicBezTo>
                      <a:pt x="184" y="243"/>
                      <a:pt x="199" y="229"/>
                      <a:pt x="199" y="211"/>
                    </a:cubicBezTo>
                    <a:cubicBezTo>
                      <a:pt x="199" y="118"/>
                      <a:pt x="199" y="118"/>
                      <a:pt x="199" y="118"/>
                    </a:cubicBezTo>
                    <a:cubicBezTo>
                      <a:pt x="199" y="110"/>
                      <a:pt x="197" y="107"/>
                      <a:pt x="194" y="103"/>
                    </a:cubicBezTo>
                    <a:cubicBezTo>
                      <a:pt x="182" y="90"/>
                      <a:pt x="182" y="90"/>
                      <a:pt x="182" y="90"/>
                    </a:cubicBezTo>
                    <a:cubicBezTo>
                      <a:pt x="208" y="90"/>
                      <a:pt x="208" y="90"/>
                      <a:pt x="208" y="90"/>
                    </a:cubicBezTo>
                    <a:lnTo>
                      <a:pt x="20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15">
                <a:extLst>
                  <a:ext uri="{FF2B5EF4-FFF2-40B4-BE49-F238E27FC236}">
                    <a16:creationId xmlns:a16="http://schemas.microsoft.com/office/drawing/2014/main" id="{B1288BFF-79A9-4E5E-9B9F-7DB4EE5B906C}"/>
                  </a:ext>
                </a:extLst>
              </p:cNvPr>
              <p:cNvSpPr>
                <a:spLocks noChangeArrowheads="1"/>
              </p:cNvSpPr>
              <p:nvPr/>
            </p:nvSpPr>
            <p:spPr bwMode="auto">
              <a:xfrm>
                <a:off x="5940425" y="3148013"/>
                <a:ext cx="20796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6">
                <a:extLst>
                  <a:ext uri="{FF2B5EF4-FFF2-40B4-BE49-F238E27FC236}">
                    <a16:creationId xmlns:a16="http://schemas.microsoft.com/office/drawing/2014/main" id="{7093A571-F759-47FC-85AE-D659BECEA683}"/>
                  </a:ext>
                </a:extLst>
              </p:cNvPr>
              <p:cNvSpPr>
                <a:spLocks noChangeArrowheads="1"/>
              </p:cNvSpPr>
              <p:nvPr/>
            </p:nvSpPr>
            <p:spPr bwMode="auto">
              <a:xfrm>
                <a:off x="5940425" y="2586038"/>
                <a:ext cx="149225"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98348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0812A-FEEE-40EF-A95C-37D240C62EBC}"/>
              </a:ext>
            </a:extLst>
          </p:cNvPr>
          <p:cNvSpPr>
            <a:spLocks noGrp="1"/>
          </p:cNvSpPr>
          <p:nvPr>
            <p:ph type="title"/>
          </p:nvPr>
        </p:nvSpPr>
        <p:spPr/>
        <p:txBody>
          <a:bodyPr/>
          <a:lstStyle/>
          <a:p>
            <a:r>
              <a:rPr lang="en-US" dirty="0"/>
              <a:t>…but there is no “one-size-fits-all” mobility model</a:t>
            </a:r>
          </a:p>
        </p:txBody>
      </p:sp>
      <p:sp>
        <p:nvSpPr>
          <p:cNvPr id="3" name="Date Placeholder 2">
            <a:extLst>
              <a:ext uri="{FF2B5EF4-FFF2-40B4-BE49-F238E27FC236}">
                <a16:creationId xmlns:a16="http://schemas.microsoft.com/office/drawing/2014/main" id="{1A8DD63F-0E3E-4677-8CD0-458A04AB68D3}"/>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1FF4A82D-DEDD-4FDC-A95D-286FBF5496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14B44B-BCBF-45EF-9F85-E3CD83A5EE2F}"/>
              </a:ext>
            </a:extLst>
          </p:cNvPr>
          <p:cNvSpPr>
            <a:spLocks noGrp="1"/>
          </p:cNvSpPr>
          <p:nvPr>
            <p:ph type="sldNum" sz="quarter" idx="12"/>
          </p:nvPr>
        </p:nvSpPr>
        <p:spPr/>
        <p:txBody>
          <a:bodyPr/>
          <a:lstStyle/>
          <a:p>
            <a:fld id="{192036CF-16FB-45A1-BE76-402E678A6FB6}" type="slidenum">
              <a:rPr lang="en-US" smtClean="0"/>
              <a:t>29</a:t>
            </a:fld>
            <a:endParaRPr lang="en-US"/>
          </a:p>
        </p:txBody>
      </p:sp>
      <p:sp>
        <p:nvSpPr>
          <p:cNvPr id="6" name="Subtitle 5">
            <a:extLst>
              <a:ext uri="{FF2B5EF4-FFF2-40B4-BE49-F238E27FC236}">
                <a16:creationId xmlns:a16="http://schemas.microsoft.com/office/drawing/2014/main" id="{52F199FF-D4B9-483A-B11F-F747E883EB2F}"/>
              </a:ext>
            </a:extLst>
          </p:cNvPr>
          <p:cNvSpPr>
            <a:spLocks noGrp="1"/>
          </p:cNvSpPr>
          <p:nvPr>
            <p:ph type="subTitle" idx="1"/>
          </p:nvPr>
        </p:nvSpPr>
        <p:spPr/>
        <p:txBody>
          <a:bodyPr/>
          <a:lstStyle/>
          <a:p>
            <a:r>
              <a:rPr lang="en-US" dirty="0"/>
              <a:t>Market segmentation at city level adds complexity </a:t>
            </a:r>
          </a:p>
        </p:txBody>
      </p:sp>
      <p:pic>
        <p:nvPicPr>
          <p:cNvPr id="58" name="Grafik 180">
            <a:extLst>
              <a:ext uri="{FF2B5EF4-FFF2-40B4-BE49-F238E27FC236}">
                <a16:creationId xmlns:a16="http://schemas.microsoft.com/office/drawing/2014/main" id="{2592D6E9-779E-4F6E-B6F4-124434D2EE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4409" y="1511298"/>
            <a:ext cx="6094398" cy="5346701"/>
          </a:xfrm>
          <a:prstGeom prst="rect">
            <a:avLst/>
          </a:prstGeom>
        </p:spPr>
      </p:pic>
      <p:pic>
        <p:nvPicPr>
          <p:cNvPr id="59" name="Grafik 179">
            <a:extLst>
              <a:ext uri="{FF2B5EF4-FFF2-40B4-BE49-F238E27FC236}">
                <a16:creationId xmlns:a16="http://schemas.microsoft.com/office/drawing/2014/main" id="{65424646-74FD-437D-9937-BF5DF84524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1511300"/>
            <a:ext cx="6094413" cy="5346700"/>
          </a:xfrm>
          <a:prstGeom prst="rect">
            <a:avLst/>
          </a:prstGeom>
        </p:spPr>
      </p:pic>
      <p:cxnSp>
        <p:nvCxnSpPr>
          <p:cNvPr id="60" name="Gerader Verbinder 26">
            <a:extLst>
              <a:ext uri="{FF2B5EF4-FFF2-40B4-BE49-F238E27FC236}">
                <a16:creationId xmlns:a16="http://schemas.microsoft.com/office/drawing/2014/main" id="{BD365DB3-D740-4F7C-A2CF-63F6251377CF}"/>
              </a:ext>
            </a:extLst>
          </p:cNvPr>
          <p:cNvCxnSpPr/>
          <p:nvPr/>
        </p:nvCxnSpPr>
        <p:spPr bwMode="gray">
          <a:xfrm>
            <a:off x="6094411" y="1443739"/>
            <a:ext cx="0" cy="55539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uppieren 1">
            <a:extLst>
              <a:ext uri="{FF2B5EF4-FFF2-40B4-BE49-F238E27FC236}">
                <a16:creationId xmlns:a16="http://schemas.microsoft.com/office/drawing/2014/main" id="{4059E6FF-A1A2-4264-A95B-C39E0C77046C}"/>
              </a:ext>
            </a:extLst>
          </p:cNvPr>
          <p:cNvGrpSpPr/>
          <p:nvPr/>
        </p:nvGrpSpPr>
        <p:grpSpPr>
          <a:xfrm>
            <a:off x="1368072" y="2129823"/>
            <a:ext cx="3358268" cy="4094166"/>
            <a:chOff x="2494826" y="1895473"/>
            <a:chExt cx="3358268" cy="4094166"/>
          </a:xfrm>
        </p:grpSpPr>
        <p:sp>
          <p:nvSpPr>
            <p:cNvPr id="62" name="Rectangle 29">
              <a:extLst>
                <a:ext uri="{FF2B5EF4-FFF2-40B4-BE49-F238E27FC236}">
                  <a16:creationId xmlns:a16="http://schemas.microsoft.com/office/drawing/2014/main" id="{BDEF26F5-3180-4CF5-A0B7-3A45DF77C8A7}"/>
                </a:ext>
              </a:extLst>
            </p:cNvPr>
            <p:cNvSpPr/>
            <p:nvPr/>
          </p:nvSpPr>
          <p:spPr bwMode="gray">
            <a:xfrm>
              <a:off x="2494826" y="1895473"/>
              <a:ext cx="3358268" cy="4094166"/>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63" name="Group 27">
              <a:extLst>
                <a:ext uri="{FF2B5EF4-FFF2-40B4-BE49-F238E27FC236}">
                  <a16:creationId xmlns:a16="http://schemas.microsoft.com/office/drawing/2014/main" id="{2F8D7E15-512A-4D5C-852B-7D20783E3845}"/>
                </a:ext>
              </a:extLst>
            </p:cNvPr>
            <p:cNvGrpSpPr/>
            <p:nvPr/>
          </p:nvGrpSpPr>
          <p:grpSpPr>
            <a:xfrm>
              <a:off x="3207003" y="2920381"/>
              <a:ext cx="1921042" cy="1844121"/>
              <a:chOff x="2765118" y="-1310496"/>
              <a:chExt cx="3718806" cy="3569894"/>
            </a:xfrm>
          </p:grpSpPr>
          <p:grpSp>
            <p:nvGrpSpPr>
              <p:cNvPr id="85" name="Group 28">
                <a:extLst>
                  <a:ext uri="{FF2B5EF4-FFF2-40B4-BE49-F238E27FC236}">
                    <a16:creationId xmlns:a16="http://schemas.microsoft.com/office/drawing/2014/main" id="{7D3212F5-335D-451C-B708-C9AD30E2F9E6}"/>
                  </a:ext>
                </a:extLst>
              </p:cNvPr>
              <p:cNvGrpSpPr/>
              <p:nvPr/>
            </p:nvGrpSpPr>
            <p:grpSpPr>
              <a:xfrm>
                <a:off x="2765118" y="-1310496"/>
                <a:ext cx="3718806" cy="3566761"/>
                <a:chOff x="5425194" y="-1940767"/>
                <a:chExt cx="3718806" cy="3566761"/>
              </a:xfrm>
            </p:grpSpPr>
            <p:sp>
              <p:nvSpPr>
                <p:cNvPr id="87" name="Diamond 30">
                  <a:extLst>
                    <a:ext uri="{FF2B5EF4-FFF2-40B4-BE49-F238E27FC236}">
                      <a16:creationId xmlns:a16="http://schemas.microsoft.com/office/drawing/2014/main" id="{C4EDA8D8-FACA-454A-B5A8-1ABD6AAB89CB}"/>
                    </a:ext>
                  </a:extLst>
                </p:cNvPr>
                <p:cNvSpPr/>
                <p:nvPr/>
              </p:nvSpPr>
              <p:spPr>
                <a:xfrm>
                  <a:off x="5425200" y="-227234"/>
                  <a:ext cx="3718800" cy="1853228"/>
                </a:xfrm>
                <a:prstGeom prst="diamond">
                  <a:avLst/>
                </a:prstGeom>
                <a:solidFill>
                  <a:schemeClr val="bg2"/>
                </a:solidFill>
                <a:ln w="12700" cap="flat">
                  <a:solidFill>
                    <a:schemeClr val="accent1"/>
                  </a:solidFill>
                  <a:prstDash val="solid"/>
                  <a:miter lim="800000"/>
                  <a:headEnd/>
                  <a:tailEnd/>
                </a:ln>
                <a:effectLst>
                  <a:glow rad="508000">
                    <a:schemeClr val="accent6">
                      <a:alpha val="10000"/>
                    </a:schemeClr>
                  </a:glow>
                </a:effectLst>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88" name="Parallelogram 31">
                  <a:extLst>
                    <a:ext uri="{FF2B5EF4-FFF2-40B4-BE49-F238E27FC236}">
                      <a16:creationId xmlns:a16="http://schemas.microsoft.com/office/drawing/2014/main" id="{361FB37D-F135-47BF-BE15-3921AC280672}"/>
                    </a:ext>
                  </a:extLst>
                </p:cNvPr>
                <p:cNvSpPr/>
                <p:nvPr/>
              </p:nvSpPr>
              <p:spPr>
                <a:xfrm rot="5400000" flipH="1">
                  <a:off x="5031048" y="-1546620"/>
                  <a:ext cx="2647691"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89" name="Parallelogram 32">
                  <a:extLst>
                    <a:ext uri="{FF2B5EF4-FFF2-40B4-BE49-F238E27FC236}">
                      <a16:creationId xmlns:a16="http://schemas.microsoft.com/office/drawing/2014/main" id="{0D708F1C-6A6F-40F3-A03C-50E57F93FADB}"/>
                    </a:ext>
                  </a:extLst>
                </p:cNvPr>
                <p:cNvSpPr/>
                <p:nvPr/>
              </p:nvSpPr>
              <p:spPr>
                <a:xfrm rot="16200000">
                  <a:off x="6890453"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grpSp>
          <p:cxnSp>
            <p:nvCxnSpPr>
              <p:cNvPr id="86" name="Straight Connector 29">
                <a:extLst>
                  <a:ext uri="{FF2B5EF4-FFF2-40B4-BE49-F238E27FC236}">
                    <a16:creationId xmlns:a16="http://schemas.microsoft.com/office/drawing/2014/main" id="{325DF098-0A68-4ACF-9730-6EE01FA7399C}"/>
                  </a:ext>
                </a:extLst>
              </p:cNvPr>
              <p:cNvCxnSpPr>
                <a:cxnSpLocks/>
              </p:cNvCxnSpPr>
              <p:nvPr/>
            </p:nvCxnSpPr>
            <p:spPr bwMode="gray">
              <a:xfrm flipH="1" flipV="1">
                <a:off x="4624519" y="1136910"/>
                <a:ext cx="2" cy="1122488"/>
              </a:xfrm>
              <a:prstGeom prst="line">
                <a:avLst/>
              </a:prstGeom>
              <a:ln w="12700">
                <a:gradFill>
                  <a:gsLst>
                    <a:gs pos="0">
                      <a:schemeClr val="accent1"/>
                    </a:gs>
                    <a:gs pos="88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4" name="Group 4">
              <a:extLst>
                <a:ext uri="{FF2B5EF4-FFF2-40B4-BE49-F238E27FC236}">
                  <a16:creationId xmlns:a16="http://schemas.microsoft.com/office/drawing/2014/main" id="{B8F6FD93-463B-40DF-8A5D-F771129CE057}"/>
                </a:ext>
              </a:extLst>
            </p:cNvPr>
            <p:cNvGrpSpPr>
              <a:grpSpLocks noChangeAspect="1"/>
            </p:cNvGrpSpPr>
            <p:nvPr/>
          </p:nvGrpSpPr>
          <p:grpSpPr bwMode="auto">
            <a:xfrm>
              <a:off x="3659110" y="3649804"/>
              <a:ext cx="1016831" cy="654629"/>
              <a:chOff x="961" y="394"/>
              <a:chExt cx="2128" cy="1370"/>
            </a:xfrm>
            <a:solidFill>
              <a:schemeClr val="tx1"/>
            </a:solidFill>
          </p:grpSpPr>
          <p:sp>
            <p:nvSpPr>
              <p:cNvPr id="83" name="Freeform 5">
                <a:extLst>
                  <a:ext uri="{FF2B5EF4-FFF2-40B4-BE49-F238E27FC236}">
                    <a16:creationId xmlns:a16="http://schemas.microsoft.com/office/drawing/2014/main" id="{44B40F63-3E3A-4CA9-BFC0-3ABCD21965AB}"/>
                  </a:ext>
                </a:extLst>
              </p:cNvPr>
              <p:cNvSpPr>
                <a:spLocks noEditPoints="1"/>
              </p:cNvSpPr>
              <p:nvPr/>
            </p:nvSpPr>
            <p:spPr bwMode="auto">
              <a:xfrm>
                <a:off x="961" y="394"/>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Fira Sans Book"/>
                  <a:ea typeface="+mn-ea"/>
                  <a:cs typeface="+mn-cs"/>
                </a:endParaRPr>
              </a:p>
            </p:txBody>
          </p:sp>
          <p:sp>
            <p:nvSpPr>
              <p:cNvPr id="84" name="Freeform 6">
                <a:extLst>
                  <a:ext uri="{FF2B5EF4-FFF2-40B4-BE49-F238E27FC236}">
                    <a16:creationId xmlns:a16="http://schemas.microsoft.com/office/drawing/2014/main" id="{F44C62F3-A1BB-4036-92BC-E195EA0B4536}"/>
                  </a:ext>
                </a:extLst>
              </p:cNvPr>
              <p:cNvSpPr>
                <a:spLocks/>
              </p:cNvSpPr>
              <p:nvPr/>
            </p:nvSpPr>
            <p:spPr bwMode="auto">
              <a:xfrm>
                <a:off x="1455" y="876"/>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a:ln>
                    <a:noFill/>
                  </a:ln>
                  <a:solidFill>
                    <a:srgbClr val="FFFFFF"/>
                  </a:solidFill>
                  <a:effectLst/>
                  <a:uLnTx/>
                  <a:uFillTx/>
                  <a:latin typeface="Fira Sans Book"/>
                  <a:ea typeface="+mn-ea"/>
                  <a:cs typeface="+mn-cs"/>
                </a:endParaRPr>
              </a:p>
            </p:txBody>
          </p:sp>
        </p:grpSp>
        <p:sp>
          <p:nvSpPr>
            <p:cNvPr id="65" name="Title 1">
              <a:extLst>
                <a:ext uri="{FF2B5EF4-FFF2-40B4-BE49-F238E27FC236}">
                  <a16:creationId xmlns:a16="http://schemas.microsoft.com/office/drawing/2014/main" id="{09EC6F86-722E-4C44-AC8C-69B0AC9F79F2}"/>
                </a:ext>
              </a:extLst>
            </p:cNvPr>
            <p:cNvSpPr txBox="1">
              <a:spLocks/>
            </p:cNvSpPr>
            <p:nvPr/>
          </p:nvSpPr>
          <p:spPr bwMode="gray">
            <a:xfrm>
              <a:off x="2906719" y="2171699"/>
              <a:ext cx="2510622"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2400"/>
                <a:t>Car as a Service</a:t>
              </a:r>
            </a:p>
          </p:txBody>
        </p:sp>
        <p:grpSp>
          <p:nvGrpSpPr>
            <p:cNvPr id="66" name="Gruppieren 194">
              <a:extLst>
                <a:ext uri="{FF2B5EF4-FFF2-40B4-BE49-F238E27FC236}">
                  <a16:creationId xmlns:a16="http://schemas.microsoft.com/office/drawing/2014/main" id="{F5F87A1A-1E5D-4D4C-8E34-32C67F89AC6E}"/>
                </a:ext>
              </a:extLst>
            </p:cNvPr>
            <p:cNvGrpSpPr/>
            <p:nvPr/>
          </p:nvGrpSpPr>
          <p:grpSpPr>
            <a:xfrm>
              <a:off x="3266465" y="3033758"/>
              <a:ext cx="714649" cy="789486"/>
              <a:chOff x="2552700" y="3033758"/>
              <a:chExt cx="714649" cy="789486"/>
            </a:xfrm>
          </p:grpSpPr>
          <p:grpSp>
            <p:nvGrpSpPr>
              <p:cNvPr id="77" name="Gruppieren 195">
                <a:extLst>
                  <a:ext uri="{FF2B5EF4-FFF2-40B4-BE49-F238E27FC236}">
                    <a16:creationId xmlns:a16="http://schemas.microsoft.com/office/drawing/2014/main" id="{BFF94FD0-55CF-4B70-A887-5DCC490DCC92}"/>
                  </a:ext>
                </a:extLst>
              </p:cNvPr>
              <p:cNvGrpSpPr/>
              <p:nvPr/>
            </p:nvGrpSpPr>
            <p:grpSpPr>
              <a:xfrm>
                <a:off x="2552700" y="3374008"/>
                <a:ext cx="331015" cy="449236"/>
                <a:chOff x="10237753" y="923817"/>
                <a:chExt cx="207794" cy="282007"/>
              </a:xfrm>
            </p:grpSpPr>
            <p:sp>
              <p:nvSpPr>
                <p:cNvPr id="81" name="Freihandform: Form 199">
                  <a:extLst>
                    <a:ext uri="{FF2B5EF4-FFF2-40B4-BE49-F238E27FC236}">
                      <a16:creationId xmlns:a16="http://schemas.microsoft.com/office/drawing/2014/main" id="{8DD3D0C8-359F-4EE7-8B8C-B6358A236F4D}"/>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82" name="Freihandform: Form 200">
                  <a:extLst>
                    <a:ext uri="{FF2B5EF4-FFF2-40B4-BE49-F238E27FC236}">
                      <a16:creationId xmlns:a16="http://schemas.microsoft.com/office/drawing/2014/main" id="{BB4EF097-77A3-4AE1-96C0-0403B4CF03EC}"/>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nvGrpSpPr>
              <p:cNvPr id="78" name="Gruppieren 196">
                <a:extLst>
                  <a:ext uri="{FF2B5EF4-FFF2-40B4-BE49-F238E27FC236}">
                    <a16:creationId xmlns:a16="http://schemas.microsoft.com/office/drawing/2014/main" id="{A58A634B-49CC-4CB5-B114-6852FD3A7B93}"/>
                  </a:ext>
                </a:extLst>
              </p:cNvPr>
              <p:cNvGrpSpPr/>
              <p:nvPr/>
            </p:nvGrpSpPr>
            <p:grpSpPr>
              <a:xfrm>
                <a:off x="2936334" y="3033758"/>
                <a:ext cx="331015" cy="449236"/>
                <a:chOff x="10237753" y="923817"/>
                <a:chExt cx="207794" cy="282007"/>
              </a:xfrm>
            </p:grpSpPr>
            <p:sp>
              <p:nvSpPr>
                <p:cNvPr id="79" name="Freihandform: Form 197">
                  <a:extLst>
                    <a:ext uri="{FF2B5EF4-FFF2-40B4-BE49-F238E27FC236}">
                      <a16:creationId xmlns:a16="http://schemas.microsoft.com/office/drawing/2014/main" id="{A95714D0-005A-41CE-8CC4-ACFCA8A927DC}"/>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80" name="Freihandform: Form 198">
                  <a:extLst>
                    <a:ext uri="{FF2B5EF4-FFF2-40B4-BE49-F238E27FC236}">
                      <a16:creationId xmlns:a16="http://schemas.microsoft.com/office/drawing/2014/main" id="{00D2FAA8-DBA6-47C0-B473-46C627266D72}"/>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grpSp>
          <p:nvGrpSpPr>
            <p:cNvPr id="67" name="Gruppieren 201">
              <a:extLst>
                <a:ext uri="{FF2B5EF4-FFF2-40B4-BE49-F238E27FC236}">
                  <a16:creationId xmlns:a16="http://schemas.microsoft.com/office/drawing/2014/main" id="{91C8977C-3BA1-4A28-8560-3D3E0D2A9C6F}"/>
                </a:ext>
              </a:extLst>
            </p:cNvPr>
            <p:cNvGrpSpPr/>
            <p:nvPr/>
          </p:nvGrpSpPr>
          <p:grpSpPr>
            <a:xfrm flipH="1">
              <a:off x="4366807" y="3033758"/>
              <a:ext cx="714649" cy="789486"/>
              <a:chOff x="3857821" y="3033758"/>
              <a:chExt cx="714649" cy="789486"/>
            </a:xfrm>
          </p:grpSpPr>
          <p:grpSp>
            <p:nvGrpSpPr>
              <p:cNvPr id="71" name="Gruppieren 202">
                <a:extLst>
                  <a:ext uri="{FF2B5EF4-FFF2-40B4-BE49-F238E27FC236}">
                    <a16:creationId xmlns:a16="http://schemas.microsoft.com/office/drawing/2014/main" id="{533144DE-3BD7-4083-9C99-78B8C308A8B0}"/>
                  </a:ext>
                </a:extLst>
              </p:cNvPr>
              <p:cNvGrpSpPr/>
              <p:nvPr/>
            </p:nvGrpSpPr>
            <p:grpSpPr>
              <a:xfrm>
                <a:off x="3857821" y="3374008"/>
                <a:ext cx="331015" cy="449236"/>
                <a:chOff x="10237753" y="923817"/>
                <a:chExt cx="207794" cy="282007"/>
              </a:xfrm>
            </p:grpSpPr>
            <p:sp>
              <p:nvSpPr>
                <p:cNvPr id="75" name="Freihandform: Form 206">
                  <a:extLst>
                    <a:ext uri="{FF2B5EF4-FFF2-40B4-BE49-F238E27FC236}">
                      <a16:creationId xmlns:a16="http://schemas.microsoft.com/office/drawing/2014/main" id="{B1C1006C-7990-4C07-9B6C-1CE98A562D51}"/>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76" name="Freihandform: Form 207">
                  <a:extLst>
                    <a:ext uri="{FF2B5EF4-FFF2-40B4-BE49-F238E27FC236}">
                      <a16:creationId xmlns:a16="http://schemas.microsoft.com/office/drawing/2014/main" id="{AB9462D1-45F8-45F7-87F0-79C54693AD54}"/>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nvGrpSpPr>
              <p:cNvPr id="72" name="Gruppieren 203">
                <a:extLst>
                  <a:ext uri="{FF2B5EF4-FFF2-40B4-BE49-F238E27FC236}">
                    <a16:creationId xmlns:a16="http://schemas.microsoft.com/office/drawing/2014/main" id="{62AAE80D-56C5-4A34-8197-35F2151E97C2}"/>
                  </a:ext>
                </a:extLst>
              </p:cNvPr>
              <p:cNvGrpSpPr/>
              <p:nvPr/>
            </p:nvGrpSpPr>
            <p:grpSpPr>
              <a:xfrm>
                <a:off x="4241455" y="3033758"/>
                <a:ext cx="331015" cy="449236"/>
                <a:chOff x="10237753" y="923817"/>
                <a:chExt cx="207794" cy="282007"/>
              </a:xfrm>
            </p:grpSpPr>
            <p:sp>
              <p:nvSpPr>
                <p:cNvPr id="73" name="Freihandform: Form 204">
                  <a:extLst>
                    <a:ext uri="{FF2B5EF4-FFF2-40B4-BE49-F238E27FC236}">
                      <a16:creationId xmlns:a16="http://schemas.microsoft.com/office/drawing/2014/main" id="{28835D4F-11A7-401D-A419-E32857192518}"/>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74" name="Freihandform: Form 205">
                  <a:extLst>
                    <a:ext uri="{FF2B5EF4-FFF2-40B4-BE49-F238E27FC236}">
                      <a16:creationId xmlns:a16="http://schemas.microsoft.com/office/drawing/2014/main" id="{0FFF712F-E6DE-4AD1-823A-183BC689DDEA}"/>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grpSp>
          <p:nvGrpSpPr>
            <p:cNvPr id="68" name="Gruppieren 208">
              <a:extLst>
                <a:ext uri="{FF2B5EF4-FFF2-40B4-BE49-F238E27FC236}">
                  <a16:creationId xmlns:a16="http://schemas.microsoft.com/office/drawing/2014/main" id="{9726F753-CC3B-4067-B4C3-42C2EAF3BB75}"/>
                </a:ext>
              </a:extLst>
            </p:cNvPr>
            <p:cNvGrpSpPr/>
            <p:nvPr/>
          </p:nvGrpSpPr>
          <p:grpSpPr>
            <a:xfrm>
              <a:off x="4056862" y="2865356"/>
              <a:ext cx="213591" cy="587290"/>
              <a:chOff x="6175699" y="3134247"/>
              <a:chExt cx="982440" cy="2701318"/>
            </a:xfrm>
          </p:grpSpPr>
          <p:sp>
            <p:nvSpPr>
              <p:cNvPr id="69" name="Freihandform: Form 209">
                <a:extLst>
                  <a:ext uri="{FF2B5EF4-FFF2-40B4-BE49-F238E27FC236}">
                    <a16:creationId xmlns:a16="http://schemas.microsoft.com/office/drawing/2014/main" id="{4AF3D9B1-9E00-469B-8DEE-6B0CD4328CD9}"/>
                  </a:ext>
                </a:extLst>
              </p:cNvPr>
              <p:cNvSpPr/>
              <p:nvPr/>
            </p:nvSpPr>
            <p:spPr>
              <a:xfrm>
                <a:off x="6175699" y="3134247"/>
                <a:ext cx="982440" cy="2701318"/>
              </a:xfrm>
              <a:custGeom>
                <a:avLst/>
                <a:gdLst>
                  <a:gd name="connsiteX0" fmla="*/ 296360 w 982440"/>
                  <a:gd name="connsiteY0" fmla="*/ 1178541 h 2701318"/>
                  <a:gd name="connsiteX1" fmla="*/ 296360 w 982440"/>
                  <a:gd name="connsiteY1" fmla="*/ 1306456 h 2701318"/>
                  <a:gd name="connsiteX2" fmla="*/ 379786 w 982440"/>
                  <a:gd name="connsiteY2" fmla="*/ 1389883 h 2701318"/>
                  <a:gd name="connsiteX3" fmla="*/ 389799 w 982440"/>
                  <a:gd name="connsiteY3" fmla="*/ 1448836 h 2701318"/>
                  <a:gd name="connsiteX4" fmla="*/ 301368 w 982440"/>
                  <a:gd name="connsiteY4" fmla="*/ 1625696 h 2701318"/>
                  <a:gd name="connsiteX5" fmla="*/ 394803 w 982440"/>
                  <a:gd name="connsiteY5" fmla="*/ 1900443 h 2701318"/>
                  <a:gd name="connsiteX6" fmla="*/ 389799 w 982440"/>
                  <a:gd name="connsiteY6" fmla="*/ 1944379 h 2701318"/>
                  <a:gd name="connsiteX7" fmla="*/ 301368 w 982440"/>
                  <a:gd name="connsiteY7" fmla="*/ 2062286 h 2701318"/>
                  <a:gd name="connsiteX8" fmla="*/ 429288 w 982440"/>
                  <a:gd name="connsiteY8" fmla="*/ 2229134 h 2701318"/>
                  <a:gd name="connsiteX9" fmla="*/ 434292 w 982440"/>
                  <a:gd name="connsiteY9" fmla="*/ 2278079 h 2701318"/>
                  <a:gd name="connsiteX10" fmla="*/ 350866 w 982440"/>
                  <a:gd name="connsiteY10" fmla="*/ 2489420 h 2701318"/>
                  <a:gd name="connsiteX11" fmla="*/ 488242 w 982440"/>
                  <a:gd name="connsiteY11" fmla="*/ 2592310 h 2701318"/>
                  <a:gd name="connsiteX12" fmla="*/ 625617 w 982440"/>
                  <a:gd name="connsiteY12" fmla="*/ 2489420 h 2701318"/>
                  <a:gd name="connsiteX13" fmla="*/ 542191 w 982440"/>
                  <a:gd name="connsiteY13" fmla="*/ 2278079 h 2701318"/>
                  <a:gd name="connsiteX14" fmla="*/ 547200 w 982440"/>
                  <a:gd name="connsiteY14" fmla="*/ 2229134 h 2701318"/>
                  <a:gd name="connsiteX15" fmla="*/ 675120 w 982440"/>
                  <a:gd name="connsiteY15" fmla="*/ 2062286 h 2701318"/>
                  <a:gd name="connsiteX16" fmla="*/ 596698 w 982440"/>
                  <a:gd name="connsiteY16" fmla="*/ 1944379 h 2701318"/>
                  <a:gd name="connsiteX17" fmla="*/ 591693 w 982440"/>
                  <a:gd name="connsiteY17" fmla="*/ 1900443 h 2701318"/>
                  <a:gd name="connsiteX18" fmla="*/ 685132 w 982440"/>
                  <a:gd name="connsiteY18" fmla="*/ 1625696 h 2701318"/>
                  <a:gd name="connsiteX19" fmla="*/ 596698 w 982440"/>
                  <a:gd name="connsiteY19" fmla="*/ 1448836 h 2701318"/>
                  <a:gd name="connsiteX20" fmla="*/ 606710 w 982440"/>
                  <a:gd name="connsiteY20" fmla="*/ 1389883 h 2701318"/>
                  <a:gd name="connsiteX21" fmla="*/ 690137 w 982440"/>
                  <a:gd name="connsiteY21" fmla="*/ 1306456 h 2701318"/>
                  <a:gd name="connsiteX22" fmla="*/ 690137 w 982440"/>
                  <a:gd name="connsiteY22" fmla="*/ 1178541 h 2701318"/>
                  <a:gd name="connsiteX23" fmla="*/ 684018 w 982440"/>
                  <a:gd name="connsiteY23" fmla="*/ 1178541 h 2701318"/>
                  <a:gd name="connsiteX24" fmla="*/ 536630 w 982440"/>
                  <a:gd name="connsiteY24" fmla="*/ 1178541 h 2701318"/>
                  <a:gd name="connsiteX25" fmla="*/ 536630 w 982440"/>
                  <a:gd name="connsiteY25" fmla="*/ 1767519 h 2701318"/>
                  <a:gd name="connsiteX26" fmla="*/ 487685 w 982440"/>
                  <a:gd name="connsiteY26" fmla="*/ 1816459 h 2701318"/>
                  <a:gd name="connsiteX27" fmla="*/ 438744 w 982440"/>
                  <a:gd name="connsiteY27" fmla="*/ 1767519 h 2701318"/>
                  <a:gd name="connsiteX28" fmla="*/ 438744 w 982440"/>
                  <a:gd name="connsiteY28" fmla="*/ 1178541 h 2701318"/>
                  <a:gd name="connsiteX29" fmla="*/ 483238 w 982440"/>
                  <a:gd name="connsiteY29" fmla="*/ 97349 h 2701318"/>
                  <a:gd name="connsiteX30" fmla="*/ 139520 w 982440"/>
                  <a:gd name="connsiteY30" fmla="*/ 195792 h 2701318"/>
                  <a:gd name="connsiteX31" fmla="*/ 95579 w 982440"/>
                  <a:gd name="connsiteY31" fmla="*/ 294235 h 2701318"/>
                  <a:gd name="connsiteX32" fmla="*/ 223503 w 982440"/>
                  <a:gd name="connsiteY32" fmla="*/ 1045618 h 2701318"/>
                  <a:gd name="connsiteX33" fmla="*/ 292470 w 982440"/>
                  <a:gd name="connsiteY33" fmla="*/ 1075094 h 2701318"/>
                  <a:gd name="connsiteX34" fmla="*/ 685132 w 982440"/>
                  <a:gd name="connsiteY34" fmla="*/ 1075094 h 2701318"/>
                  <a:gd name="connsiteX35" fmla="*/ 754099 w 982440"/>
                  <a:gd name="connsiteY35" fmla="*/ 1045618 h 2701318"/>
                  <a:gd name="connsiteX36" fmla="*/ 881462 w 982440"/>
                  <a:gd name="connsiteY36" fmla="*/ 294235 h 2701318"/>
                  <a:gd name="connsiteX37" fmla="*/ 841972 w 982440"/>
                  <a:gd name="connsiteY37" fmla="*/ 195792 h 2701318"/>
                  <a:gd name="connsiteX38" fmla="*/ 493250 w 982440"/>
                  <a:gd name="connsiteY38" fmla="*/ 97349 h 2701318"/>
                  <a:gd name="connsiteX39" fmla="*/ 483238 w 982440"/>
                  <a:gd name="connsiteY39" fmla="*/ 97349 h 2701318"/>
                  <a:gd name="connsiteX40" fmla="*/ 489356 w 982440"/>
                  <a:gd name="connsiteY40" fmla="*/ 25 h 2701318"/>
                  <a:gd name="connsiteX41" fmla="*/ 906491 w 982440"/>
                  <a:gd name="connsiteY41" fmla="*/ 127940 h 2701318"/>
                  <a:gd name="connsiteX42" fmla="*/ 979905 w 982440"/>
                  <a:gd name="connsiteY42" fmla="*/ 294792 h 2701318"/>
                  <a:gd name="connsiteX43" fmla="*/ 821394 w 982440"/>
                  <a:gd name="connsiteY43" fmla="*/ 1114579 h 2701318"/>
                  <a:gd name="connsiteX44" fmla="*/ 781904 w 982440"/>
                  <a:gd name="connsiteY44" fmla="*/ 1149622 h 2701318"/>
                  <a:gd name="connsiteX45" fmla="*/ 781904 w 982440"/>
                  <a:gd name="connsiteY45" fmla="*/ 1325925 h 2701318"/>
                  <a:gd name="connsiteX46" fmla="*/ 767445 w 982440"/>
                  <a:gd name="connsiteY46" fmla="*/ 1360406 h 2701318"/>
                  <a:gd name="connsiteX47" fmla="*/ 694031 w 982440"/>
                  <a:gd name="connsiteY47" fmla="*/ 1433819 h 2701318"/>
                  <a:gd name="connsiteX48" fmla="*/ 777457 w 982440"/>
                  <a:gd name="connsiteY48" fmla="*/ 1600667 h 2701318"/>
                  <a:gd name="connsiteX49" fmla="*/ 782461 w 982440"/>
                  <a:gd name="connsiteY49" fmla="*/ 1640156 h 2701318"/>
                  <a:gd name="connsiteX50" fmla="*/ 694031 w 982440"/>
                  <a:gd name="connsiteY50" fmla="*/ 1910451 h 2701318"/>
                  <a:gd name="connsiteX51" fmla="*/ 777457 w 982440"/>
                  <a:gd name="connsiteY51" fmla="*/ 2038370 h 2701318"/>
                  <a:gd name="connsiteX52" fmla="*/ 777457 w 982440"/>
                  <a:gd name="connsiteY52" fmla="*/ 2097324 h 2701318"/>
                  <a:gd name="connsiteX53" fmla="*/ 645086 w 982440"/>
                  <a:gd name="connsiteY53" fmla="*/ 2274184 h 2701318"/>
                  <a:gd name="connsiteX54" fmla="*/ 733516 w 982440"/>
                  <a:gd name="connsiteY54" fmla="*/ 2494981 h 2701318"/>
                  <a:gd name="connsiteX55" fmla="*/ 719056 w 982440"/>
                  <a:gd name="connsiteY55" fmla="*/ 2553935 h 2701318"/>
                  <a:gd name="connsiteX56" fmla="*/ 522727 w 982440"/>
                  <a:gd name="connsiteY56" fmla="*/ 2701318 h 2701318"/>
                  <a:gd name="connsiteX57" fmla="*/ 488242 w 982440"/>
                  <a:gd name="connsiteY57" fmla="*/ 2701318 h 2701318"/>
                  <a:gd name="connsiteX58" fmla="*/ 458765 w 982440"/>
                  <a:gd name="connsiteY58" fmla="*/ 2691305 h 2701318"/>
                  <a:gd name="connsiteX59" fmla="*/ 262436 w 982440"/>
                  <a:gd name="connsiteY59" fmla="*/ 2543922 h 2701318"/>
                  <a:gd name="connsiteX60" fmla="*/ 247971 w 982440"/>
                  <a:gd name="connsiteY60" fmla="*/ 2484968 h 2701318"/>
                  <a:gd name="connsiteX61" fmla="*/ 336406 w 982440"/>
                  <a:gd name="connsiteY61" fmla="*/ 2264171 h 2701318"/>
                  <a:gd name="connsiteX62" fmla="*/ 204035 w 982440"/>
                  <a:gd name="connsiteY62" fmla="*/ 2087311 h 2701318"/>
                  <a:gd name="connsiteX63" fmla="*/ 204035 w 982440"/>
                  <a:gd name="connsiteY63" fmla="*/ 2028358 h 2701318"/>
                  <a:gd name="connsiteX64" fmla="*/ 287461 w 982440"/>
                  <a:gd name="connsiteY64" fmla="*/ 1900443 h 2701318"/>
                  <a:gd name="connsiteX65" fmla="*/ 199031 w 982440"/>
                  <a:gd name="connsiteY65" fmla="*/ 1630148 h 2701318"/>
                  <a:gd name="connsiteX66" fmla="*/ 204035 w 982440"/>
                  <a:gd name="connsiteY66" fmla="*/ 1590658 h 2701318"/>
                  <a:gd name="connsiteX67" fmla="*/ 287461 w 982440"/>
                  <a:gd name="connsiteY67" fmla="*/ 1423806 h 2701318"/>
                  <a:gd name="connsiteX68" fmla="*/ 214047 w 982440"/>
                  <a:gd name="connsiteY68" fmla="*/ 1350393 h 2701318"/>
                  <a:gd name="connsiteX69" fmla="*/ 194579 w 982440"/>
                  <a:gd name="connsiteY69" fmla="*/ 1325925 h 2701318"/>
                  <a:gd name="connsiteX70" fmla="*/ 194579 w 982440"/>
                  <a:gd name="connsiteY70" fmla="*/ 1149622 h 2701318"/>
                  <a:gd name="connsiteX71" fmla="*/ 155089 w 982440"/>
                  <a:gd name="connsiteY71" fmla="*/ 1114579 h 2701318"/>
                  <a:gd name="connsiteX72" fmla="*/ 307 w 982440"/>
                  <a:gd name="connsiteY72" fmla="*/ 512433 h 2701318"/>
                  <a:gd name="connsiteX73" fmla="*/ 0 w 982440"/>
                  <a:gd name="connsiteY73" fmla="*/ 500738 h 2701318"/>
                  <a:gd name="connsiteX74" fmla="*/ 0 w 982440"/>
                  <a:gd name="connsiteY74" fmla="*/ 248032 h 2701318"/>
                  <a:gd name="connsiteX75" fmla="*/ 2697 w 982440"/>
                  <a:gd name="connsiteY75" fmla="*/ 247518 h 2701318"/>
                  <a:gd name="connsiteX76" fmla="*/ 66659 w 982440"/>
                  <a:gd name="connsiteY76" fmla="*/ 127940 h 2701318"/>
                  <a:gd name="connsiteX77" fmla="*/ 489356 w 982440"/>
                  <a:gd name="connsiteY77" fmla="*/ 25 h 270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82440" h="2701318">
                    <a:moveTo>
                      <a:pt x="296360" y="1178541"/>
                    </a:moveTo>
                    <a:lnTo>
                      <a:pt x="296360" y="1306456"/>
                    </a:lnTo>
                    <a:lnTo>
                      <a:pt x="379786" y="1389883"/>
                    </a:lnTo>
                    <a:cubicBezTo>
                      <a:pt x="394803" y="1404899"/>
                      <a:pt x="399811" y="1429372"/>
                      <a:pt x="389799" y="1448836"/>
                    </a:cubicBezTo>
                    <a:lnTo>
                      <a:pt x="301368" y="1625696"/>
                    </a:lnTo>
                    <a:lnTo>
                      <a:pt x="394803" y="1900443"/>
                    </a:lnTo>
                    <a:cubicBezTo>
                      <a:pt x="399811" y="1914902"/>
                      <a:pt x="399811" y="1929919"/>
                      <a:pt x="389799" y="1944379"/>
                    </a:cubicBezTo>
                    <a:lnTo>
                      <a:pt x="301368" y="2062286"/>
                    </a:lnTo>
                    <a:lnTo>
                      <a:pt x="429288" y="2229134"/>
                    </a:lnTo>
                    <a:cubicBezTo>
                      <a:pt x="439301" y="2243593"/>
                      <a:pt x="444305" y="2258610"/>
                      <a:pt x="434292" y="2278079"/>
                    </a:cubicBezTo>
                    <a:lnTo>
                      <a:pt x="350866" y="2489420"/>
                    </a:lnTo>
                    <a:lnTo>
                      <a:pt x="488242" y="2592310"/>
                    </a:lnTo>
                    <a:lnTo>
                      <a:pt x="625617" y="2489420"/>
                    </a:lnTo>
                    <a:lnTo>
                      <a:pt x="542191" y="2278079"/>
                    </a:lnTo>
                    <a:cubicBezTo>
                      <a:pt x="537187" y="2263619"/>
                      <a:pt x="537187" y="2243593"/>
                      <a:pt x="547200" y="2229134"/>
                    </a:cubicBezTo>
                    <a:lnTo>
                      <a:pt x="675120" y="2062286"/>
                    </a:lnTo>
                    <a:lnTo>
                      <a:pt x="596698" y="1944379"/>
                    </a:lnTo>
                    <a:cubicBezTo>
                      <a:pt x="586685" y="1929919"/>
                      <a:pt x="586685" y="1914902"/>
                      <a:pt x="591693" y="1900443"/>
                    </a:cubicBezTo>
                    <a:lnTo>
                      <a:pt x="685132" y="1625696"/>
                    </a:lnTo>
                    <a:lnTo>
                      <a:pt x="596698" y="1448836"/>
                    </a:lnTo>
                    <a:cubicBezTo>
                      <a:pt x="587242" y="1429372"/>
                      <a:pt x="592250" y="1409346"/>
                      <a:pt x="606710" y="1389883"/>
                    </a:cubicBezTo>
                    <a:lnTo>
                      <a:pt x="690137" y="1306456"/>
                    </a:lnTo>
                    <a:lnTo>
                      <a:pt x="690137" y="1178541"/>
                    </a:lnTo>
                    <a:lnTo>
                      <a:pt x="684018" y="1178541"/>
                    </a:lnTo>
                    <a:lnTo>
                      <a:pt x="536630" y="1178541"/>
                    </a:lnTo>
                    <a:lnTo>
                      <a:pt x="536630" y="1767519"/>
                    </a:lnTo>
                    <a:cubicBezTo>
                      <a:pt x="536630" y="1796995"/>
                      <a:pt x="517166" y="1816459"/>
                      <a:pt x="487685" y="1816459"/>
                    </a:cubicBezTo>
                    <a:cubicBezTo>
                      <a:pt x="458208" y="1816459"/>
                      <a:pt x="438744" y="1796995"/>
                      <a:pt x="438744" y="1767519"/>
                    </a:cubicBezTo>
                    <a:lnTo>
                      <a:pt x="438744" y="1178541"/>
                    </a:lnTo>
                    <a:close/>
                    <a:moveTo>
                      <a:pt x="483238" y="97349"/>
                    </a:moveTo>
                    <a:cubicBezTo>
                      <a:pt x="409820" y="97349"/>
                      <a:pt x="222946" y="112366"/>
                      <a:pt x="139520" y="195792"/>
                    </a:cubicBezTo>
                    <a:cubicBezTo>
                      <a:pt x="110039" y="220822"/>
                      <a:pt x="95579" y="254746"/>
                      <a:pt x="95579" y="294235"/>
                    </a:cubicBezTo>
                    <a:cubicBezTo>
                      <a:pt x="91132" y="461640"/>
                      <a:pt x="100587" y="913246"/>
                      <a:pt x="223503" y="1045618"/>
                    </a:cubicBezTo>
                    <a:cubicBezTo>
                      <a:pt x="243524" y="1065082"/>
                      <a:pt x="267997" y="1075094"/>
                      <a:pt x="292470" y="1075094"/>
                    </a:cubicBezTo>
                    <a:lnTo>
                      <a:pt x="685132" y="1075094"/>
                    </a:lnTo>
                    <a:cubicBezTo>
                      <a:pt x="710158" y="1075094"/>
                      <a:pt x="729626" y="1065082"/>
                      <a:pt x="754099" y="1045618"/>
                    </a:cubicBezTo>
                    <a:cubicBezTo>
                      <a:pt x="881462" y="913246"/>
                      <a:pt x="891474" y="456636"/>
                      <a:pt x="881462" y="294235"/>
                    </a:cubicBezTo>
                    <a:cubicBezTo>
                      <a:pt x="881462" y="254746"/>
                      <a:pt x="866445" y="220265"/>
                      <a:pt x="841972" y="195792"/>
                    </a:cubicBezTo>
                    <a:cubicBezTo>
                      <a:pt x="758546" y="111814"/>
                      <a:pt x="557208" y="97349"/>
                      <a:pt x="493250" y="97349"/>
                    </a:cubicBezTo>
                    <a:cubicBezTo>
                      <a:pt x="488242" y="97349"/>
                      <a:pt x="483238" y="97349"/>
                      <a:pt x="483238" y="97349"/>
                    </a:cubicBezTo>
                    <a:close/>
                    <a:moveTo>
                      <a:pt x="489356" y="25"/>
                    </a:moveTo>
                    <a:cubicBezTo>
                      <a:pt x="498811" y="25"/>
                      <a:pt x="774120" y="-4427"/>
                      <a:pt x="906491" y="127940"/>
                    </a:cubicBezTo>
                    <a:cubicBezTo>
                      <a:pt x="955432" y="171877"/>
                      <a:pt x="979905" y="230830"/>
                      <a:pt x="979905" y="294792"/>
                    </a:cubicBezTo>
                    <a:cubicBezTo>
                      <a:pt x="984913" y="358193"/>
                      <a:pt x="999373" y="932710"/>
                      <a:pt x="821394" y="1114579"/>
                    </a:cubicBezTo>
                    <a:cubicBezTo>
                      <a:pt x="808601" y="1129039"/>
                      <a:pt x="795812" y="1140166"/>
                      <a:pt x="781904" y="1149622"/>
                    </a:cubicBezTo>
                    <a:lnTo>
                      <a:pt x="781904" y="1325925"/>
                    </a:lnTo>
                    <a:cubicBezTo>
                      <a:pt x="781904" y="1340942"/>
                      <a:pt x="777457" y="1350393"/>
                      <a:pt x="767445" y="1360406"/>
                    </a:cubicBezTo>
                    <a:lnTo>
                      <a:pt x="694031" y="1433819"/>
                    </a:lnTo>
                    <a:lnTo>
                      <a:pt x="777457" y="1600667"/>
                    </a:lnTo>
                    <a:cubicBezTo>
                      <a:pt x="782461" y="1610679"/>
                      <a:pt x="782461" y="1625696"/>
                      <a:pt x="782461" y="1640156"/>
                    </a:cubicBezTo>
                    <a:lnTo>
                      <a:pt x="694031" y="1910451"/>
                    </a:lnTo>
                    <a:lnTo>
                      <a:pt x="777457" y="2038370"/>
                    </a:lnTo>
                    <a:cubicBezTo>
                      <a:pt x="787466" y="2057834"/>
                      <a:pt x="787466" y="2077860"/>
                      <a:pt x="777457" y="2097324"/>
                    </a:cubicBezTo>
                    <a:lnTo>
                      <a:pt x="645086" y="2274184"/>
                    </a:lnTo>
                    <a:lnTo>
                      <a:pt x="733516" y="2494981"/>
                    </a:lnTo>
                    <a:cubicBezTo>
                      <a:pt x="743529" y="2514450"/>
                      <a:pt x="733516" y="2539475"/>
                      <a:pt x="719056" y="2553935"/>
                    </a:cubicBezTo>
                    <a:lnTo>
                      <a:pt x="522727" y="2701318"/>
                    </a:lnTo>
                    <a:cubicBezTo>
                      <a:pt x="507710" y="2696314"/>
                      <a:pt x="498254" y="2701318"/>
                      <a:pt x="488242" y="2701318"/>
                    </a:cubicBezTo>
                    <a:cubicBezTo>
                      <a:pt x="478233" y="2701318"/>
                      <a:pt x="468778" y="2696314"/>
                      <a:pt x="458765" y="2691305"/>
                    </a:cubicBezTo>
                    <a:lnTo>
                      <a:pt x="262436" y="2543922"/>
                    </a:lnTo>
                    <a:cubicBezTo>
                      <a:pt x="242967" y="2528909"/>
                      <a:pt x="237963" y="2504437"/>
                      <a:pt x="247971" y="2484968"/>
                    </a:cubicBezTo>
                    <a:lnTo>
                      <a:pt x="336406" y="2264171"/>
                    </a:lnTo>
                    <a:lnTo>
                      <a:pt x="204035" y="2087311"/>
                    </a:lnTo>
                    <a:cubicBezTo>
                      <a:pt x="189575" y="2072299"/>
                      <a:pt x="189575" y="2047826"/>
                      <a:pt x="204035" y="2028358"/>
                    </a:cubicBezTo>
                    <a:lnTo>
                      <a:pt x="287461" y="1900443"/>
                    </a:lnTo>
                    <a:lnTo>
                      <a:pt x="199031" y="1630148"/>
                    </a:lnTo>
                    <a:cubicBezTo>
                      <a:pt x="194022" y="1615131"/>
                      <a:pt x="194022" y="1605118"/>
                      <a:pt x="204035" y="1590658"/>
                    </a:cubicBezTo>
                    <a:lnTo>
                      <a:pt x="287461" y="1423806"/>
                    </a:lnTo>
                    <a:lnTo>
                      <a:pt x="214047" y="1350393"/>
                    </a:lnTo>
                    <a:cubicBezTo>
                      <a:pt x="199588" y="1350393"/>
                      <a:pt x="194579" y="1340385"/>
                      <a:pt x="194579" y="1325925"/>
                    </a:cubicBezTo>
                    <a:lnTo>
                      <a:pt x="194579" y="1149622"/>
                    </a:lnTo>
                    <a:cubicBezTo>
                      <a:pt x="180676" y="1140166"/>
                      <a:pt x="167883" y="1128487"/>
                      <a:pt x="155089" y="1114579"/>
                    </a:cubicBezTo>
                    <a:cubicBezTo>
                      <a:pt x="40377" y="996532"/>
                      <a:pt x="8571" y="714242"/>
                      <a:pt x="307" y="512433"/>
                    </a:cubicBezTo>
                    <a:lnTo>
                      <a:pt x="0" y="500738"/>
                    </a:lnTo>
                    <a:lnTo>
                      <a:pt x="0" y="248032"/>
                    </a:lnTo>
                    <a:lnTo>
                      <a:pt x="2697" y="247518"/>
                    </a:lnTo>
                    <a:cubicBezTo>
                      <a:pt x="11596" y="201910"/>
                      <a:pt x="33845" y="160754"/>
                      <a:pt x="66659" y="127940"/>
                    </a:cubicBezTo>
                    <a:cubicBezTo>
                      <a:pt x="204035" y="-4984"/>
                      <a:pt x="479900" y="25"/>
                      <a:pt x="489356" y="25"/>
                    </a:cubicBezTo>
                    <a:close/>
                  </a:path>
                </a:pathLst>
              </a:custGeom>
              <a:solidFill>
                <a:schemeClr val="tx1"/>
              </a:solidFill>
              <a:ln w="491" cap="flat">
                <a:solidFill>
                  <a:schemeClr val="tx1"/>
                </a:solidFill>
                <a:prstDash val="solid"/>
                <a:miter/>
              </a:ln>
            </p:spPr>
            <p:txBody>
              <a:bodyPr rtlCol="0" anchor="ctr"/>
              <a:lstStyle/>
              <a:p>
                <a:endParaRPr lang="de-DE"/>
              </a:p>
            </p:txBody>
          </p:sp>
          <p:sp>
            <p:nvSpPr>
              <p:cNvPr id="70" name="Freihandform: Form 210">
                <a:extLst>
                  <a:ext uri="{FF2B5EF4-FFF2-40B4-BE49-F238E27FC236}">
                    <a16:creationId xmlns:a16="http://schemas.microsoft.com/office/drawing/2014/main" id="{24609C17-7E21-4E95-B210-EE878DEF8DE4}"/>
                  </a:ext>
                </a:extLst>
              </p:cNvPr>
              <p:cNvSpPr/>
              <p:nvPr/>
            </p:nvSpPr>
            <p:spPr>
              <a:xfrm>
                <a:off x="6418662" y="3379541"/>
                <a:ext cx="489439" cy="289206"/>
              </a:xfrm>
              <a:custGeom>
                <a:avLst/>
                <a:gdLst>
                  <a:gd name="connsiteX0" fmla="*/ 85997 w 109836"/>
                  <a:gd name="connsiteY0" fmla="*/ 0 h 64901"/>
                  <a:gd name="connsiteX1" fmla="*/ 25337 w 109836"/>
                  <a:gd name="connsiteY1" fmla="*/ 0 h 64901"/>
                  <a:gd name="connsiteX2" fmla="*/ 0 w 109836"/>
                  <a:gd name="connsiteY2" fmla="*/ 24213 h 64901"/>
                  <a:gd name="connsiteX3" fmla="*/ 0 w 109836"/>
                  <a:gd name="connsiteY3" fmla="*/ 41812 h 64901"/>
                  <a:gd name="connsiteX4" fmla="*/ 25337 w 109836"/>
                  <a:gd name="connsiteY4" fmla="*/ 66025 h 64901"/>
                  <a:gd name="connsiteX5" fmla="*/ 85997 w 109836"/>
                  <a:gd name="connsiteY5" fmla="*/ 66025 h 64901"/>
                  <a:gd name="connsiteX6" fmla="*/ 110211 w 109836"/>
                  <a:gd name="connsiteY6" fmla="*/ 40688 h 64901"/>
                  <a:gd name="connsiteX7" fmla="*/ 110211 w 109836"/>
                  <a:gd name="connsiteY7" fmla="*/ 24338 h 64901"/>
                  <a:gd name="connsiteX8" fmla="*/ 85997 w 109836"/>
                  <a:gd name="connsiteY8" fmla="*/ 0 h 64901"/>
                  <a:gd name="connsiteX9" fmla="*/ 88244 w 109836"/>
                  <a:gd name="connsiteY9" fmla="*/ 41937 h 64901"/>
                  <a:gd name="connsiteX10" fmla="*/ 85997 w 109836"/>
                  <a:gd name="connsiteY10" fmla="*/ 44183 h 64901"/>
                  <a:gd name="connsiteX11" fmla="*/ 25337 w 109836"/>
                  <a:gd name="connsiteY11" fmla="*/ 44183 h 64901"/>
                  <a:gd name="connsiteX12" fmla="*/ 22092 w 109836"/>
                  <a:gd name="connsiteY12" fmla="*/ 40938 h 64901"/>
                  <a:gd name="connsiteX13" fmla="*/ 22092 w 109836"/>
                  <a:gd name="connsiteY13" fmla="*/ 24338 h 64901"/>
                  <a:gd name="connsiteX14" fmla="*/ 25337 w 109836"/>
                  <a:gd name="connsiteY14" fmla="*/ 22092 h 64901"/>
                  <a:gd name="connsiteX15" fmla="*/ 85997 w 109836"/>
                  <a:gd name="connsiteY15" fmla="*/ 22092 h 64901"/>
                  <a:gd name="connsiteX16" fmla="*/ 88244 w 109836"/>
                  <a:gd name="connsiteY16" fmla="*/ 24338 h 64901"/>
                  <a:gd name="connsiteX17" fmla="*/ 88244 w 109836"/>
                  <a:gd name="connsiteY17" fmla="*/ 41937 h 6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836" h="64901">
                    <a:moveTo>
                      <a:pt x="85997" y="0"/>
                    </a:moveTo>
                    <a:lnTo>
                      <a:pt x="25337" y="0"/>
                    </a:lnTo>
                    <a:cubicBezTo>
                      <a:pt x="10984" y="0"/>
                      <a:pt x="0" y="10983"/>
                      <a:pt x="0" y="24213"/>
                    </a:cubicBezTo>
                    <a:lnTo>
                      <a:pt x="0" y="41812"/>
                    </a:lnTo>
                    <a:cubicBezTo>
                      <a:pt x="0" y="55042"/>
                      <a:pt x="10984" y="66025"/>
                      <a:pt x="25337" y="66025"/>
                    </a:cubicBezTo>
                    <a:lnTo>
                      <a:pt x="85997" y="66025"/>
                    </a:lnTo>
                    <a:cubicBezTo>
                      <a:pt x="99227" y="66025"/>
                      <a:pt x="110211" y="55042"/>
                      <a:pt x="110211" y="40688"/>
                    </a:cubicBezTo>
                    <a:lnTo>
                      <a:pt x="110211" y="24338"/>
                    </a:lnTo>
                    <a:cubicBezTo>
                      <a:pt x="110211" y="11108"/>
                      <a:pt x="99227" y="0"/>
                      <a:pt x="85997" y="0"/>
                    </a:cubicBezTo>
                    <a:close/>
                    <a:moveTo>
                      <a:pt x="88244" y="41937"/>
                    </a:moveTo>
                    <a:cubicBezTo>
                      <a:pt x="88244" y="43060"/>
                      <a:pt x="87120" y="44183"/>
                      <a:pt x="85997" y="44183"/>
                    </a:cubicBezTo>
                    <a:lnTo>
                      <a:pt x="25337" y="44183"/>
                    </a:lnTo>
                    <a:cubicBezTo>
                      <a:pt x="23091" y="44183"/>
                      <a:pt x="22092" y="43060"/>
                      <a:pt x="22092" y="40938"/>
                    </a:cubicBezTo>
                    <a:lnTo>
                      <a:pt x="22092" y="24338"/>
                    </a:lnTo>
                    <a:cubicBezTo>
                      <a:pt x="22092" y="23215"/>
                      <a:pt x="23215" y="22092"/>
                      <a:pt x="25337" y="22092"/>
                    </a:cubicBezTo>
                    <a:lnTo>
                      <a:pt x="85997" y="22092"/>
                    </a:lnTo>
                    <a:cubicBezTo>
                      <a:pt x="87120" y="22092"/>
                      <a:pt x="88244" y="23215"/>
                      <a:pt x="88244" y="24338"/>
                    </a:cubicBezTo>
                    <a:lnTo>
                      <a:pt x="88244" y="41937"/>
                    </a:lnTo>
                    <a:close/>
                  </a:path>
                </a:pathLst>
              </a:custGeom>
              <a:solidFill>
                <a:schemeClr val="tx1"/>
              </a:solidFill>
              <a:ln w="491" cap="flat">
                <a:solidFill>
                  <a:schemeClr val="tx1"/>
                </a:solidFill>
                <a:prstDash val="solid"/>
                <a:miter/>
              </a:ln>
            </p:spPr>
            <p:txBody>
              <a:bodyPr rtlCol="0" anchor="ctr"/>
              <a:lstStyle/>
              <a:p>
                <a:endParaRPr lang="de-DE"/>
              </a:p>
            </p:txBody>
          </p:sp>
        </p:grpSp>
      </p:grpSp>
      <p:grpSp>
        <p:nvGrpSpPr>
          <p:cNvPr id="90" name="Group 89">
            <a:extLst>
              <a:ext uri="{FF2B5EF4-FFF2-40B4-BE49-F238E27FC236}">
                <a16:creationId xmlns:a16="http://schemas.microsoft.com/office/drawing/2014/main" id="{DD9BBBC0-C8A0-4759-AAC6-3110AEDB4991}"/>
              </a:ext>
            </a:extLst>
          </p:cNvPr>
          <p:cNvGrpSpPr/>
          <p:nvPr/>
        </p:nvGrpSpPr>
        <p:grpSpPr>
          <a:xfrm>
            <a:off x="7460726" y="2129823"/>
            <a:ext cx="3361770" cy="4094166"/>
            <a:chOff x="7460726" y="2129823"/>
            <a:chExt cx="3361770" cy="4094166"/>
          </a:xfrm>
        </p:grpSpPr>
        <p:sp>
          <p:nvSpPr>
            <p:cNvPr id="91" name="Rectangle 29">
              <a:extLst>
                <a:ext uri="{FF2B5EF4-FFF2-40B4-BE49-F238E27FC236}">
                  <a16:creationId xmlns:a16="http://schemas.microsoft.com/office/drawing/2014/main" id="{85098408-8A5C-43CB-8EDF-F1B494093FE8}"/>
                </a:ext>
              </a:extLst>
            </p:cNvPr>
            <p:cNvSpPr/>
            <p:nvPr/>
          </p:nvSpPr>
          <p:spPr bwMode="gray">
            <a:xfrm>
              <a:off x="7464228" y="2129823"/>
              <a:ext cx="3358268" cy="4094166"/>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92" name="Group 27">
              <a:extLst>
                <a:ext uri="{FF2B5EF4-FFF2-40B4-BE49-F238E27FC236}">
                  <a16:creationId xmlns:a16="http://schemas.microsoft.com/office/drawing/2014/main" id="{6C7D68B2-D393-41DA-897D-35EA8956B066}"/>
                </a:ext>
              </a:extLst>
            </p:cNvPr>
            <p:cNvGrpSpPr/>
            <p:nvPr/>
          </p:nvGrpSpPr>
          <p:grpSpPr>
            <a:xfrm>
              <a:off x="8685237" y="4287850"/>
              <a:ext cx="907812" cy="871462"/>
              <a:chOff x="2765122" y="-1310496"/>
              <a:chExt cx="3718802" cy="3569894"/>
            </a:xfrm>
          </p:grpSpPr>
          <p:grpSp>
            <p:nvGrpSpPr>
              <p:cNvPr id="137" name="Group 28">
                <a:extLst>
                  <a:ext uri="{FF2B5EF4-FFF2-40B4-BE49-F238E27FC236}">
                    <a16:creationId xmlns:a16="http://schemas.microsoft.com/office/drawing/2014/main" id="{1C325068-14C4-48A2-82BA-387476E224A3}"/>
                  </a:ext>
                </a:extLst>
              </p:cNvPr>
              <p:cNvGrpSpPr/>
              <p:nvPr/>
            </p:nvGrpSpPr>
            <p:grpSpPr>
              <a:xfrm>
                <a:off x="2765122" y="-1310496"/>
                <a:ext cx="3718802" cy="3566761"/>
                <a:chOff x="5425198" y="-1940767"/>
                <a:chExt cx="3718802" cy="3566761"/>
              </a:xfrm>
            </p:grpSpPr>
            <p:sp>
              <p:nvSpPr>
                <p:cNvPr id="139" name="Diamond 30">
                  <a:extLst>
                    <a:ext uri="{FF2B5EF4-FFF2-40B4-BE49-F238E27FC236}">
                      <a16:creationId xmlns:a16="http://schemas.microsoft.com/office/drawing/2014/main" id="{4AB6D310-47A7-4ADF-A5A0-2224EBE95600}"/>
                    </a:ext>
                  </a:extLst>
                </p:cNvPr>
                <p:cNvSpPr/>
                <p:nvPr/>
              </p:nvSpPr>
              <p:spPr>
                <a:xfrm>
                  <a:off x="5425199" y="-227233"/>
                  <a:ext cx="3718801" cy="1853227"/>
                </a:xfrm>
                <a:prstGeom prst="diamond">
                  <a:avLst/>
                </a:prstGeom>
                <a:solidFill>
                  <a:schemeClr val="bg2"/>
                </a:solidFill>
                <a:ln w="12700" cap="flat">
                  <a:solidFill>
                    <a:schemeClr val="accent1"/>
                  </a:solidFill>
                  <a:prstDash val="solid"/>
                  <a:miter lim="800000"/>
                  <a:headEnd/>
                  <a:tailEnd/>
                </a:ln>
                <a:effectLst>
                  <a:glow rad="508000">
                    <a:schemeClr val="accent6">
                      <a:alpha val="10000"/>
                    </a:schemeClr>
                  </a:glow>
                </a:effectLst>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40" name="Parallelogram 31">
                  <a:extLst>
                    <a:ext uri="{FF2B5EF4-FFF2-40B4-BE49-F238E27FC236}">
                      <a16:creationId xmlns:a16="http://schemas.microsoft.com/office/drawing/2014/main" id="{437D97FA-F235-4950-94B9-0FCEB01BD592}"/>
                    </a:ext>
                  </a:extLst>
                </p:cNvPr>
                <p:cNvSpPr/>
                <p:nvPr/>
              </p:nvSpPr>
              <p:spPr>
                <a:xfrm rot="5400000" flipH="1">
                  <a:off x="5031051"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41" name="Parallelogram 32">
                  <a:extLst>
                    <a:ext uri="{FF2B5EF4-FFF2-40B4-BE49-F238E27FC236}">
                      <a16:creationId xmlns:a16="http://schemas.microsoft.com/office/drawing/2014/main" id="{33A60C5A-5DA5-4019-B61E-B77224E657AF}"/>
                    </a:ext>
                  </a:extLst>
                </p:cNvPr>
                <p:cNvSpPr/>
                <p:nvPr/>
              </p:nvSpPr>
              <p:spPr>
                <a:xfrm rot="16200000">
                  <a:off x="6890453"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grpSp>
          <p:cxnSp>
            <p:nvCxnSpPr>
              <p:cNvPr id="138" name="Straight Connector 29">
                <a:extLst>
                  <a:ext uri="{FF2B5EF4-FFF2-40B4-BE49-F238E27FC236}">
                    <a16:creationId xmlns:a16="http://schemas.microsoft.com/office/drawing/2014/main" id="{B591F928-083D-48DC-A014-B71DA846E8F0}"/>
                  </a:ext>
                </a:extLst>
              </p:cNvPr>
              <p:cNvCxnSpPr>
                <a:cxnSpLocks/>
              </p:cNvCxnSpPr>
              <p:nvPr/>
            </p:nvCxnSpPr>
            <p:spPr bwMode="gray">
              <a:xfrm flipH="1" flipV="1">
                <a:off x="4624519" y="1136910"/>
                <a:ext cx="2" cy="1122488"/>
              </a:xfrm>
              <a:prstGeom prst="line">
                <a:avLst/>
              </a:prstGeom>
              <a:ln w="12700">
                <a:gradFill>
                  <a:gsLst>
                    <a:gs pos="0">
                      <a:schemeClr val="accent1"/>
                    </a:gs>
                    <a:gs pos="88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93" name="Group 27">
              <a:extLst>
                <a:ext uri="{FF2B5EF4-FFF2-40B4-BE49-F238E27FC236}">
                  <a16:creationId xmlns:a16="http://schemas.microsoft.com/office/drawing/2014/main" id="{EC27C3C6-680E-4019-94F8-ED0E8AA8885C}"/>
                </a:ext>
              </a:extLst>
            </p:cNvPr>
            <p:cNvGrpSpPr/>
            <p:nvPr/>
          </p:nvGrpSpPr>
          <p:grpSpPr>
            <a:xfrm>
              <a:off x="8159203" y="4479780"/>
              <a:ext cx="507941" cy="487602"/>
              <a:chOff x="2765122" y="-1310496"/>
              <a:chExt cx="3718802" cy="3569894"/>
            </a:xfrm>
          </p:grpSpPr>
          <p:grpSp>
            <p:nvGrpSpPr>
              <p:cNvPr id="132" name="Group 28">
                <a:extLst>
                  <a:ext uri="{FF2B5EF4-FFF2-40B4-BE49-F238E27FC236}">
                    <a16:creationId xmlns:a16="http://schemas.microsoft.com/office/drawing/2014/main" id="{52F8AB6B-3828-4C43-B0E4-48DBA65BC9CE}"/>
                  </a:ext>
                </a:extLst>
              </p:cNvPr>
              <p:cNvGrpSpPr/>
              <p:nvPr/>
            </p:nvGrpSpPr>
            <p:grpSpPr>
              <a:xfrm>
                <a:off x="2765122" y="-1310496"/>
                <a:ext cx="3718802" cy="3566761"/>
                <a:chOff x="5425198" y="-1940767"/>
                <a:chExt cx="3718802" cy="3566761"/>
              </a:xfrm>
            </p:grpSpPr>
            <p:sp>
              <p:nvSpPr>
                <p:cNvPr id="134" name="Diamond 30">
                  <a:extLst>
                    <a:ext uri="{FF2B5EF4-FFF2-40B4-BE49-F238E27FC236}">
                      <a16:creationId xmlns:a16="http://schemas.microsoft.com/office/drawing/2014/main" id="{DAD77037-717D-4829-940E-28A68A791E29}"/>
                    </a:ext>
                  </a:extLst>
                </p:cNvPr>
                <p:cNvSpPr/>
                <p:nvPr/>
              </p:nvSpPr>
              <p:spPr>
                <a:xfrm>
                  <a:off x="5425199" y="-227233"/>
                  <a:ext cx="3718801" cy="1853227"/>
                </a:xfrm>
                <a:prstGeom prst="diamond">
                  <a:avLst/>
                </a:prstGeom>
                <a:solidFill>
                  <a:schemeClr val="bg2"/>
                </a:solidFill>
                <a:ln w="12700" cap="flat">
                  <a:solidFill>
                    <a:schemeClr val="accent1"/>
                  </a:solidFill>
                  <a:prstDash val="solid"/>
                  <a:miter lim="800000"/>
                  <a:headEnd/>
                  <a:tailEnd/>
                </a:ln>
                <a:effectLst>
                  <a:glow rad="508000">
                    <a:schemeClr val="accent6">
                      <a:alpha val="10000"/>
                    </a:schemeClr>
                  </a:glow>
                </a:effectLst>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35" name="Parallelogram 31">
                  <a:extLst>
                    <a:ext uri="{FF2B5EF4-FFF2-40B4-BE49-F238E27FC236}">
                      <a16:creationId xmlns:a16="http://schemas.microsoft.com/office/drawing/2014/main" id="{E9A3A0CE-49A2-48D0-812C-A6F0D8F224C4}"/>
                    </a:ext>
                  </a:extLst>
                </p:cNvPr>
                <p:cNvSpPr/>
                <p:nvPr/>
              </p:nvSpPr>
              <p:spPr>
                <a:xfrm rot="5400000" flipH="1">
                  <a:off x="5031051"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36" name="Parallelogram 32">
                  <a:extLst>
                    <a:ext uri="{FF2B5EF4-FFF2-40B4-BE49-F238E27FC236}">
                      <a16:creationId xmlns:a16="http://schemas.microsoft.com/office/drawing/2014/main" id="{3F5956D3-F6E8-46B7-A6C7-D6FC4462C2B5}"/>
                    </a:ext>
                  </a:extLst>
                </p:cNvPr>
                <p:cNvSpPr/>
                <p:nvPr/>
              </p:nvSpPr>
              <p:spPr>
                <a:xfrm rot="16200000">
                  <a:off x="6890453"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grpSp>
          <p:cxnSp>
            <p:nvCxnSpPr>
              <p:cNvPr id="133" name="Straight Connector 29">
                <a:extLst>
                  <a:ext uri="{FF2B5EF4-FFF2-40B4-BE49-F238E27FC236}">
                    <a16:creationId xmlns:a16="http://schemas.microsoft.com/office/drawing/2014/main" id="{EE6E7AEB-868A-4845-BA8D-81F24D6C3D5E}"/>
                  </a:ext>
                </a:extLst>
              </p:cNvPr>
              <p:cNvCxnSpPr>
                <a:cxnSpLocks/>
              </p:cNvCxnSpPr>
              <p:nvPr/>
            </p:nvCxnSpPr>
            <p:spPr bwMode="gray">
              <a:xfrm flipH="1" flipV="1">
                <a:off x="4624519" y="1136910"/>
                <a:ext cx="2" cy="1122488"/>
              </a:xfrm>
              <a:prstGeom prst="line">
                <a:avLst/>
              </a:prstGeom>
              <a:ln w="12700">
                <a:gradFill>
                  <a:gsLst>
                    <a:gs pos="0">
                      <a:schemeClr val="accent1"/>
                    </a:gs>
                    <a:gs pos="88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94" name="Group 27">
              <a:extLst>
                <a:ext uri="{FF2B5EF4-FFF2-40B4-BE49-F238E27FC236}">
                  <a16:creationId xmlns:a16="http://schemas.microsoft.com/office/drawing/2014/main" id="{240528B1-8F8A-40AA-B6CB-E7808609D65C}"/>
                </a:ext>
              </a:extLst>
            </p:cNvPr>
            <p:cNvGrpSpPr/>
            <p:nvPr/>
          </p:nvGrpSpPr>
          <p:grpSpPr>
            <a:xfrm>
              <a:off x="9570374" y="4479780"/>
              <a:ext cx="507941" cy="487602"/>
              <a:chOff x="2765122" y="-1310496"/>
              <a:chExt cx="3718802" cy="3569894"/>
            </a:xfrm>
          </p:grpSpPr>
          <p:grpSp>
            <p:nvGrpSpPr>
              <p:cNvPr id="127" name="Group 28">
                <a:extLst>
                  <a:ext uri="{FF2B5EF4-FFF2-40B4-BE49-F238E27FC236}">
                    <a16:creationId xmlns:a16="http://schemas.microsoft.com/office/drawing/2014/main" id="{D8C79CC0-5490-4886-8329-826E45B829E4}"/>
                  </a:ext>
                </a:extLst>
              </p:cNvPr>
              <p:cNvGrpSpPr/>
              <p:nvPr/>
            </p:nvGrpSpPr>
            <p:grpSpPr>
              <a:xfrm>
                <a:off x="2765122" y="-1310496"/>
                <a:ext cx="3718802" cy="3566761"/>
                <a:chOff x="5425198" y="-1940767"/>
                <a:chExt cx="3718802" cy="3566761"/>
              </a:xfrm>
            </p:grpSpPr>
            <p:sp>
              <p:nvSpPr>
                <p:cNvPr id="129" name="Diamond 30">
                  <a:extLst>
                    <a:ext uri="{FF2B5EF4-FFF2-40B4-BE49-F238E27FC236}">
                      <a16:creationId xmlns:a16="http://schemas.microsoft.com/office/drawing/2014/main" id="{A98A8129-184C-492B-BA68-89F7B0C9CC76}"/>
                    </a:ext>
                  </a:extLst>
                </p:cNvPr>
                <p:cNvSpPr/>
                <p:nvPr/>
              </p:nvSpPr>
              <p:spPr>
                <a:xfrm>
                  <a:off x="5425199" y="-227233"/>
                  <a:ext cx="3718801" cy="1853227"/>
                </a:xfrm>
                <a:prstGeom prst="diamond">
                  <a:avLst/>
                </a:prstGeom>
                <a:solidFill>
                  <a:schemeClr val="bg2"/>
                </a:solidFill>
                <a:ln w="12700" cap="flat">
                  <a:solidFill>
                    <a:schemeClr val="accent1"/>
                  </a:solidFill>
                  <a:prstDash val="solid"/>
                  <a:miter lim="800000"/>
                  <a:headEnd/>
                  <a:tailEnd/>
                </a:ln>
                <a:effectLst>
                  <a:glow rad="508000">
                    <a:schemeClr val="accent6">
                      <a:alpha val="10000"/>
                    </a:schemeClr>
                  </a:glow>
                </a:effectLst>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30" name="Parallelogram 31">
                  <a:extLst>
                    <a:ext uri="{FF2B5EF4-FFF2-40B4-BE49-F238E27FC236}">
                      <a16:creationId xmlns:a16="http://schemas.microsoft.com/office/drawing/2014/main" id="{70ED175D-F4CE-4DBB-A357-7D674662C898}"/>
                    </a:ext>
                  </a:extLst>
                </p:cNvPr>
                <p:cNvSpPr/>
                <p:nvPr/>
              </p:nvSpPr>
              <p:spPr>
                <a:xfrm rot="5400000" flipH="1">
                  <a:off x="5031051"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sp>
              <p:nvSpPr>
                <p:cNvPr id="131" name="Parallelogram 32">
                  <a:extLst>
                    <a:ext uri="{FF2B5EF4-FFF2-40B4-BE49-F238E27FC236}">
                      <a16:creationId xmlns:a16="http://schemas.microsoft.com/office/drawing/2014/main" id="{B3672347-420B-4AFF-BF09-28DAD60276BB}"/>
                    </a:ext>
                  </a:extLst>
                </p:cNvPr>
                <p:cNvSpPr/>
                <p:nvPr/>
              </p:nvSpPr>
              <p:spPr>
                <a:xfrm rot="16200000">
                  <a:off x="6890453" y="-1546620"/>
                  <a:ext cx="2647693" cy="1859400"/>
                </a:xfrm>
                <a:prstGeom prst="parallelogram">
                  <a:avLst>
                    <a:gd name="adj" fmla="val 49740"/>
                  </a:avLst>
                </a:prstGeom>
                <a:gradFill flip="none" rotWithShape="1">
                  <a:gsLst>
                    <a:gs pos="0">
                      <a:schemeClr val="accent6"/>
                    </a:gs>
                    <a:gs pos="100000">
                      <a:schemeClr val="tx1">
                        <a:alpha val="0"/>
                      </a:schemeClr>
                    </a:gs>
                    <a:gs pos="73000">
                      <a:schemeClr val="accent6">
                        <a:alpha val="0"/>
                      </a:schemeClr>
                    </a:gs>
                  </a:gsLst>
                  <a:path path="circle">
                    <a:fillToRect r="100000" b="100000"/>
                  </a:path>
                  <a:tileRect l="-100000" t="-100000"/>
                </a:gradFill>
                <a:ln w="12700" cap="flat">
                  <a:noFill/>
                  <a:prstDash val="solid"/>
                  <a:miter lim="800000"/>
                  <a:headEnd/>
                  <a:tailEnd/>
                </a:ln>
              </p:spPr>
              <p:txBody>
                <a:bodyPr rot="0" spcFirstLastPara="0" vertOverflow="overflow" horzOverflow="overflow" vert="horz" wrap="square" lIns="68516" tIns="34259" rIns="68516" bIns="34259" numCol="1" spcCol="0" rtlCol="0" fromWordArt="0" anchor="t" anchorCtr="0" forceAA="0" compatLnSpc="1">
                  <a:prstTxWarp prst="textNoShape">
                    <a:avLst/>
                  </a:prstTxWarp>
                  <a:noAutofit/>
                </a:bodyPr>
                <a:lstStyle/>
                <a:p>
                  <a:pPr marL="0" marR="0" lvl="0" indent="0" algn="l" defTabSz="685166" rtl="0" eaLnBrk="1" fontAlgn="auto" latinLnBrk="0" hangingPunct="1">
                    <a:lnSpc>
                      <a:spcPct val="100000"/>
                    </a:lnSpc>
                    <a:spcBef>
                      <a:spcPts val="0"/>
                    </a:spcBef>
                    <a:spcAft>
                      <a:spcPts val="0"/>
                    </a:spcAft>
                    <a:buClrTx/>
                    <a:buSzTx/>
                    <a:buFontTx/>
                    <a:buNone/>
                    <a:tabLst/>
                    <a:defRPr/>
                  </a:pPr>
                  <a:endParaRPr kumimoji="0" lang="en-US" sz="899" b="0" i="0" u="none" strike="noStrike" kern="0" cap="none" spc="0" normalizeH="0" baseline="0" noProof="0">
                    <a:ln>
                      <a:noFill/>
                    </a:ln>
                    <a:solidFill>
                      <a:srgbClr val="000000"/>
                    </a:solidFill>
                    <a:effectLst/>
                    <a:uLnTx/>
                    <a:uFillTx/>
                    <a:latin typeface="Fira Sans Book"/>
                    <a:ea typeface="+mn-ea"/>
                    <a:cs typeface="+mn-cs"/>
                  </a:endParaRPr>
                </a:p>
              </p:txBody>
            </p:sp>
          </p:grpSp>
          <p:cxnSp>
            <p:nvCxnSpPr>
              <p:cNvPr id="128" name="Straight Connector 29">
                <a:extLst>
                  <a:ext uri="{FF2B5EF4-FFF2-40B4-BE49-F238E27FC236}">
                    <a16:creationId xmlns:a16="http://schemas.microsoft.com/office/drawing/2014/main" id="{C22A09A8-B8A5-48DB-AA09-16203E6C86AE}"/>
                  </a:ext>
                </a:extLst>
              </p:cNvPr>
              <p:cNvCxnSpPr>
                <a:cxnSpLocks/>
              </p:cNvCxnSpPr>
              <p:nvPr/>
            </p:nvCxnSpPr>
            <p:spPr bwMode="gray">
              <a:xfrm flipH="1" flipV="1">
                <a:off x="4624519" y="1136910"/>
                <a:ext cx="2" cy="1122488"/>
              </a:xfrm>
              <a:prstGeom prst="line">
                <a:avLst/>
              </a:prstGeom>
              <a:ln w="12700">
                <a:gradFill>
                  <a:gsLst>
                    <a:gs pos="0">
                      <a:schemeClr val="accent1"/>
                    </a:gs>
                    <a:gs pos="88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95" name="Title 1">
              <a:extLst>
                <a:ext uri="{FF2B5EF4-FFF2-40B4-BE49-F238E27FC236}">
                  <a16:creationId xmlns:a16="http://schemas.microsoft.com/office/drawing/2014/main" id="{FFAED3E6-7E76-4E56-99C9-472AA1598B27}"/>
                </a:ext>
              </a:extLst>
            </p:cNvPr>
            <p:cNvSpPr txBox="1">
              <a:spLocks/>
            </p:cNvSpPr>
            <p:nvPr/>
          </p:nvSpPr>
          <p:spPr bwMode="gray">
            <a:xfrm>
              <a:off x="7460726" y="2406049"/>
              <a:ext cx="3361770"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2400"/>
                <a:t>Mobility as a Service</a:t>
              </a:r>
            </a:p>
          </p:txBody>
        </p:sp>
        <p:grpSp>
          <p:nvGrpSpPr>
            <p:cNvPr id="96" name="Gruppieren 242">
              <a:extLst>
                <a:ext uri="{FF2B5EF4-FFF2-40B4-BE49-F238E27FC236}">
                  <a16:creationId xmlns:a16="http://schemas.microsoft.com/office/drawing/2014/main" id="{9DC20BE2-5C13-4FFE-9C32-60D9DC8F6BE6}"/>
                </a:ext>
              </a:extLst>
            </p:cNvPr>
            <p:cNvGrpSpPr/>
            <p:nvPr/>
          </p:nvGrpSpPr>
          <p:grpSpPr>
            <a:xfrm>
              <a:off x="8235867" y="3268108"/>
              <a:ext cx="714649" cy="789486"/>
              <a:chOff x="2552700" y="3033758"/>
              <a:chExt cx="714649" cy="789486"/>
            </a:xfrm>
          </p:grpSpPr>
          <p:grpSp>
            <p:nvGrpSpPr>
              <p:cNvPr id="121" name="Gruppieren 243">
                <a:extLst>
                  <a:ext uri="{FF2B5EF4-FFF2-40B4-BE49-F238E27FC236}">
                    <a16:creationId xmlns:a16="http://schemas.microsoft.com/office/drawing/2014/main" id="{66136F74-C558-4A40-8698-0E2DAD918C52}"/>
                  </a:ext>
                </a:extLst>
              </p:cNvPr>
              <p:cNvGrpSpPr/>
              <p:nvPr/>
            </p:nvGrpSpPr>
            <p:grpSpPr>
              <a:xfrm>
                <a:off x="2552700" y="3374008"/>
                <a:ext cx="331015" cy="449236"/>
                <a:chOff x="10237753" y="923817"/>
                <a:chExt cx="207794" cy="282007"/>
              </a:xfrm>
            </p:grpSpPr>
            <p:sp>
              <p:nvSpPr>
                <p:cNvPr id="125" name="Freihandform: Form 247">
                  <a:extLst>
                    <a:ext uri="{FF2B5EF4-FFF2-40B4-BE49-F238E27FC236}">
                      <a16:creationId xmlns:a16="http://schemas.microsoft.com/office/drawing/2014/main" id="{641BD41B-BB77-4C92-A160-38B4CE076423}"/>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126" name="Freihandform: Form 248">
                  <a:extLst>
                    <a:ext uri="{FF2B5EF4-FFF2-40B4-BE49-F238E27FC236}">
                      <a16:creationId xmlns:a16="http://schemas.microsoft.com/office/drawing/2014/main" id="{0D3B3095-EA58-4BB6-8FC0-A6AB66D7DA43}"/>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nvGrpSpPr>
              <p:cNvPr id="122" name="Gruppieren 244">
                <a:extLst>
                  <a:ext uri="{FF2B5EF4-FFF2-40B4-BE49-F238E27FC236}">
                    <a16:creationId xmlns:a16="http://schemas.microsoft.com/office/drawing/2014/main" id="{6C1F78A9-BA95-4D5F-84FB-36C7A80CE2EB}"/>
                  </a:ext>
                </a:extLst>
              </p:cNvPr>
              <p:cNvGrpSpPr/>
              <p:nvPr/>
            </p:nvGrpSpPr>
            <p:grpSpPr>
              <a:xfrm>
                <a:off x="2936334" y="3033758"/>
                <a:ext cx="331015" cy="449236"/>
                <a:chOff x="10237753" y="923817"/>
                <a:chExt cx="207794" cy="282007"/>
              </a:xfrm>
            </p:grpSpPr>
            <p:sp>
              <p:nvSpPr>
                <p:cNvPr id="123" name="Freihandform: Form 245">
                  <a:extLst>
                    <a:ext uri="{FF2B5EF4-FFF2-40B4-BE49-F238E27FC236}">
                      <a16:creationId xmlns:a16="http://schemas.microsoft.com/office/drawing/2014/main" id="{EB7FE444-C3F3-4878-ACFD-AA0FB7C45B29}"/>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124" name="Freihandform: Form 246">
                  <a:extLst>
                    <a:ext uri="{FF2B5EF4-FFF2-40B4-BE49-F238E27FC236}">
                      <a16:creationId xmlns:a16="http://schemas.microsoft.com/office/drawing/2014/main" id="{569CE9A0-F79B-4414-B739-705CDAA79D08}"/>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grpSp>
          <p:nvGrpSpPr>
            <p:cNvPr id="97" name="Gruppieren 249">
              <a:extLst>
                <a:ext uri="{FF2B5EF4-FFF2-40B4-BE49-F238E27FC236}">
                  <a16:creationId xmlns:a16="http://schemas.microsoft.com/office/drawing/2014/main" id="{FDB8A5E8-AD39-4D40-8955-63208FE62CEE}"/>
                </a:ext>
              </a:extLst>
            </p:cNvPr>
            <p:cNvGrpSpPr/>
            <p:nvPr/>
          </p:nvGrpSpPr>
          <p:grpSpPr>
            <a:xfrm flipH="1">
              <a:off x="9336209" y="3268108"/>
              <a:ext cx="714649" cy="789486"/>
              <a:chOff x="3857821" y="3033758"/>
              <a:chExt cx="714649" cy="789486"/>
            </a:xfrm>
          </p:grpSpPr>
          <p:grpSp>
            <p:nvGrpSpPr>
              <p:cNvPr id="115" name="Gruppieren 250">
                <a:extLst>
                  <a:ext uri="{FF2B5EF4-FFF2-40B4-BE49-F238E27FC236}">
                    <a16:creationId xmlns:a16="http://schemas.microsoft.com/office/drawing/2014/main" id="{87E96FD6-880A-402D-85DE-C8C71C5F92D9}"/>
                  </a:ext>
                </a:extLst>
              </p:cNvPr>
              <p:cNvGrpSpPr/>
              <p:nvPr/>
            </p:nvGrpSpPr>
            <p:grpSpPr>
              <a:xfrm>
                <a:off x="3857821" y="3374008"/>
                <a:ext cx="331015" cy="449236"/>
                <a:chOff x="10237753" y="923817"/>
                <a:chExt cx="207794" cy="282007"/>
              </a:xfrm>
            </p:grpSpPr>
            <p:sp>
              <p:nvSpPr>
                <p:cNvPr id="119" name="Freihandform: Form 254">
                  <a:extLst>
                    <a:ext uri="{FF2B5EF4-FFF2-40B4-BE49-F238E27FC236}">
                      <a16:creationId xmlns:a16="http://schemas.microsoft.com/office/drawing/2014/main" id="{BABA4D50-9B3C-46E9-BE1E-D844C7347012}"/>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120" name="Freihandform: Form 266">
                  <a:extLst>
                    <a:ext uri="{FF2B5EF4-FFF2-40B4-BE49-F238E27FC236}">
                      <a16:creationId xmlns:a16="http://schemas.microsoft.com/office/drawing/2014/main" id="{726110B4-01AE-4B88-80F8-5DE25A7B7E00}"/>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nvGrpSpPr>
              <p:cNvPr id="116" name="Gruppieren 251">
                <a:extLst>
                  <a:ext uri="{FF2B5EF4-FFF2-40B4-BE49-F238E27FC236}">
                    <a16:creationId xmlns:a16="http://schemas.microsoft.com/office/drawing/2014/main" id="{26B06678-E254-4F1C-AB72-D2FFEE7BA60F}"/>
                  </a:ext>
                </a:extLst>
              </p:cNvPr>
              <p:cNvGrpSpPr/>
              <p:nvPr/>
            </p:nvGrpSpPr>
            <p:grpSpPr>
              <a:xfrm>
                <a:off x="4241455" y="3033758"/>
                <a:ext cx="331015" cy="449236"/>
                <a:chOff x="10237753" y="923817"/>
                <a:chExt cx="207794" cy="282007"/>
              </a:xfrm>
            </p:grpSpPr>
            <p:sp>
              <p:nvSpPr>
                <p:cNvPr id="117" name="Freihandform: Form 252">
                  <a:extLst>
                    <a:ext uri="{FF2B5EF4-FFF2-40B4-BE49-F238E27FC236}">
                      <a16:creationId xmlns:a16="http://schemas.microsoft.com/office/drawing/2014/main" id="{AE5CB3E8-ABC2-4656-8EA6-F48F5AAD9272}"/>
                    </a:ext>
                  </a:extLst>
                </p:cNvPr>
                <p:cNvSpPr/>
                <p:nvPr/>
              </p:nvSpPr>
              <p:spPr>
                <a:xfrm>
                  <a:off x="10237753" y="1079663"/>
                  <a:ext cx="207794" cy="126161"/>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34925" cap="flat">
                  <a:solidFill>
                    <a:schemeClr val="tx1"/>
                  </a:solidFill>
                  <a:prstDash val="solid"/>
                  <a:miter/>
                </a:ln>
              </p:spPr>
              <p:txBody>
                <a:bodyPr rtlCol="0" anchor="ctr"/>
                <a:lstStyle/>
                <a:p>
                  <a:endParaRPr lang="de-DE"/>
                </a:p>
              </p:txBody>
            </p:sp>
            <p:sp>
              <p:nvSpPr>
                <p:cNvPr id="118" name="Freihandform: Form 253">
                  <a:extLst>
                    <a:ext uri="{FF2B5EF4-FFF2-40B4-BE49-F238E27FC236}">
                      <a16:creationId xmlns:a16="http://schemas.microsoft.com/office/drawing/2014/main" id="{F47C61EC-0BF9-44F4-BA5F-C2BC1818A0F9}"/>
                    </a:ext>
                  </a:extLst>
                </p:cNvPr>
                <p:cNvSpPr/>
                <p:nvPr/>
              </p:nvSpPr>
              <p:spPr>
                <a:xfrm>
                  <a:off x="10293413" y="923817"/>
                  <a:ext cx="96476" cy="126161"/>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34925" cap="flat">
                  <a:solidFill>
                    <a:schemeClr val="tx1"/>
                  </a:solidFill>
                  <a:prstDash val="solid"/>
                  <a:miter/>
                </a:ln>
              </p:spPr>
              <p:txBody>
                <a:bodyPr rtlCol="0" anchor="ctr"/>
                <a:lstStyle/>
                <a:p>
                  <a:endParaRPr lang="de-DE"/>
                </a:p>
              </p:txBody>
            </p:sp>
          </p:grpSp>
        </p:grpSp>
        <p:grpSp>
          <p:nvGrpSpPr>
            <p:cNvPr id="98" name="Group 97">
              <a:extLst>
                <a:ext uri="{FF2B5EF4-FFF2-40B4-BE49-F238E27FC236}">
                  <a16:creationId xmlns:a16="http://schemas.microsoft.com/office/drawing/2014/main" id="{F05E3DC2-E81B-4251-B8A3-769B981B47F7}"/>
                </a:ext>
              </a:extLst>
            </p:cNvPr>
            <p:cNvGrpSpPr/>
            <p:nvPr/>
          </p:nvGrpSpPr>
          <p:grpSpPr>
            <a:xfrm>
              <a:off x="8208382" y="3952875"/>
              <a:ext cx="1891966" cy="774014"/>
              <a:chOff x="4845501" y="3731225"/>
              <a:chExt cx="2312725" cy="946151"/>
            </a:xfrm>
            <a:solidFill>
              <a:schemeClr val="tx1"/>
            </a:solidFill>
          </p:grpSpPr>
          <p:grpSp>
            <p:nvGrpSpPr>
              <p:cNvPr id="99" name="Group 98">
                <a:extLst>
                  <a:ext uri="{FF2B5EF4-FFF2-40B4-BE49-F238E27FC236}">
                    <a16:creationId xmlns:a16="http://schemas.microsoft.com/office/drawing/2014/main" id="{E0D9E9ED-99B4-464E-9891-B6FA4D518A46}"/>
                  </a:ext>
                </a:extLst>
              </p:cNvPr>
              <p:cNvGrpSpPr/>
              <p:nvPr/>
            </p:nvGrpSpPr>
            <p:grpSpPr>
              <a:xfrm>
                <a:off x="5320826" y="3731225"/>
                <a:ext cx="1362075" cy="946151"/>
                <a:chOff x="5413375" y="2952750"/>
                <a:chExt cx="1362075" cy="946151"/>
              </a:xfrm>
              <a:grpFill/>
            </p:grpSpPr>
            <p:sp>
              <p:nvSpPr>
                <p:cNvPr id="110" name="Rectangle 5">
                  <a:extLst>
                    <a:ext uri="{FF2B5EF4-FFF2-40B4-BE49-F238E27FC236}">
                      <a16:creationId xmlns:a16="http://schemas.microsoft.com/office/drawing/2014/main" id="{3E7C0BE0-859C-4C7E-9585-24DF1FE81F43}"/>
                    </a:ext>
                  </a:extLst>
                </p:cNvPr>
                <p:cNvSpPr>
                  <a:spLocks noChangeArrowheads="1"/>
                </p:cNvSpPr>
                <p:nvPr/>
              </p:nvSpPr>
              <p:spPr bwMode="auto">
                <a:xfrm>
                  <a:off x="5591175" y="3514725"/>
                  <a:ext cx="17621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6">
                  <a:extLst>
                    <a:ext uri="{FF2B5EF4-FFF2-40B4-BE49-F238E27FC236}">
                      <a16:creationId xmlns:a16="http://schemas.microsoft.com/office/drawing/2014/main" id="{CFEE390F-ECCD-43CA-A821-F931AFB406C9}"/>
                    </a:ext>
                  </a:extLst>
                </p:cNvPr>
                <p:cNvSpPr>
                  <a:spLocks noChangeArrowheads="1"/>
                </p:cNvSpPr>
                <p:nvPr/>
              </p:nvSpPr>
              <p:spPr bwMode="auto">
                <a:xfrm>
                  <a:off x="5886450" y="3514725"/>
                  <a:ext cx="412750"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7">
                  <a:extLst>
                    <a:ext uri="{FF2B5EF4-FFF2-40B4-BE49-F238E27FC236}">
                      <a16:creationId xmlns:a16="http://schemas.microsoft.com/office/drawing/2014/main" id="{8530D9B1-397A-4212-970A-4E3B61E91451}"/>
                    </a:ext>
                  </a:extLst>
                </p:cNvPr>
                <p:cNvSpPr>
                  <a:spLocks noChangeArrowheads="1"/>
                </p:cNvSpPr>
                <p:nvPr/>
              </p:nvSpPr>
              <p:spPr bwMode="auto">
                <a:xfrm>
                  <a:off x="6418263" y="3514725"/>
                  <a:ext cx="17621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8">
                  <a:extLst>
                    <a:ext uri="{FF2B5EF4-FFF2-40B4-BE49-F238E27FC236}">
                      <a16:creationId xmlns:a16="http://schemas.microsoft.com/office/drawing/2014/main" id="{BCDC391C-8EF5-42C4-9DE6-4E8C032EB0F5}"/>
                    </a:ext>
                  </a:extLst>
                </p:cNvPr>
                <p:cNvSpPr>
                  <a:spLocks noChangeArrowheads="1"/>
                </p:cNvSpPr>
                <p:nvPr/>
              </p:nvSpPr>
              <p:spPr bwMode="auto">
                <a:xfrm>
                  <a:off x="5945188" y="2952750"/>
                  <a:ext cx="295275"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9">
                  <a:extLst>
                    <a:ext uri="{FF2B5EF4-FFF2-40B4-BE49-F238E27FC236}">
                      <a16:creationId xmlns:a16="http://schemas.microsoft.com/office/drawing/2014/main" id="{C7212EC6-DD42-4036-8D15-D5959DDDD24B}"/>
                    </a:ext>
                  </a:extLst>
                </p:cNvPr>
                <p:cNvSpPr>
                  <a:spLocks noEditPoints="1"/>
                </p:cNvSpPr>
                <p:nvPr/>
              </p:nvSpPr>
              <p:spPr bwMode="auto">
                <a:xfrm>
                  <a:off x="5413375" y="3100388"/>
                  <a:ext cx="1362075" cy="798513"/>
                </a:xfrm>
                <a:custGeom>
                  <a:avLst/>
                  <a:gdLst>
                    <a:gd name="T0" fmla="*/ 415 w 415"/>
                    <a:gd name="T1" fmla="*/ 72 h 243"/>
                    <a:gd name="T2" fmla="*/ 382 w 415"/>
                    <a:gd name="T3" fmla="*/ 72 h 243"/>
                    <a:gd name="T4" fmla="*/ 369 w 415"/>
                    <a:gd name="T5" fmla="*/ 67 h 243"/>
                    <a:gd name="T6" fmla="*/ 369 w 415"/>
                    <a:gd name="T7" fmla="*/ 67 h 243"/>
                    <a:gd name="T8" fmla="*/ 318 w 415"/>
                    <a:gd name="T9" fmla="*/ 8 h 243"/>
                    <a:gd name="T10" fmla="*/ 300 w 415"/>
                    <a:gd name="T11" fmla="*/ 0 h 243"/>
                    <a:gd name="T12" fmla="*/ 115 w 415"/>
                    <a:gd name="T13" fmla="*/ 0 h 243"/>
                    <a:gd name="T14" fmla="*/ 96 w 415"/>
                    <a:gd name="T15" fmla="*/ 9 h 243"/>
                    <a:gd name="T16" fmla="*/ 47 w 415"/>
                    <a:gd name="T17" fmla="*/ 65 h 243"/>
                    <a:gd name="T18" fmla="*/ 47 w 415"/>
                    <a:gd name="T19" fmla="*/ 65 h 243"/>
                    <a:gd name="T20" fmla="*/ 33 w 415"/>
                    <a:gd name="T21" fmla="*/ 71 h 243"/>
                    <a:gd name="T22" fmla="*/ 0 w 415"/>
                    <a:gd name="T23" fmla="*/ 71 h 243"/>
                    <a:gd name="T24" fmla="*/ 0 w 415"/>
                    <a:gd name="T25" fmla="*/ 90 h 243"/>
                    <a:gd name="T26" fmla="*/ 25 w 415"/>
                    <a:gd name="T27" fmla="*/ 90 h 243"/>
                    <a:gd name="T28" fmla="*/ 14 w 415"/>
                    <a:gd name="T29" fmla="*/ 102 h 243"/>
                    <a:gd name="T30" fmla="*/ 9 w 415"/>
                    <a:gd name="T31" fmla="*/ 118 h 243"/>
                    <a:gd name="T32" fmla="*/ 9 w 415"/>
                    <a:gd name="T33" fmla="*/ 211 h 243"/>
                    <a:gd name="T34" fmla="*/ 41 w 415"/>
                    <a:gd name="T35" fmla="*/ 243 h 243"/>
                    <a:gd name="T36" fmla="*/ 99 w 415"/>
                    <a:gd name="T37" fmla="*/ 243 h 243"/>
                    <a:gd name="T38" fmla="*/ 99 w 415"/>
                    <a:gd name="T39" fmla="*/ 216 h 243"/>
                    <a:gd name="T40" fmla="*/ 324 w 415"/>
                    <a:gd name="T41" fmla="*/ 216 h 243"/>
                    <a:gd name="T42" fmla="*/ 324 w 415"/>
                    <a:gd name="T43" fmla="*/ 243 h 243"/>
                    <a:gd name="T44" fmla="*/ 374 w 415"/>
                    <a:gd name="T45" fmla="*/ 243 h 243"/>
                    <a:gd name="T46" fmla="*/ 406 w 415"/>
                    <a:gd name="T47" fmla="*/ 211 h 243"/>
                    <a:gd name="T48" fmla="*/ 406 w 415"/>
                    <a:gd name="T49" fmla="*/ 118 h 243"/>
                    <a:gd name="T50" fmla="*/ 401 w 415"/>
                    <a:gd name="T51" fmla="*/ 103 h 243"/>
                    <a:gd name="T52" fmla="*/ 389 w 415"/>
                    <a:gd name="T53" fmla="*/ 90 h 243"/>
                    <a:gd name="T54" fmla="*/ 415 w 415"/>
                    <a:gd name="T55" fmla="*/ 90 h 243"/>
                    <a:gd name="T56" fmla="*/ 415 w 415"/>
                    <a:gd name="T57" fmla="*/ 72 h 243"/>
                    <a:gd name="T58" fmla="*/ 387 w 415"/>
                    <a:gd name="T59" fmla="*/ 211 h 243"/>
                    <a:gd name="T60" fmla="*/ 374 w 415"/>
                    <a:gd name="T61" fmla="*/ 225 h 243"/>
                    <a:gd name="T62" fmla="*/ 342 w 415"/>
                    <a:gd name="T63" fmla="*/ 225 h 243"/>
                    <a:gd name="T64" fmla="*/ 342 w 415"/>
                    <a:gd name="T65" fmla="*/ 198 h 243"/>
                    <a:gd name="T66" fmla="*/ 81 w 415"/>
                    <a:gd name="T67" fmla="*/ 198 h 243"/>
                    <a:gd name="T68" fmla="*/ 81 w 415"/>
                    <a:gd name="T69" fmla="*/ 225 h 243"/>
                    <a:gd name="T70" fmla="*/ 41 w 415"/>
                    <a:gd name="T71" fmla="*/ 225 h 243"/>
                    <a:gd name="T72" fmla="*/ 27 w 415"/>
                    <a:gd name="T73" fmla="*/ 211 h 243"/>
                    <a:gd name="T74" fmla="*/ 27 w 415"/>
                    <a:gd name="T75" fmla="*/ 118 h 243"/>
                    <a:gd name="T76" fmla="*/ 27 w 415"/>
                    <a:gd name="T77" fmla="*/ 115 h 243"/>
                    <a:gd name="T78" fmla="*/ 28 w 415"/>
                    <a:gd name="T79" fmla="*/ 114 h 243"/>
                    <a:gd name="T80" fmla="*/ 110 w 415"/>
                    <a:gd name="T81" fmla="*/ 21 h 243"/>
                    <a:gd name="T82" fmla="*/ 110 w 415"/>
                    <a:gd name="T83" fmla="*/ 20 h 243"/>
                    <a:gd name="T84" fmla="*/ 110 w 415"/>
                    <a:gd name="T85" fmla="*/ 20 h 243"/>
                    <a:gd name="T86" fmla="*/ 115 w 415"/>
                    <a:gd name="T87" fmla="*/ 18 h 243"/>
                    <a:gd name="T88" fmla="*/ 300 w 415"/>
                    <a:gd name="T89" fmla="*/ 18 h 243"/>
                    <a:gd name="T90" fmla="*/ 304 w 415"/>
                    <a:gd name="T91" fmla="*/ 20 h 243"/>
                    <a:gd name="T92" fmla="*/ 304 w 415"/>
                    <a:gd name="T93" fmla="*/ 20 h 243"/>
                    <a:gd name="T94" fmla="*/ 387 w 415"/>
                    <a:gd name="T95" fmla="*/ 114 h 243"/>
                    <a:gd name="T96" fmla="*/ 387 w 415"/>
                    <a:gd name="T97" fmla="*/ 115 h 243"/>
                    <a:gd name="T98" fmla="*/ 387 w 415"/>
                    <a:gd name="T99" fmla="*/ 118 h 243"/>
                    <a:gd name="T100" fmla="*/ 387 w 415"/>
                    <a:gd name="T101" fmla="*/ 21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5" h="243">
                      <a:moveTo>
                        <a:pt x="415" y="72"/>
                      </a:moveTo>
                      <a:cubicBezTo>
                        <a:pt x="382" y="72"/>
                        <a:pt x="382" y="72"/>
                        <a:pt x="382" y="72"/>
                      </a:cubicBezTo>
                      <a:cubicBezTo>
                        <a:pt x="377" y="72"/>
                        <a:pt x="372" y="70"/>
                        <a:pt x="369" y="67"/>
                      </a:cubicBezTo>
                      <a:cubicBezTo>
                        <a:pt x="369" y="67"/>
                        <a:pt x="369" y="67"/>
                        <a:pt x="369" y="67"/>
                      </a:cubicBezTo>
                      <a:cubicBezTo>
                        <a:pt x="318" y="8"/>
                        <a:pt x="318" y="8"/>
                        <a:pt x="318" y="8"/>
                      </a:cubicBezTo>
                      <a:cubicBezTo>
                        <a:pt x="314" y="3"/>
                        <a:pt x="307" y="0"/>
                        <a:pt x="300" y="0"/>
                      </a:cubicBezTo>
                      <a:cubicBezTo>
                        <a:pt x="115" y="0"/>
                        <a:pt x="115" y="0"/>
                        <a:pt x="115" y="0"/>
                      </a:cubicBezTo>
                      <a:cubicBezTo>
                        <a:pt x="107" y="0"/>
                        <a:pt x="101" y="3"/>
                        <a:pt x="96" y="9"/>
                      </a:cubicBezTo>
                      <a:cubicBezTo>
                        <a:pt x="47" y="65"/>
                        <a:pt x="47" y="65"/>
                        <a:pt x="47" y="65"/>
                      </a:cubicBezTo>
                      <a:cubicBezTo>
                        <a:pt x="47" y="65"/>
                        <a:pt x="47" y="65"/>
                        <a:pt x="47" y="65"/>
                      </a:cubicBezTo>
                      <a:cubicBezTo>
                        <a:pt x="43" y="69"/>
                        <a:pt x="38" y="71"/>
                        <a:pt x="33" y="71"/>
                      </a:cubicBezTo>
                      <a:cubicBezTo>
                        <a:pt x="0" y="71"/>
                        <a:pt x="0" y="71"/>
                        <a:pt x="0" y="71"/>
                      </a:cubicBezTo>
                      <a:cubicBezTo>
                        <a:pt x="0" y="90"/>
                        <a:pt x="0" y="90"/>
                        <a:pt x="0" y="90"/>
                      </a:cubicBezTo>
                      <a:cubicBezTo>
                        <a:pt x="25" y="90"/>
                        <a:pt x="25" y="90"/>
                        <a:pt x="25" y="90"/>
                      </a:cubicBezTo>
                      <a:cubicBezTo>
                        <a:pt x="14" y="102"/>
                        <a:pt x="14" y="102"/>
                        <a:pt x="14" y="102"/>
                      </a:cubicBezTo>
                      <a:cubicBezTo>
                        <a:pt x="11" y="107"/>
                        <a:pt x="9" y="110"/>
                        <a:pt x="9" y="118"/>
                      </a:cubicBezTo>
                      <a:cubicBezTo>
                        <a:pt x="9" y="211"/>
                        <a:pt x="9" y="211"/>
                        <a:pt x="9" y="211"/>
                      </a:cubicBezTo>
                      <a:cubicBezTo>
                        <a:pt x="9" y="229"/>
                        <a:pt x="23" y="243"/>
                        <a:pt x="41" y="243"/>
                      </a:cubicBezTo>
                      <a:cubicBezTo>
                        <a:pt x="99" y="243"/>
                        <a:pt x="99" y="243"/>
                        <a:pt x="99" y="243"/>
                      </a:cubicBezTo>
                      <a:cubicBezTo>
                        <a:pt x="99" y="216"/>
                        <a:pt x="99" y="216"/>
                        <a:pt x="99" y="216"/>
                      </a:cubicBezTo>
                      <a:cubicBezTo>
                        <a:pt x="324" y="216"/>
                        <a:pt x="324" y="216"/>
                        <a:pt x="324" y="216"/>
                      </a:cubicBezTo>
                      <a:cubicBezTo>
                        <a:pt x="324" y="243"/>
                        <a:pt x="324" y="243"/>
                        <a:pt x="324" y="243"/>
                      </a:cubicBezTo>
                      <a:cubicBezTo>
                        <a:pt x="374" y="243"/>
                        <a:pt x="374" y="243"/>
                        <a:pt x="374" y="243"/>
                      </a:cubicBezTo>
                      <a:cubicBezTo>
                        <a:pt x="391" y="243"/>
                        <a:pt x="406" y="229"/>
                        <a:pt x="406" y="211"/>
                      </a:cubicBezTo>
                      <a:cubicBezTo>
                        <a:pt x="406" y="118"/>
                        <a:pt x="406" y="118"/>
                        <a:pt x="406" y="118"/>
                      </a:cubicBezTo>
                      <a:cubicBezTo>
                        <a:pt x="406" y="110"/>
                        <a:pt x="404" y="107"/>
                        <a:pt x="401" y="103"/>
                      </a:cubicBezTo>
                      <a:cubicBezTo>
                        <a:pt x="389" y="90"/>
                        <a:pt x="389" y="90"/>
                        <a:pt x="389" y="90"/>
                      </a:cubicBezTo>
                      <a:cubicBezTo>
                        <a:pt x="415" y="90"/>
                        <a:pt x="415" y="90"/>
                        <a:pt x="415" y="90"/>
                      </a:cubicBezTo>
                      <a:lnTo>
                        <a:pt x="415" y="72"/>
                      </a:lnTo>
                      <a:close/>
                      <a:moveTo>
                        <a:pt x="387" y="211"/>
                      </a:moveTo>
                      <a:cubicBezTo>
                        <a:pt x="387" y="219"/>
                        <a:pt x="381" y="225"/>
                        <a:pt x="374" y="225"/>
                      </a:cubicBezTo>
                      <a:cubicBezTo>
                        <a:pt x="342" y="225"/>
                        <a:pt x="342" y="225"/>
                        <a:pt x="342" y="225"/>
                      </a:cubicBezTo>
                      <a:cubicBezTo>
                        <a:pt x="342" y="198"/>
                        <a:pt x="342" y="198"/>
                        <a:pt x="342" y="198"/>
                      </a:cubicBezTo>
                      <a:cubicBezTo>
                        <a:pt x="81" y="198"/>
                        <a:pt x="81" y="198"/>
                        <a:pt x="81" y="198"/>
                      </a:cubicBezTo>
                      <a:cubicBezTo>
                        <a:pt x="81" y="225"/>
                        <a:pt x="81" y="225"/>
                        <a:pt x="81" y="225"/>
                      </a:cubicBezTo>
                      <a:cubicBezTo>
                        <a:pt x="41" y="225"/>
                        <a:pt x="41" y="225"/>
                        <a:pt x="41" y="225"/>
                      </a:cubicBezTo>
                      <a:cubicBezTo>
                        <a:pt x="33" y="225"/>
                        <a:pt x="27" y="219"/>
                        <a:pt x="27" y="211"/>
                      </a:cubicBezTo>
                      <a:cubicBezTo>
                        <a:pt x="27" y="118"/>
                        <a:pt x="27" y="118"/>
                        <a:pt x="27" y="118"/>
                      </a:cubicBezTo>
                      <a:cubicBezTo>
                        <a:pt x="27" y="116"/>
                        <a:pt x="27" y="115"/>
                        <a:pt x="27" y="115"/>
                      </a:cubicBezTo>
                      <a:cubicBezTo>
                        <a:pt x="27" y="115"/>
                        <a:pt x="28" y="114"/>
                        <a:pt x="28" y="114"/>
                      </a:cubicBezTo>
                      <a:cubicBezTo>
                        <a:pt x="110" y="21"/>
                        <a:pt x="110" y="21"/>
                        <a:pt x="110" y="21"/>
                      </a:cubicBezTo>
                      <a:cubicBezTo>
                        <a:pt x="110" y="20"/>
                        <a:pt x="110" y="20"/>
                        <a:pt x="110" y="20"/>
                      </a:cubicBezTo>
                      <a:cubicBezTo>
                        <a:pt x="110" y="20"/>
                        <a:pt x="110" y="20"/>
                        <a:pt x="110" y="20"/>
                      </a:cubicBezTo>
                      <a:cubicBezTo>
                        <a:pt x="111" y="18"/>
                        <a:pt x="113" y="18"/>
                        <a:pt x="115" y="18"/>
                      </a:cubicBezTo>
                      <a:cubicBezTo>
                        <a:pt x="300" y="18"/>
                        <a:pt x="300" y="18"/>
                        <a:pt x="300" y="18"/>
                      </a:cubicBezTo>
                      <a:cubicBezTo>
                        <a:pt x="302" y="18"/>
                        <a:pt x="303" y="18"/>
                        <a:pt x="304" y="20"/>
                      </a:cubicBezTo>
                      <a:cubicBezTo>
                        <a:pt x="304" y="20"/>
                        <a:pt x="304" y="20"/>
                        <a:pt x="304" y="20"/>
                      </a:cubicBezTo>
                      <a:cubicBezTo>
                        <a:pt x="387" y="114"/>
                        <a:pt x="387" y="114"/>
                        <a:pt x="387" y="114"/>
                      </a:cubicBezTo>
                      <a:cubicBezTo>
                        <a:pt x="387" y="114"/>
                        <a:pt x="387" y="115"/>
                        <a:pt x="387" y="115"/>
                      </a:cubicBezTo>
                      <a:cubicBezTo>
                        <a:pt x="387" y="115"/>
                        <a:pt x="387" y="116"/>
                        <a:pt x="387" y="118"/>
                      </a:cubicBezTo>
                      <a:lnTo>
                        <a:pt x="387"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99">
                <a:extLst>
                  <a:ext uri="{FF2B5EF4-FFF2-40B4-BE49-F238E27FC236}">
                    <a16:creationId xmlns:a16="http://schemas.microsoft.com/office/drawing/2014/main" id="{B73174B9-DBA5-4D0F-BA08-7AF9390A07B4}"/>
                  </a:ext>
                </a:extLst>
              </p:cNvPr>
              <p:cNvGrpSpPr/>
              <p:nvPr/>
            </p:nvGrpSpPr>
            <p:grpSpPr>
              <a:xfrm>
                <a:off x="6713968" y="3905720"/>
                <a:ext cx="444258" cy="611496"/>
                <a:chOff x="5940425" y="2586038"/>
                <a:chExt cx="687388" cy="946151"/>
              </a:xfrm>
              <a:grpFill/>
            </p:grpSpPr>
            <p:sp>
              <p:nvSpPr>
                <p:cNvPr id="106" name="Rectangle 13">
                  <a:extLst>
                    <a:ext uri="{FF2B5EF4-FFF2-40B4-BE49-F238E27FC236}">
                      <a16:creationId xmlns:a16="http://schemas.microsoft.com/office/drawing/2014/main" id="{F514E57D-3023-43A3-9131-84174AA1763A}"/>
                    </a:ext>
                  </a:extLst>
                </p:cNvPr>
                <p:cNvSpPr>
                  <a:spLocks noChangeArrowheads="1"/>
                </p:cNvSpPr>
                <p:nvPr/>
              </p:nvSpPr>
              <p:spPr bwMode="auto">
                <a:xfrm>
                  <a:off x="6267450" y="3148013"/>
                  <a:ext cx="177800"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4">
                  <a:extLst>
                    <a:ext uri="{FF2B5EF4-FFF2-40B4-BE49-F238E27FC236}">
                      <a16:creationId xmlns:a16="http://schemas.microsoft.com/office/drawing/2014/main" id="{FF26EFFE-28B2-4BA0-A4CA-FC2777D3EA9E}"/>
                    </a:ext>
                  </a:extLst>
                </p:cNvPr>
                <p:cNvSpPr>
                  <a:spLocks/>
                </p:cNvSpPr>
                <p:nvPr/>
              </p:nvSpPr>
              <p:spPr bwMode="auto">
                <a:xfrm>
                  <a:off x="5940425" y="2733676"/>
                  <a:ext cx="687388" cy="798513"/>
                </a:xfrm>
                <a:custGeom>
                  <a:avLst/>
                  <a:gdLst>
                    <a:gd name="T0" fmla="*/ 208 w 208"/>
                    <a:gd name="T1" fmla="*/ 72 h 243"/>
                    <a:gd name="T2" fmla="*/ 175 w 208"/>
                    <a:gd name="T3" fmla="*/ 72 h 243"/>
                    <a:gd name="T4" fmla="*/ 162 w 208"/>
                    <a:gd name="T5" fmla="*/ 67 h 243"/>
                    <a:gd name="T6" fmla="*/ 162 w 208"/>
                    <a:gd name="T7" fmla="*/ 67 h 243"/>
                    <a:gd name="T8" fmla="*/ 111 w 208"/>
                    <a:gd name="T9" fmla="*/ 8 h 243"/>
                    <a:gd name="T10" fmla="*/ 93 w 208"/>
                    <a:gd name="T11" fmla="*/ 0 h 243"/>
                    <a:gd name="T12" fmla="*/ 0 w 208"/>
                    <a:gd name="T13" fmla="*/ 0 h 243"/>
                    <a:gd name="T14" fmla="*/ 0 w 208"/>
                    <a:gd name="T15" fmla="*/ 18 h 243"/>
                    <a:gd name="T16" fmla="*/ 93 w 208"/>
                    <a:gd name="T17" fmla="*/ 18 h 243"/>
                    <a:gd name="T18" fmla="*/ 97 w 208"/>
                    <a:gd name="T19" fmla="*/ 20 h 243"/>
                    <a:gd name="T20" fmla="*/ 97 w 208"/>
                    <a:gd name="T21" fmla="*/ 20 h 243"/>
                    <a:gd name="T22" fmla="*/ 180 w 208"/>
                    <a:gd name="T23" fmla="*/ 114 h 243"/>
                    <a:gd name="T24" fmla="*/ 180 w 208"/>
                    <a:gd name="T25" fmla="*/ 115 h 243"/>
                    <a:gd name="T26" fmla="*/ 180 w 208"/>
                    <a:gd name="T27" fmla="*/ 118 h 243"/>
                    <a:gd name="T28" fmla="*/ 180 w 208"/>
                    <a:gd name="T29" fmla="*/ 211 h 243"/>
                    <a:gd name="T30" fmla="*/ 167 w 208"/>
                    <a:gd name="T31" fmla="*/ 225 h 243"/>
                    <a:gd name="T32" fmla="*/ 135 w 208"/>
                    <a:gd name="T33" fmla="*/ 225 h 243"/>
                    <a:gd name="T34" fmla="*/ 135 w 208"/>
                    <a:gd name="T35" fmla="*/ 198 h 243"/>
                    <a:gd name="T36" fmla="*/ 0 w 208"/>
                    <a:gd name="T37" fmla="*/ 198 h 243"/>
                    <a:gd name="T38" fmla="*/ 0 w 208"/>
                    <a:gd name="T39" fmla="*/ 216 h 243"/>
                    <a:gd name="T40" fmla="*/ 117 w 208"/>
                    <a:gd name="T41" fmla="*/ 216 h 243"/>
                    <a:gd name="T42" fmla="*/ 117 w 208"/>
                    <a:gd name="T43" fmla="*/ 243 h 243"/>
                    <a:gd name="T44" fmla="*/ 167 w 208"/>
                    <a:gd name="T45" fmla="*/ 243 h 243"/>
                    <a:gd name="T46" fmla="*/ 199 w 208"/>
                    <a:gd name="T47" fmla="*/ 211 h 243"/>
                    <a:gd name="T48" fmla="*/ 199 w 208"/>
                    <a:gd name="T49" fmla="*/ 118 h 243"/>
                    <a:gd name="T50" fmla="*/ 194 w 208"/>
                    <a:gd name="T51" fmla="*/ 103 h 243"/>
                    <a:gd name="T52" fmla="*/ 182 w 208"/>
                    <a:gd name="T53" fmla="*/ 90 h 243"/>
                    <a:gd name="T54" fmla="*/ 208 w 208"/>
                    <a:gd name="T55" fmla="*/ 90 h 243"/>
                    <a:gd name="T56" fmla="*/ 208 w 208"/>
                    <a:gd name="T57" fmla="*/ 7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243">
                      <a:moveTo>
                        <a:pt x="208" y="72"/>
                      </a:moveTo>
                      <a:cubicBezTo>
                        <a:pt x="175" y="72"/>
                        <a:pt x="175" y="72"/>
                        <a:pt x="175" y="72"/>
                      </a:cubicBezTo>
                      <a:cubicBezTo>
                        <a:pt x="170" y="72"/>
                        <a:pt x="165" y="70"/>
                        <a:pt x="162" y="67"/>
                      </a:cubicBezTo>
                      <a:cubicBezTo>
                        <a:pt x="162" y="67"/>
                        <a:pt x="162" y="67"/>
                        <a:pt x="162" y="67"/>
                      </a:cubicBezTo>
                      <a:cubicBezTo>
                        <a:pt x="111" y="8"/>
                        <a:pt x="111" y="8"/>
                        <a:pt x="111" y="8"/>
                      </a:cubicBezTo>
                      <a:cubicBezTo>
                        <a:pt x="107" y="3"/>
                        <a:pt x="100" y="0"/>
                        <a:pt x="93" y="0"/>
                      </a:cubicBezTo>
                      <a:cubicBezTo>
                        <a:pt x="0" y="0"/>
                        <a:pt x="0" y="0"/>
                        <a:pt x="0" y="0"/>
                      </a:cubicBezTo>
                      <a:cubicBezTo>
                        <a:pt x="0" y="18"/>
                        <a:pt x="0" y="18"/>
                        <a:pt x="0" y="18"/>
                      </a:cubicBezTo>
                      <a:cubicBezTo>
                        <a:pt x="93" y="18"/>
                        <a:pt x="93" y="18"/>
                        <a:pt x="93" y="18"/>
                      </a:cubicBezTo>
                      <a:cubicBezTo>
                        <a:pt x="95" y="18"/>
                        <a:pt x="96" y="18"/>
                        <a:pt x="97" y="20"/>
                      </a:cubicBezTo>
                      <a:cubicBezTo>
                        <a:pt x="97" y="20"/>
                        <a:pt x="97" y="20"/>
                        <a:pt x="97" y="20"/>
                      </a:cubicBezTo>
                      <a:cubicBezTo>
                        <a:pt x="180" y="114"/>
                        <a:pt x="180" y="114"/>
                        <a:pt x="180" y="114"/>
                      </a:cubicBezTo>
                      <a:cubicBezTo>
                        <a:pt x="180" y="114"/>
                        <a:pt x="180" y="115"/>
                        <a:pt x="180" y="115"/>
                      </a:cubicBezTo>
                      <a:cubicBezTo>
                        <a:pt x="180" y="115"/>
                        <a:pt x="180" y="116"/>
                        <a:pt x="180" y="118"/>
                      </a:cubicBezTo>
                      <a:cubicBezTo>
                        <a:pt x="180" y="211"/>
                        <a:pt x="180" y="211"/>
                        <a:pt x="180" y="211"/>
                      </a:cubicBezTo>
                      <a:cubicBezTo>
                        <a:pt x="180" y="219"/>
                        <a:pt x="174" y="225"/>
                        <a:pt x="167" y="225"/>
                      </a:cubicBezTo>
                      <a:cubicBezTo>
                        <a:pt x="135" y="225"/>
                        <a:pt x="135" y="225"/>
                        <a:pt x="135" y="225"/>
                      </a:cubicBezTo>
                      <a:cubicBezTo>
                        <a:pt x="135" y="198"/>
                        <a:pt x="135" y="198"/>
                        <a:pt x="135" y="198"/>
                      </a:cubicBezTo>
                      <a:cubicBezTo>
                        <a:pt x="0" y="198"/>
                        <a:pt x="0" y="198"/>
                        <a:pt x="0" y="198"/>
                      </a:cubicBezTo>
                      <a:cubicBezTo>
                        <a:pt x="0" y="216"/>
                        <a:pt x="0" y="216"/>
                        <a:pt x="0" y="216"/>
                      </a:cubicBezTo>
                      <a:cubicBezTo>
                        <a:pt x="117" y="216"/>
                        <a:pt x="117" y="216"/>
                        <a:pt x="117" y="216"/>
                      </a:cubicBezTo>
                      <a:cubicBezTo>
                        <a:pt x="117" y="243"/>
                        <a:pt x="117" y="243"/>
                        <a:pt x="117" y="243"/>
                      </a:cubicBezTo>
                      <a:cubicBezTo>
                        <a:pt x="167" y="243"/>
                        <a:pt x="167" y="243"/>
                        <a:pt x="167" y="243"/>
                      </a:cubicBezTo>
                      <a:cubicBezTo>
                        <a:pt x="184" y="243"/>
                        <a:pt x="199" y="229"/>
                        <a:pt x="199" y="211"/>
                      </a:cubicBezTo>
                      <a:cubicBezTo>
                        <a:pt x="199" y="118"/>
                        <a:pt x="199" y="118"/>
                        <a:pt x="199" y="118"/>
                      </a:cubicBezTo>
                      <a:cubicBezTo>
                        <a:pt x="199" y="110"/>
                        <a:pt x="197" y="107"/>
                        <a:pt x="194" y="103"/>
                      </a:cubicBezTo>
                      <a:cubicBezTo>
                        <a:pt x="182" y="90"/>
                        <a:pt x="182" y="90"/>
                        <a:pt x="182" y="90"/>
                      </a:cubicBezTo>
                      <a:cubicBezTo>
                        <a:pt x="208" y="90"/>
                        <a:pt x="208" y="90"/>
                        <a:pt x="208" y="90"/>
                      </a:cubicBezTo>
                      <a:lnTo>
                        <a:pt x="20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5">
                  <a:extLst>
                    <a:ext uri="{FF2B5EF4-FFF2-40B4-BE49-F238E27FC236}">
                      <a16:creationId xmlns:a16="http://schemas.microsoft.com/office/drawing/2014/main" id="{E904C073-F2E8-4921-BF7A-956FBA183618}"/>
                    </a:ext>
                  </a:extLst>
                </p:cNvPr>
                <p:cNvSpPr>
                  <a:spLocks noChangeArrowheads="1"/>
                </p:cNvSpPr>
                <p:nvPr/>
              </p:nvSpPr>
              <p:spPr bwMode="auto">
                <a:xfrm>
                  <a:off x="5940425" y="3148013"/>
                  <a:ext cx="20796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6">
                  <a:extLst>
                    <a:ext uri="{FF2B5EF4-FFF2-40B4-BE49-F238E27FC236}">
                      <a16:creationId xmlns:a16="http://schemas.microsoft.com/office/drawing/2014/main" id="{1E42619D-638B-413C-B060-C54E96DB833C}"/>
                    </a:ext>
                  </a:extLst>
                </p:cNvPr>
                <p:cNvSpPr>
                  <a:spLocks noChangeArrowheads="1"/>
                </p:cNvSpPr>
                <p:nvPr/>
              </p:nvSpPr>
              <p:spPr bwMode="auto">
                <a:xfrm>
                  <a:off x="5940425" y="2586038"/>
                  <a:ext cx="149225"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1" name="Group 100">
                <a:extLst>
                  <a:ext uri="{FF2B5EF4-FFF2-40B4-BE49-F238E27FC236}">
                    <a16:creationId xmlns:a16="http://schemas.microsoft.com/office/drawing/2014/main" id="{F758DE27-33CF-4C0A-A1CA-0163EEB3893C}"/>
                  </a:ext>
                </a:extLst>
              </p:cNvPr>
              <p:cNvGrpSpPr/>
              <p:nvPr/>
            </p:nvGrpSpPr>
            <p:grpSpPr>
              <a:xfrm flipH="1">
                <a:off x="4845501" y="3898552"/>
                <a:ext cx="444258" cy="611496"/>
                <a:chOff x="5940425" y="2586038"/>
                <a:chExt cx="687388" cy="946151"/>
              </a:xfrm>
              <a:grpFill/>
            </p:grpSpPr>
            <p:sp>
              <p:nvSpPr>
                <p:cNvPr id="102" name="Rectangle 13">
                  <a:extLst>
                    <a:ext uri="{FF2B5EF4-FFF2-40B4-BE49-F238E27FC236}">
                      <a16:creationId xmlns:a16="http://schemas.microsoft.com/office/drawing/2014/main" id="{1D7748DB-4ED0-4F06-BCE2-4EF050AA2CFD}"/>
                    </a:ext>
                  </a:extLst>
                </p:cNvPr>
                <p:cNvSpPr>
                  <a:spLocks noChangeArrowheads="1"/>
                </p:cNvSpPr>
                <p:nvPr/>
              </p:nvSpPr>
              <p:spPr bwMode="auto">
                <a:xfrm>
                  <a:off x="6267450" y="3148013"/>
                  <a:ext cx="177800"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4">
                  <a:extLst>
                    <a:ext uri="{FF2B5EF4-FFF2-40B4-BE49-F238E27FC236}">
                      <a16:creationId xmlns:a16="http://schemas.microsoft.com/office/drawing/2014/main" id="{C9DE260D-9097-4D8A-8ADF-C7AEEEEF43D7}"/>
                    </a:ext>
                  </a:extLst>
                </p:cNvPr>
                <p:cNvSpPr>
                  <a:spLocks/>
                </p:cNvSpPr>
                <p:nvPr/>
              </p:nvSpPr>
              <p:spPr bwMode="auto">
                <a:xfrm>
                  <a:off x="5940425" y="2733676"/>
                  <a:ext cx="687388" cy="798513"/>
                </a:xfrm>
                <a:custGeom>
                  <a:avLst/>
                  <a:gdLst>
                    <a:gd name="T0" fmla="*/ 208 w 208"/>
                    <a:gd name="T1" fmla="*/ 72 h 243"/>
                    <a:gd name="T2" fmla="*/ 175 w 208"/>
                    <a:gd name="T3" fmla="*/ 72 h 243"/>
                    <a:gd name="T4" fmla="*/ 162 w 208"/>
                    <a:gd name="T5" fmla="*/ 67 h 243"/>
                    <a:gd name="T6" fmla="*/ 162 w 208"/>
                    <a:gd name="T7" fmla="*/ 67 h 243"/>
                    <a:gd name="T8" fmla="*/ 111 w 208"/>
                    <a:gd name="T9" fmla="*/ 8 h 243"/>
                    <a:gd name="T10" fmla="*/ 93 w 208"/>
                    <a:gd name="T11" fmla="*/ 0 h 243"/>
                    <a:gd name="T12" fmla="*/ 0 w 208"/>
                    <a:gd name="T13" fmla="*/ 0 h 243"/>
                    <a:gd name="T14" fmla="*/ 0 w 208"/>
                    <a:gd name="T15" fmla="*/ 18 h 243"/>
                    <a:gd name="T16" fmla="*/ 93 w 208"/>
                    <a:gd name="T17" fmla="*/ 18 h 243"/>
                    <a:gd name="T18" fmla="*/ 97 w 208"/>
                    <a:gd name="T19" fmla="*/ 20 h 243"/>
                    <a:gd name="T20" fmla="*/ 97 w 208"/>
                    <a:gd name="T21" fmla="*/ 20 h 243"/>
                    <a:gd name="T22" fmla="*/ 180 w 208"/>
                    <a:gd name="T23" fmla="*/ 114 h 243"/>
                    <a:gd name="T24" fmla="*/ 180 w 208"/>
                    <a:gd name="T25" fmla="*/ 115 h 243"/>
                    <a:gd name="T26" fmla="*/ 180 w 208"/>
                    <a:gd name="T27" fmla="*/ 118 h 243"/>
                    <a:gd name="T28" fmla="*/ 180 w 208"/>
                    <a:gd name="T29" fmla="*/ 211 h 243"/>
                    <a:gd name="T30" fmla="*/ 167 w 208"/>
                    <a:gd name="T31" fmla="*/ 225 h 243"/>
                    <a:gd name="T32" fmla="*/ 135 w 208"/>
                    <a:gd name="T33" fmla="*/ 225 h 243"/>
                    <a:gd name="T34" fmla="*/ 135 w 208"/>
                    <a:gd name="T35" fmla="*/ 198 h 243"/>
                    <a:gd name="T36" fmla="*/ 0 w 208"/>
                    <a:gd name="T37" fmla="*/ 198 h 243"/>
                    <a:gd name="T38" fmla="*/ 0 w 208"/>
                    <a:gd name="T39" fmla="*/ 216 h 243"/>
                    <a:gd name="T40" fmla="*/ 117 w 208"/>
                    <a:gd name="T41" fmla="*/ 216 h 243"/>
                    <a:gd name="T42" fmla="*/ 117 w 208"/>
                    <a:gd name="T43" fmla="*/ 243 h 243"/>
                    <a:gd name="T44" fmla="*/ 167 w 208"/>
                    <a:gd name="T45" fmla="*/ 243 h 243"/>
                    <a:gd name="T46" fmla="*/ 199 w 208"/>
                    <a:gd name="T47" fmla="*/ 211 h 243"/>
                    <a:gd name="T48" fmla="*/ 199 w 208"/>
                    <a:gd name="T49" fmla="*/ 118 h 243"/>
                    <a:gd name="T50" fmla="*/ 194 w 208"/>
                    <a:gd name="T51" fmla="*/ 103 h 243"/>
                    <a:gd name="T52" fmla="*/ 182 w 208"/>
                    <a:gd name="T53" fmla="*/ 90 h 243"/>
                    <a:gd name="T54" fmla="*/ 208 w 208"/>
                    <a:gd name="T55" fmla="*/ 90 h 243"/>
                    <a:gd name="T56" fmla="*/ 208 w 208"/>
                    <a:gd name="T57" fmla="*/ 7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243">
                      <a:moveTo>
                        <a:pt x="208" y="72"/>
                      </a:moveTo>
                      <a:cubicBezTo>
                        <a:pt x="175" y="72"/>
                        <a:pt x="175" y="72"/>
                        <a:pt x="175" y="72"/>
                      </a:cubicBezTo>
                      <a:cubicBezTo>
                        <a:pt x="170" y="72"/>
                        <a:pt x="165" y="70"/>
                        <a:pt x="162" y="67"/>
                      </a:cubicBezTo>
                      <a:cubicBezTo>
                        <a:pt x="162" y="67"/>
                        <a:pt x="162" y="67"/>
                        <a:pt x="162" y="67"/>
                      </a:cubicBezTo>
                      <a:cubicBezTo>
                        <a:pt x="111" y="8"/>
                        <a:pt x="111" y="8"/>
                        <a:pt x="111" y="8"/>
                      </a:cubicBezTo>
                      <a:cubicBezTo>
                        <a:pt x="107" y="3"/>
                        <a:pt x="100" y="0"/>
                        <a:pt x="93" y="0"/>
                      </a:cubicBezTo>
                      <a:cubicBezTo>
                        <a:pt x="0" y="0"/>
                        <a:pt x="0" y="0"/>
                        <a:pt x="0" y="0"/>
                      </a:cubicBezTo>
                      <a:cubicBezTo>
                        <a:pt x="0" y="18"/>
                        <a:pt x="0" y="18"/>
                        <a:pt x="0" y="18"/>
                      </a:cubicBezTo>
                      <a:cubicBezTo>
                        <a:pt x="93" y="18"/>
                        <a:pt x="93" y="18"/>
                        <a:pt x="93" y="18"/>
                      </a:cubicBezTo>
                      <a:cubicBezTo>
                        <a:pt x="95" y="18"/>
                        <a:pt x="96" y="18"/>
                        <a:pt x="97" y="20"/>
                      </a:cubicBezTo>
                      <a:cubicBezTo>
                        <a:pt x="97" y="20"/>
                        <a:pt x="97" y="20"/>
                        <a:pt x="97" y="20"/>
                      </a:cubicBezTo>
                      <a:cubicBezTo>
                        <a:pt x="180" y="114"/>
                        <a:pt x="180" y="114"/>
                        <a:pt x="180" y="114"/>
                      </a:cubicBezTo>
                      <a:cubicBezTo>
                        <a:pt x="180" y="114"/>
                        <a:pt x="180" y="115"/>
                        <a:pt x="180" y="115"/>
                      </a:cubicBezTo>
                      <a:cubicBezTo>
                        <a:pt x="180" y="115"/>
                        <a:pt x="180" y="116"/>
                        <a:pt x="180" y="118"/>
                      </a:cubicBezTo>
                      <a:cubicBezTo>
                        <a:pt x="180" y="211"/>
                        <a:pt x="180" y="211"/>
                        <a:pt x="180" y="211"/>
                      </a:cubicBezTo>
                      <a:cubicBezTo>
                        <a:pt x="180" y="219"/>
                        <a:pt x="174" y="225"/>
                        <a:pt x="167" y="225"/>
                      </a:cubicBezTo>
                      <a:cubicBezTo>
                        <a:pt x="135" y="225"/>
                        <a:pt x="135" y="225"/>
                        <a:pt x="135" y="225"/>
                      </a:cubicBezTo>
                      <a:cubicBezTo>
                        <a:pt x="135" y="198"/>
                        <a:pt x="135" y="198"/>
                        <a:pt x="135" y="198"/>
                      </a:cubicBezTo>
                      <a:cubicBezTo>
                        <a:pt x="0" y="198"/>
                        <a:pt x="0" y="198"/>
                        <a:pt x="0" y="198"/>
                      </a:cubicBezTo>
                      <a:cubicBezTo>
                        <a:pt x="0" y="216"/>
                        <a:pt x="0" y="216"/>
                        <a:pt x="0" y="216"/>
                      </a:cubicBezTo>
                      <a:cubicBezTo>
                        <a:pt x="117" y="216"/>
                        <a:pt x="117" y="216"/>
                        <a:pt x="117" y="216"/>
                      </a:cubicBezTo>
                      <a:cubicBezTo>
                        <a:pt x="117" y="243"/>
                        <a:pt x="117" y="243"/>
                        <a:pt x="117" y="243"/>
                      </a:cubicBezTo>
                      <a:cubicBezTo>
                        <a:pt x="167" y="243"/>
                        <a:pt x="167" y="243"/>
                        <a:pt x="167" y="243"/>
                      </a:cubicBezTo>
                      <a:cubicBezTo>
                        <a:pt x="184" y="243"/>
                        <a:pt x="199" y="229"/>
                        <a:pt x="199" y="211"/>
                      </a:cubicBezTo>
                      <a:cubicBezTo>
                        <a:pt x="199" y="118"/>
                        <a:pt x="199" y="118"/>
                        <a:pt x="199" y="118"/>
                      </a:cubicBezTo>
                      <a:cubicBezTo>
                        <a:pt x="199" y="110"/>
                        <a:pt x="197" y="107"/>
                        <a:pt x="194" y="103"/>
                      </a:cubicBezTo>
                      <a:cubicBezTo>
                        <a:pt x="182" y="90"/>
                        <a:pt x="182" y="90"/>
                        <a:pt x="182" y="90"/>
                      </a:cubicBezTo>
                      <a:cubicBezTo>
                        <a:pt x="208" y="90"/>
                        <a:pt x="208" y="90"/>
                        <a:pt x="208" y="90"/>
                      </a:cubicBezTo>
                      <a:lnTo>
                        <a:pt x="208"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5">
                  <a:extLst>
                    <a:ext uri="{FF2B5EF4-FFF2-40B4-BE49-F238E27FC236}">
                      <a16:creationId xmlns:a16="http://schemas.microsoft.com/office/drawing/2014/main" id="{F8B572D9-2741-4478-83F1-F684BF3145B0}"/>
                    </a:ext>
                  </a:extLst>
                </p:cNvPr>
                <p:cNvSpPr>
                  <a:spLocks noChangeArrowheads="1"/>
                </p:cNvSpPr>
                <p:nvPr/>
              </p:nvSpPr>
              <p:spPr bwMode="auto">
                <a:xfrm>
                  <a:off x="5940425" y="3148013"/>
                  <a:ext cx="20796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6">
                  <a:extLst>
                    <a:ext uri="{FF2B5EF4-FFF2-40B4-BE49-F238E27FC236}">
                      <a16:creationId xmlns:a16="http://schemas.microsoft.com/office/drawing/2014/main" id="{BE129E9D-A816-4C68-916F-D246DCF6003C}"/>
                    </a:ext>
                  </a:extLst>
                </p:cNvPr>
                <p:cNvSpPr>
                  <a:spLocks noChangeArrowheads="1"/>
                </p:cNvSpPr>
                <p:nvPr/>
              </p:nvSpPr>
              <p:spPr bwMode="auto">
                <a:xfrm>
                  <a:off x="5940425" y="2586038"/>
                  <a:ext cx="149225"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32953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7F9B-71D9-434E-8A19-02E4560F838C}"/>
              </a:ext>
            </a:extLst>
          </p:cNvPr>
          <p:cNvSpPr>
            <a:spLocks noGrp="1"/>
          </p:cNvSpPr>
          <p:nvPr>
            <p:ph type="title"/>
          </p:nvPr>
        </p:nvSpPr>
        <p:spPr/>
        <p:txBody>
          <a:bodyPr/>
          <a:lstStyle/>
          <a:p>
            <a:r>
              <a:rPr lang="en-US" dirty="0"/>
              <a:t>Global business trends</a:t>
            </a:r>
          </a:p>
        </p:txBody>
      </p:sp>
      <p:sp>
        <p:nvSpPr>
          <p:cNvPr id="3" name="Date Placeholder 2">
            <a:extLst>
              <a:ext uri="{FF2B5EF4-FFF2-40B4-BE49-F238E27FC236}">
                <a16:creationId xmlns:a16="http://schemas.microsoft.com/office/drawing/2014/main" id="{D4BD9960-AD66-4F6F-8B57-09D3C5BF1EDE}"/>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509E9CF8-0FC4-4E2B-9F9E-496F10177C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1766FC-1B92-4505-97C0-666C3FB4140B}"/>
              </a:ext>
            </a:extLst>
          </p:cNvPr>
          <p:cNvSpPr>
            <a:spLocks noGrp="1"/>
          </p:cNvSpPr>
          <p:nvPr>
            <p:ph type="sldNum" sz="quarter" idx="12"/>
          </p:nvPr>
        </p:nvSpPr>
        <p:spPr/>
        <p:txBody>
          <a:bodyPr/>
          <a:lstStyle/>
          <a:p>
            <a:fld id="{192036CF-16FB-45A1-BE76-402E678A6FB6}" type="slidenum">
              <a:rPr lang="en-US" smtClean="0"/>
              <a:t>3</a:t>
            </a:fld>
            <a:endParaRPr lang="en-US"/>
          </a:p>
        </p:txBody>
      </p:sp>
      <p:sp>
        <p:nvSpPr>
          <p:cNvPr id="8" name="Rechteck 27">
            <a:extLst>
              <a:ext uri="{FF2B5EF4-FFF2-40B4-BE49-F238E27FC236}">
                <a16:creationId xmlns:a16="http://schemas.microsoft.com/office/drawing/2014/main" id="{B03124E9-50C9-443C-8CA7-66F5C3D67FEC}"/>
              </a:ext>
            </a:extLst>
          </p:cNvPr>
          <p:cNvSpPr/>
          <p:nvPr/>
        </p:nvSpPr>
        <p:spPr bwMode="gray">
          <a:xfrm>
            <a:off x="5299012" y="5207228"/>
            <a:ext cx="2209912" cy="490740"/>
          </a:xfrm>
          <a:prstGeom prst="rect">
            <a:avLst/>
          </a:prstGeom>
          <a:noFill/>
        </p:spPr>
        <p:txBody>
          <a:bodyPr vert="horz" wrap="square" lIns="0" tIns="0" rIns="0" bIns="0" rtlCol="0" anchor="ctr" anchorCtr="0">
            <a:noAutofit/>
          </a:bodyPr>
          <a:lstStyle/>
          <a:p>
            <a:pPr algn="ctr"/>
            <a:endParaRPr lang="en-US" sz="1400">
              <a:latin typeface="+mj-lt"/>
            </a:endParaRPr>
          </a:p>
        </p:txBody>
      </p:sp>
      <p:sp>
        <p:nvSpPr>
          <p:cNvPr id="9" name="Rechteck 30">
            <a:extLst>
              <a:ext uri="{FF2B5EF4-FFF2-40B4-BE49-F238E27FC236}">
                <a16:creationId xmlns:a16="http://schemas.microsoft.com/office/drawing/2014/main" id="{C82119AC-25E0-4110-A166-0AE22A583C69}"/>
              </a:ext>
            </a:extLst>
          </p:cNvPr>
          <p:cNvSpPr/>
          <p:nvPr/>
        </p:nvSpPr>
        <p:spPr bwMode="gray">
          <a:xfrm>
            <a:off x="7508925" y="5207228"/>
            <a:ext cx="2209912" cy="490740"/>
          </a:xfrm>
          <a:prstGeom prst="rect">
            <a:avLst/>
          </a:prstGeom>
          <a:noFill/>
        </p:spPr>
        <p:txBody>
          <a:bodyPr vert="horz" wrap="square" lIns="0" tIns="0" rIns="0" bIns="0" rtlCol="0" anchor="ctr" anchorCtr="0">
            <a:noAutofit/>
          </a:bodyPr>
          <a:lstStyle/>
          <a:p>
            <a:pPr algn="ctr"/>
            <a:endParaRPr lang="en-US" sz="1400">
              <a:latin typeface="+mj-lt"/>
            </a:endParaRPr>
          </a:p>
        </p:txBody>
      </p:sp>
      <p:pic>
        <p:nvPicPr>
          <p:cNvPr id="10" name="Grafik 32">
            <a:extLst>
              <a:ext uri="{FF2B5EF4-FFF2-40B4-BE49-F238E27FC236}">
                <a16:creationId xmlns:a16="http://schemas.microsoft.com/office/drawing/2014/main" id="{A7C074DE-4EB0-4A50-B1BF-38E819E833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55208" y="2881556"/>
            <a:ext cx="1994472" cy="1672146"/>
          </a:xfrm>
          <a:prstGeom prst="rect">
            <a:avLst/>
          </a:prstGeom>
        </p:spPr>
      </p:pic>
      <p:pic>
        <p:nvPicPr>
          <p:cNvPr id="11" name="Grafik 26">
            <a:extLst>
              <a:ext uri="{FF2B5EF4-FFF2-40B4-BE49-F238E27FC236}">
                <a16:creationId xmlns:a16="http://schemas.microsoft.com/office/drawing/2014/main" id="{C0D1B731-31D4-4CCB-9999-CC7850E7A3A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78628" y="4156212"/>
            <a:ext cx="3187634" cy="1844538"/>
          </a:xfrm>
          <a:prstGeom prst="rect">
            <a:avLst/>
          </a:prstGeom>
        </p:spPr>
      </p:pic>
      <p:pic>
        <p:nvPicPr>
          <p:cNvPr id="12" name="Grafik 17">
            <a:extLst>
              <a:ext uri="{FF2B5EF4-FFF2-40B4-BE49-F238E27FC236}">
                <a16:creationId xmlns:a16="http://schemas.microsoft.com/office/drawing/2014/main" id="{506B3273-7DF4-44A9-9CAD-DFEDE356DF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78628" y="1229071"/>
            <a:ext cx="1741866" cy="2801967"/>
          </a:xfrm>
          <a:prstGeom prst="rect">
            <a:avLst/>
          </a:prstGeom>
        </p:spPr>
      </p:pic>
      <p:pic>
        <p:nvPicPr>
          <p:cNvPr id="13" name="Grafik 19">
            <a:extLst>
              <a:ext uri="{FF2B5EF4-FFF2-40B4-BE49-F238E27FC236}">
                <a16:creationId xmlns:a16="http://schemas.microsoft.com/office/drawing/2014/main" id="{FAA29BF2-A556-455D-A6DD-C5A9C3BAB43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49442" y="1523706"/>
            <a:ext cx="4150893" cy="2507332"/>
          </a:xfrm>
          <a:prstGeom prst="rect">
            <a:avLst/>
          </a:prstGeom>
        </p:spPr>
      </p:pic>
      <p:pic>
        <p:nvPicPr>
          <p:cNvPr id="14" name="Grafik 29">
            <a:extLst>
              <a:ext uri="{FF2B5EF4-FFF2-40B4-BE49-F238E27FC236}">
                <a16:creationId xmlns:a16="http://schemas.microsoft.com/office/drawing/2014/main" id="{9182C1C5-468C-4C16-84EE-DF1CCD78860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422" b="1422"/>
          <a:stretch/>
        </p:blipFill>
        <p:spPr>
          <a:xfrm>
            <a:off x="7199773" y="4165236"/>
            <a:ext cx="2838476" cy="1835514"/>
          </a:xfrm>
          <a:prstGeom prst="rect">
            <a:avLst/>
          </a:prstGeom>
        </p:spPr>
      </p:pic>
      <p:sp>
        <p:nvSpPr>
          <p:cNvPr id="15" name="Title 8">
            <a:extLst>
              <a:ext uri="{FF2B5EF4-FFF2-40B4-BE49-F238E27FC236}">
                <a16:creationId xmlns:a16="http://schemas.microsoft.com/office/drawing/2014/main" id="{3173D086-69FF-4EC9-9DCC-F4D04B7DC5FF}"/>
              </a:ext>
            </a:extLst>
          </p:cNvPr>
          <p:cNvSpPr txBox="1">
            <a:spLocks/>
          </p:cNvSpPr>
          <p:nvPr/>
        </p:nvSpPr>
        <p:spPr bwMode="gray">
          <a:xfrm>
            <a:off x="10038249" y="1523706"/>
            <a:ext cx="1032814" cy="394486"/>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600"/>
              <a:t>Cyber </a:t>
            </a:r>
            <a:br>
              <a:rPr lang="en-US" sz="1600"/>
            </a:br>
            <a:r>
              <a:rPr lang="en-US" sz="1600"/>
              <a:t>threats</a:t>
            </a:r>
          </a:p>
        </p:txBody>
      </p:sp>
      <p:sp>
        <p:nvSpPr>
          <p:cNvPr id="16" name="Title 8">
            <a:extLst>
              <a:ext uri="{FF2B5EF4-FFF2-40B4-BE49-F238E27FC236}">
                <a16:creationId xmlns:a16="http://schemas.microsoft.com/office/drawing/2014/main" id="{C9E048BB-276E-4EB5-AA46-BE80B2273715}"/>
              </a:ext>
            </a:extLst>
          </p:cNvPr>
          <p:cNvSpPr txBox="1">
            <a:spLocks/>
          </p:cNvSpPr>
          <p:nvPr/>
        </p:nvSpPr>
        <p:spPr bwMode="gray">
          <a:xfrm>
            <a:off x="10171760" y="5606264"/>
            <a:ext cx="1214112" cy="394486"/>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600" dirty="0"/>
              <a:t>Large-scale </a:t>
            </a:r>
            <a:br>
              <a:rPr lang="en-US" sz="1600" dirty="0"/>
            </a:br>
            <a:r>
              <a:rPr lang="en-US" sz="1600" dirty="0"/>
              <a:t>migration</a:t>
            </a:r>
          </a:p>
        </p:txBody>
      </p:sp>
      <p:sp>
        <p:nvSpPr>
          <p:cNvPr id="17" name="Title 8">
            <a:extLst>
              <a:ext uri="{FF2B5EF4-FFF2-40B4-BE49-F238E27FC236}">
                <a16:creationId xmlns:a16="http://schemas.microsoft.com/office/drawing/2014/main" id="{C193D17D-C526-4455-9D8B-5CAC3DFA408B}"/>
              </a:ext>
            </a:extLst>
          </p:cNvPr>
          <p:cNvSpPr txBox="1">
            <a:spLocks/>
          </p:cNvSpPr>
          <p:nvPr/>
        </p:nvSpPr>
        <p:spPr bwMode="gray">
          <a:xfrm>
            <a:off x="2440736" y="5717820"/>
            <a:ext cx="1304381" cy="282930"/>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600"/>
              <a:t>Sustainability</a:t>
            </a:r>
          </a:p>
        </p:txBody>
      </p:sp>
      <p:sp>
        <p:nvSpPr>
          <p:cNvPr id="18" name="Title 8">
            <a:extLst>
              <a:ext uri="{FF2B5EF4-FFF2-40B4-BE49-F238E27FC236}">
                <a16:creationId xmlns:a16="http://schemas.microsoft.com/office/drawing/2014/main" id="{9A72D337-A021-4D94-9B50-B03A9521406B}"/>
              </a:ext>
            </a:extLst>
          </p:cNvPr>
          <p:cNvSpPr txBox="1">
            <a:spLocks/>
          </p:cNvSpPr>
          <p:nvPr/>
        </p:nvSpPr>
        <p:spPr bwMode="gray">
          <a:xfrm>
            <a:off x="615018" y="4083625"/>
            <a:ext cx="1006679" cy="470077"/>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600"/>
              <a:t>Key skills </a:t>
            </a:r>
            <a:br>
              <a:rPr lang="en-US" sz="1600"/>
            </a:br>
            <a:r>
              <a:rPr lang="en-US" sz="1600"/>
              <a:t>shortage</a:t>
            </a:r>
          </a:p>
        </p:txBody>
      </p:sp>
      <p:sp>
        <p:nvSpPr>
          <p:cNvPr id="19" name="Title 8">
            <a:extLst>
              <a:ext uri="{FF2B5EF4-FFF2-40B4-BE49-F238E27FC236}">
                <a16:creationId xmlns:a16="http://schemas.microsoft.com/office/drawing/2014/main" id="{1E40BE50-163C-4498-9EA8-DA3EB1D285C6}"/>
              </a:ext>
            </a:extLst>
          </p:cNvPr>
          <p:cNvSpPr txBox="1">
            <a:spLocks/>
          </p:cNvSpPr>
          <p:nvPr/>
        </p:nvSpPr>
        <p:spPr bwMode="gray">
          <a:xfrm>
            <a:off x="1909482" y="1229071"/>
            <a:ext cx="1835715" cy="449147"/>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600" dirty="0"/>
              <a:t>Protectionism</a:t>
            </a:r>
            <a:br>
              <a:rPr lang="en-US" sz="1600" dirty="0"/>
            </a:br>
            <a:r>
              <a:rPr lang="pl-PL" sz="1600" dirty="0"/>
              <a:t>and</a:t>
            </a:r>
            <a:r>
              <a:rPr lang="en-US" sz="1600" dirty="0"/>
              <a:t> trade conflicts</a:t>
            </a:r>
          </a:p>
        </p:txBody>
      </p:sp>
    </p:spTree>
    <p:extLst>
      <p:ext uri="{BB962C8B-B14F-4D97-AF65-F5344CB8AC3E}">
        <p14:creationId xmlns:p14="http://schemas.microsoft.com/office/powerpoint/2010/main" val="284133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271E8-BF22-4805-BC61-F73A3D9F007D}"/>
              </a:ext>
            </a:extLst>
          </p:cNvPr>
          <p:cNvSpPr>
            <a:spLocks noGrp="1"/>
          </p:cNvSpPr>
          <p:nvPr>
            <p:ph type="title"/>
          </p:nvPr>
        </p:nvSpPr>
        <p:spPr/>
        <p:txBody>
          <a:bodyPr/>
          <a:lstStyle/>
          <a:p>
            <a:r>
              <a:rPr lang="en-US" dirty="0" err="1"/>
              <a:t>XaaS</a:t>
            </a:r>
            <a:r>
              <a:rPr lang="en-US" dirty="0"/>
              <a:t> requires a deep and solid stack</a:t>
            </a:r>
          </a:p>
        </p:txBody>
      </p:sp>
      <p:sp>
        <p:nvSpPr>
          <p:cNvPr id="3" name="Date Placeholder 2">
            <a:extLst>
              <a:ext uri="{FF2B5EF4-FFF2-40B4-BE49-F238E27FC236}">
                <a16:creationId xmlns:a16="http://schemas.microsoft.com/office/drawing/2014/main" id="{BB98CCAC-9F8E-4783-8A00-0A5DB1A090C2}"/>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B8B4D402-E8CE-4C5C-8065-83D2E9D8CF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D663A8-9F23-4B15-87AD-D653F344B35F}"/>
              </a:ext>
            </a:extLst>
          </p:cNvPr>
          <p:cNvSpPr>
            <a:spLocks noGrp="1"/>
          </p:cNvSpPr>
          <p:nvPr>
            <p:ph type="sldNum" sz="quarter" idx="12"/>
          </p:nvPr>
        </p:nvSpPr>
        <p:spPr/>
        <p:txBody>
          <a:bodyPr/>
          <a:lstStyle/>
          <a:p>
            <a:fld id="{192036CF-16FB-45A1-BE76-402E678A6FB6}" type="slidenum">
              <a:rPr lang="en-US" smtClean="0"/>
              <a:t>30</a:t>
            </a:fld>
            <a:endParaRPr lang="en-US"/>
          </a:p>
        </p:txBody>
      </p:sp>
      <p:sp>
        <p:nvSpPr>
          <p:cNvPr id="6" name="Subtitle 5">
            <a:extLst>
              <a:ext uri="{FF2B5EF4-FFF2-40B4-BE49-F238E27FC236}">
                <a16:creationId xmlns:a16="http://schemas.microsoft.com/office/drawing/2014/main" id="{5E4A63DD-C6D5-4B91-AE1B-6A54D1C9DA5B}"/>
              </a:ext>
            </a:extLst>
          </p:cNvPr>
          <p:cNvSpPr>
            <a:spLocks noGrp="1"/>
          </p:cNvSpPr>
          <p:nvPr>
            <p:ph type="subTitle" idx="1"/>
          </p:nvPr>
        </p:nvSpPr>
        <p:spPr/>
        <p:txBody>
          <a:bodyPr/>
          <a:lstStyle/>
          <a:p>
            <a:r>
              <a:rPr lang="en-US" dirty="0"/>
              <a:t>Complexity requires substantial investment and invites new entrants </a:t>
            </a:r>
          </a:p>
        </p:txBody>
      </p:sp>
      <p:grpSp>
        <p:nvGrpSpPr>
          <p:cNvPr id="7" name="Gruppieren 22">
            <a:extLst>
              <a:ext uri="{FF2B5EF4-FFF2-40B4-BE49-F238E27FC236}">
                <a16:creationId xmlns:a16="http://schemas.microsoft.com/office/drawing/2014/main" id="{137F95C5-0D20-451F-AFBB-32349647E0A8}"/>
              </a:ext>
            </a:extLst>
          </p:cNvPr>
          <p:cNvGrpSpPr/>
          <p:nvPr/>
        </p:nvGrpSpPr>
        <p:grpSpPr>
          <a:xfrm>
            <a:off x="338644" y="2197570"/>
            <a:ext cx="2893176" cy="853570"/>
            <a:chOff x="338644" y="2153738"/>
            <a:chExt cx="2893176" cy="853570"/>
          </a:xfrm>
        </p:grpSpPr>
        <p:sp>
          <p:nvSpPr>
            <p:cNvPr id="8" name="Textplatzhalter 6">
              <a:extLst>
                <a:ext uri="{FF2B5EF4-FFF2-40B4-BE49-F238E27FC236}">
                  <a16:creationId xmlns:a16="http://schemas.microsoft.com/office/drawing/2014/main" id="{C6872E5C-A3D5-4444-93B6-756172CE0B1B}"/>
                </a:ext>
              </a:extLst>
            </p:cNvPr>
            <p:cNvSpPr txBox="1">
              <a:spLocks/>
            </p:cNvSpPr>
            <p:nvPr/>
          </p:nvSpPr>
          <p:spPr bwMode="gray">
            <a:xfrm>
              <a:off x="338644" y="2153738"/>
              <a:ext cx="2893176" cy="530915"/>
            </a:xfrm>
            <a:prstGeom prst="rect">
              <a:avLst/>
            </a:prstGeom>
          </p:spPr>
          <p:txBody>
            <a:bodyPr vert="horz" lIns="0" tIns="0" rIns="0" bIns="0" rtlCol="0" anchor="t">
              <a:sp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r>
                <a:rPr lang="en-US"/>
                <a:t>On-demand </a:t>
              </a:r>
            </a:p>
            <a:p>
              <a:pPr algn="ctr">
                <a:lnSpc>
                  <a:spcPct val="100000"/>
                </a:lnSpc>
              </a:pPr>
              <a:r>
                <a:rPr lang="en-US"/>
                <a:t>mobility</a:t>
              </a:r>
            </a:p>
          </p:txBody>
        </p:sp>
        <p:sp>
          <p:nvSpPr>
            <p:cNvPr id="9" name="Textplatzhalter 6">
              <a:extLst>
                <a:ext uri="{FF2B5EF4-FFF2-40B4-BE49-F238E27FC236}">
                  <a16:creationId xmlns:a16="http://schemas.microsoft.com/office/drawing/2014/main" id="{EF48492F-CBF6-4A77-989F-4FC3A01379E0}"/>
                </a:ext>
              </a:extLst>
            </p:cNvPr>
            <p:cNvSpPr txBox="1">
              <a:spLocks/>
            </p:cNvSpPr>
            <p:nvPr/>
          </p:nvSpPr>
          <p:spPr>
            <a:xfrm>
              <a:off x="579232" y="2673499"/>
              <a:ext cx="2412000" cy="333809"/>
            </a:xfrm>
            <a:prstGeom prst="rect">
              <a:avLst/>
            </a:prstGeom>
          </p:spPr>
          <p:txBody>
            <a:bodyPr>
              <a:sp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r>
                <a:rPr lang="en-US"/>
                <a:t>- B2C -</a:t>
              </a:r>
            </a:p>
          </p:txBody>
        </p:sp>
      </p:grpSp>
      <p:grpSp>
        <p:nvGrpSpPr>
          <p:cNvPr id="10" name="Gruppieren 12">
            <a:extLst>
              <a:ext uri="{FF2B5EF4-FFF2-40B4-BE49-F238E27FC236}">
                <a16:creationId xmlns:a16="http://schemas.microsoft.com/office/drawing/2014/main" id="{36633033-D0FF-47AA-8171-7C5FF9487942}"/>
              </a:ext>
            </a:extLst>
          </p:cNvPr>
          <p:cNvGrpSpPr/>
          <p:nvPr/>
        </p:nvGrpSpPr>
        <p:grpSpPr>
          <a:xfrm>
            <a:off x="338644" y="3488181"/>
            <a:ext cx="2893176" cy="853570"/>
            <a:chOff x="338644" y="3319778"/>
            <a:chExt cx="2893176" cy="853570"/>
          </a:xfrm>
        </p:grpSpPr>
        <p:sp>
          <p:nvSpPr>
            <p:cNvPr id="11" name="Textplatzhalter 6">
              <a:extLst>
                <a:ext uri="{FF2B5EF4-FFF2-40B4-BE49-F238E27FC236}">
                  <a16:creationId xmlns:a16="http://schemas.microsoft.com/office/drawing/2014/main" id="{5B9610E1-E05A-4700-97BA-60363EBBDEE9}"/>
                </a:ext>
              </a:extLst>
            </p:cNvPr>
            <p:cNvSpPr txBox="1">
              <a:spLocks/>
            </p:cNvSpPr>
            <p:nvPr/>
          </p:nvSpPr>
          <p:spPr bwMode="gray">
            <a:xfrm>
              <a:off x="338644" y="3319778"/>
              <a:ext cx="2893176" cy="530915"/>
            </a:xfrm>
            <a:prstGeom prst="rect">
              <a:avLst/>
            </a:prstGeom>
          </p:spPr>
          <p:txBody>
            <a:bodyPr vert="horz" lIns="0" tIns="0" rIns="0" bIns="0" rtlCol="0" anchor="t">
              <a:sp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r>
                <a:rPr lang="en-US" dirty="0"/>
                <a:t>Automotive </a:t>
              </a:r>
            </a:p>
            <a:p>
              <a:pPr algn="ctr">
                <a:lnSpc>
                  <a:spcPct val="100000"/>
                </a:lnSpc>
              </a:pPr>
              <a:r>
                <a:rPr lang="en-US" dirty="0"/>
                <a:t>services</a:t>
              </a:r>
            </a:p>
          </p:txBody>
        </p:sp>
        <p:sp>
          <p:nvSpPr>
            <p:cNvPr id="12" name="Textplatzhalter 6">
              <a:extLst>
                <a:ext uri="{FF2B5EF4-FFF2-40B4-BE49-F238E27FC236}">
                  <a16:creationId xmlns:a16="http://schemas.microsoft.com/office/drawing/2014/main" id="{B27B2C6E-2CF7-4403-8A82-35C1E94C6FC9}"/>
                </a:ext>
              </a:extLst>
            </p:cNvPr>
            <p:cNvSpPr txBox="1">
              <a:spLocks/>
            </p:cNvSpPr>
            <p:nvPr/>
          </p:nvSpPr>
          <p:spPr>
            <a:xfrm>
              <a:off x="579232" y="3839539"/>
              <a:ext cx="2412000" cy="333809"/>
            </a:xfrm>
            <a:prstGeom prst="rect">
              <a:avLst/>
            </a:prstGeom>
          </p:spPr>
          <p:txBody>
            <a:bodyPr>
              <a:sp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r>
                <a:rPr lang="en-US" dirty="0"/>
                <a:t>- B2B/B2C -</a:t>
              </a:r>
            </a:p>
          </p:txBody>
        </p:sp>
      </p:grpSp>
      <p:grpSp>
        <p:nvGrpSpPr>
          <p:cNvPr id="13" name="Gruppieren 1">
            <a:extLst>
              <a:ext uri="{FF2B5EF4-FFF2-40B4-BE49-F238E27FC236}">
                <a16:creationId xmlns:a16="http://schemas.microsoft.com/office/drawing/2014/main" id="{2FFD3A9C-05A8-4AA6-9FB4-37120DC68DAC}"/>
              </a:ext>
            </a:extLst>
          </p:cNvPr>
          <p:cNvGrpSpPr/>
          <p:nvPr/>
        </p:nvGrpSpPr>
        <p:grpSpPr>
          <a:xfrm>
            <a:off x="338644" y="4920326"/>
            <a:ext cx="2893176" cy="570505"/>
            <a:chOff x="338644" y="4628719"/>
            <a:chExt cx="2893176" cy="570505"/>
          </a:xfrm>
        </p:grpSpPr>
        <p:sp>
          <p:nvSpPr>
            <p:cNvPr id="14" name="Textplatzhalter 6">
              <a:extLst>
                <a:ext uri="{FF2B5EF4-FFF2-40B4-BE49-F238E27FC236}">
                  <a16:creationId xmlns:a16="http://schemas.microsoft.com/office/drawing/2014/main" id="{2A82B07D-C534-471C-9CC0-FC40E8F36C97}"/>
                </a:ext>
              </a:extLst>
            </p:cNvPr>
            <p:cNvSpPr txBox="1">
              <a:spLocks/>
            </p:cNvSpPr>
            <p:nvPr/>
          </p:nvSpPr>
          <p:spPr bwMode="gray">
            <a:xfrm>
              <a:off x="338644" y="4628719"/>
              <a:ext cx="2893176" cy="246221"/>
            </a:xfrm>
            <a:prstGeom prst="rect">
              <a:avLst/>
            </a:prstGeom>
          </p:spPr>
          <p:txBody>
            <a:bodyPr vert="horz" lIns="0" tIns="0" rIns="0" bIns="0" rtlCol="0" anchor="t">
              <a:sp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r>
                <a:rPr lang="en-US"/>
                <a:t>Vehicle</a:t>
              </a:r>
            </a:p>
          </p:txBody>
        </p:sp>
        <p:sp>
          <p:nvSpPr>
            <p:cNvPr id="15" name="Textplatzhalter 6">
              <a:extLst>
                <a:ext uri="{FF2B5EF4-FFF2-40B4-BE49-F238E27FC236}">
                  <a16:creationId xmlns:a16="http://schemas.microsoft.com/office/drawing/2014/main" id="{99280BD9-FD32-4F0F-BDC1-6C15E92ADF96}"/>
                </a:ext>
              </a:extLst>
            </p:cNvPr>
            <p:cNvSpPr txBox="1">
              <a:spLocks/>
            </p:cNvSpPr>
            <p:nvPr/>
          </p:nvSpPr>
          <p:spPr>
            <a:xfrm>
              <a:off x="579232" y="4865415"/>
              <a:ext cx="2412000" cy="333809"/>
            </a:xfrm>
            <a:prstGeom prst="rect">
              <a:avLst/>
            </a:prstGeom>
          </p:spPr>
          <p:txBody>
            <a:bodyPr>
              <a:sp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r>
                <a:rPr lang="en-US"/>
                <a:t>- B2B -</a:t>
              </a:r>
            </a:p>
          </p:txBody>
        </p:sp>
      </p:grpSp>
      <p:grpSp>
        <p:nvGrpSpPr>
          <p:cNvPr id="16" name="Gruppieren 2">
            <a:extLst>
              <a:ext uri="{FF2B5EF4-FFF2-40B4-BE49-F238E27FC236}">
                <a16:creationId xmlns:a16="http://schemas.microsoft.com/office/drawing/2014/main" id="{DF6AC0C1-7652-448D-B8D4-0C4ED8FAC5B6}"/>
              </a:ext>
            </a:extLst>
          </p:cNvPr>
          <p:cNvGrpSpPr/>
          <p:nvPr/>
        </p:nvGrpSpPr>
        <p:grpSpPr>
          <a:xfrm>
            <a:off x="2730500" y="2086194"/>
            <a:ext cx="6375400" cy="3651362"/>
            <a:chOff x="2730500" y="2086194"/>
            <a:chExt cx="6375400" cy="3651362"/>
          </a:xfrm>
          <a:gradFill>
            <a:gsLst>
              <a:gs pos="0">
                <a:schemeClr val="accent6"/>
              </a:gs>
              <a:gs pos="96000">
                <a:schemeClr val="tx2">
                  <a:alpha val="72000"/>
                </a:schemeClr>
              </a:gs>
            </a:gsLst>
            <a:lin ang="19800000" scaled="0"/>
          </a:gradFill>
        </p:grpSpPr>
        <p:sp>
          <p:nvSpPr>
            <p:cNvPr id="17" name="Freihandform: Form 62">
              <a:extLst>
                <a:ext uri="{FF2B5EF4-FFF2-40B4-BE49-F238E27FC236}">
                  <a16:creationId xmlns:a16="http://schemas.microsoft.com/office/drawing/2014/main" id="{66DABE3E-572E-4DD1-B7B0-6C70E9345917}"/>
                </a:ext>
              </a:extLst>
            </p:cNvPr>
            <p:cNvSpPr/>
            <p:nvPr/>
          </p:nvSpPr>
          <p:spPr bwMode="gray">
            <a:xfrm>
              <a:off x="2730500" y="2086194"/>
              <a:ext cx="6375400" cy="1070139"/>
            </a:xfrm>
            <a:custGeom>
              <a:avLst/>
              <a:gdLst>
                <a:gd name="connsiteX0" fmla="*/ 3952779 w 6375400"/>
                <a:gd name="connsiteY0" fmla="*/ 0 h 1070139"/>
                <a:gd name="connsiteX1" fmla="*/ 3956904 w 6375400"/>
                <a:gd name="connsiteY1" fmla="*/ 6183 h 1070139"/>
                <a:gd name="connsiteX2" fmla="*/ 6375400 w 6375400"/>
                <a:gd name="connsiteY2" fmla="*/ 6183 h 1070139"/>
                <a:gd name="connsiteX3" fmla="*/ 6375400 w 6375400"/>
                <a:gd name="connsiteY3" fmla="*/ 1070139 h 1070139"/>
                <a:gd name="connsiteX4" fmla="*/ 0 w 6375400"/>
                <a:gd name="connsiteY4" fmla="*/ 1070139 h 1070139"/>
                <a:gd name="connsiteX5" fmla="*/ 0 w 6375400"/>
                <a:gd name="connsiteY5" fmla="*/ 6183 h 1070139"/>
                <a:gd name="connsiteX6" fmla="*/ 3951201 w 6375400"/>
                <a:gd name="connsiteY6" fmla="*/ 6183 h 107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75400" h="1070139">
                  <a:moveTo>
                    <a:pt x="3952779" y="0"/>
                  </a:moveTo>
                  <a:lnTo>
                    <a:pt x="3956904" y="6183"/>
                  </a:lnTo>
                  <a:lnTo>
                    <a:pt x="6375400" y="6183"/>
                  </a:lnTo>
                  <a:lnTo>
                    <a:pt x="6375400" y="1070139"/>
                  </a:lnTo>
                  <a:lnTo>
                    <a:pt x="0" y="1070139"/>
                  </a:lnTo>
                  <a:lnTo>
                    <a:pt x="0" y="6183"/>
                  </a:lnTo>
                  <a:lnTo>
                    <a:pt x="3951201" y="6183"/>
                  </a:lnTo>
                  <a:close/>
                </a:path>
              </a:pathLst>
            </a:cu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600" err="1">
                <a:solidFill>
                  <a:schemeClr val="bg1"/>
                </a:solidFill>
              </a:endParaRPr>
            </a:p>
          </p:txBody>
        </p:sp>
        <p:sp>
          <p:nvSpPr>
            <p:cNvPr id="18" name="Rechteck 93">
              <a:extLst>
                <a:ext uri="{FF2B5EF4-FFF2-40B4-BE49-F238E27FC236}">
                  <a16:creationId xmlns:a16="http://schemas.microsoft.com/office/drawing/2014/main" id="{EB0D5659-F28B-4B50-BF8A-DFBF4C6E2950}"/>
                </a:ext>
              </a:extLst>
            </p:cNvPr>
            <p:cNvSpPr/>
            <p:nvPr/>
          </p:nvSpPr>
          <p:spPr bwMode="gray">
            <a:xfrm>
              <a:off x="2730500" y="3382988"/>
              <a:ext cx="6375400" cy="106395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9" name="Rechteck 94">
              <a:extLst>
                <a:ext uri="{FF2B5EF4-FFF2-40B4-BE49-F238E27FC236}">
                  <a16:creationId xmlns:a16="http://schemas.microsoft.com/office/drawing/2014/main" id="{A463011B-C3F5-4712-B705-B13408D32D02}"/>
                </a:ext>
              </a:extLst>
            </p:cNvPr>
            <p:cNvSpPr/>
            <p:nvPr/>
          </p:nvSpPr>
          <p:spPr bwMode="gray">
            <a:xfrm>
              <a:off x="2730500" y="4673600"/>
              <a:ext cx="6375400" cy="1063956"/>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sp>
        <p:nvSpPr>
          <p:cNvPr id="20" name="Rechtwinkliges Dreieck 24">
            <a:extLst>
              <a:ext uri="{FF2B5EF4-FFF2-40B4-BE49-F238E27FC236}">
                <a16:creationId xmlns:a16="http://schemas.microsoft.com/office/drawing/2014/main" id="{3E92BD0E-DBA9-4A1B-AC19-73E6EAFA72DD}"/>
              </a:ext>
            </a:extLst>
          </p:cNvPr>
          <p:cNvSpPr/>
          <p:nvPr/>
        </p:nvSpPr>
        <p:spPr bwMode="gray">
          <a:xfrm rot="10800000">
            <a:off x="6693900" y="2092376"/>
            <a:ext cx="2412000" cy="3645178"/>
          </a:xfrm>
          <a:prstGeom prst="r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1" name="Title 1">
            <a:extLst>
              <a:ext uri="{FF2B5EF4-FFF2-40B4-BE49-F238E27FC236}">
                <a16:creationId xmlns:a16="http://schemas.microsoft.com/office/drawing/2014/main" id="{18789744-B7E3-4B29-AABE-39A9A8E7AC00}"/>
              </a:ext>
            </a:extLst>
          </p:cNvPr>
          <p:cNvSpPr txBox="1">
            <a:spLocks/>
          </p:cNvSpPr>
          <p:nvPr/>
        </p:nvSpPr>
        <p:spPr bwMode="gray">
          <a:xfrm>
            <a:off x="2984302" y="2403693"/>
            <a:ext cx="3557087" cy="365125"/>
          </a:xfrm>
          <a:prstGeom prst="rect">
            <a:avLst/>
          </a:prstGeom>
        </p:spPr>
        <p:txBody>
          <a:bodyPr vert="horz" lIns="0" tIns="0" rIns="0" bIns="0" rtlCol="0" anchor="ctr">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40000"/>
              </a:lnSpc>
            </a:pPr>
            <a:r>
              <a:rPr lang="en-US" sz="1600" b="0" dirty="0">
                <a:latin typeface="+mn-lt"/>
              </a:rPr>
              <a:t>Frontend &amp; UX</a:t>
            </a:r>
          </a:p>
          <a:p>
            <a:pPr>
              <a:lnSpc>
                <a:spcPct val="140000"/>
              </a:lnSpc>
            </a:pPr>
            <a:r>
              <a:rPr lang="en-US" sz="1600" b="0" dirty="0">
                <a:latin typeface="+mn-lt"/>
              </a:rPr>
              <a:t>Payments &amp; CRM</a:t>
            </a:r>
          </a:p>
          <a:p>
            <a:pPr>
              <a:lnSpc>
                <a:spcPct val="140000"/>
              </a:lnSpc>
            </a:pPr>
            <a:r>
              <a:rPr lang="en-US" sz="1600" b="0" dirty="0">
                <a:latin typeface="+mn-lt"/>
              </a:rPr>
              <a:t>Demand match &amp; operations platform</a:t>
            </a:r>
          </a:p>
        </p:txBody>
      </p:sp>
      <p:sp>
        <p:nvSpPr>
          <p:cNvPr id="22" name="Title 1">
            <a:extLst>
              <a:ext uri="{FF2B5EF4-FFF2-40B4-BE49-F238E27FC236}">
                <a16:creationId xmlns:a16="http://schemas.microsoft.com/office/drawing/2014/main" id="{B02430A5-28BB-4F8A-9B20-68C012D0D418}"/>
              </a:ext>
            </a:extLst>
          </p:cNvPr>
          <p:cNvSpPr txBox="1">
            <a:spLocks/>
          </p:cNvSpPr>
          <p:nvPr/>
        </p:nvSpPr>
        <p:spPr bwMode="gray">
          <a:xfrm>
            <a:off x="2984302" y="3694304"/>
            <a:ext cx="3099565" cy="365125"/>
          </a:xfrm>
          <a:prstGeom prst="rect">
            <a:avLst/>
          </a:prstGeom>
        </p:spPr>
        <p:txBody>
          <a:bodyPr vert="horz" lIns="0" tIns="0" rIns="0" bIns="0" rtlCol="0" anchor="ctr">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40000"/>
              </a:lnSpc>
            </a:pPr>
            <a:r>
              <a:rPr lang="en-US" sz="1600" b="0" dirty="0">
                <a:latin typeface="+mn-lt"/>
              </a:rPr>
              <a:t>Vehicle supply &amp; operations</a:t>
            </a:r>
          </a:p>
          <a:p>
            <a:pPr>
              <a:lnSpc>
                <a:spcPct val="140000"/>
              </a:lnSpc>
            </a:pPr>
            <a:r>
              <a:rPr lang="en-US" sz="1600" b="0" dirty="0">
                <a:latin typeface="+mn-lt"/>
              </a:rPr>
              <a:t>Aftersales, maintenance</a:t>
            </a:r>
          </a:p>
          <a:p>
            <a:pPr>
              <a:lnSpc>
                <a:spcPct val="140000"/>
              </a:lnSpc>
            </a:pPr>
            <a:r>
              <a:rPr lang="en-US" sz="1600" b="0" dirty="0">
                <a:latin typeface="+mn-lt"/>
              </a:rPr>
              <a:t>Financial services</a:t>
            </a:r>
          </a:p>
        </p:txBody>
      </p:sp>
      <p:sp>
        <p:nvSpPr>
          <p:cNvPr id="23" name="Title 1">
            <a:extLst>
              <a:ext uri="{FF2B5EF4-FFF2-40B4-BE49-F238E27FC236}">
                <a16:creationId xmlns:a16="http://schemas.microsoft.com/office/drawing/2014/main" id="{2C5719C5-11F9-4438-B6AB-B289D861C4CF}"/>
              </a:ext>
            </a:extLst>
          </p:cNvPr>
          <p:cNvSpPr txBox="1">
            <a:spLocks/>
          </p:cNvSpPr>
          <p:nvPr/>
        </p:nvSpPr>
        <p:spPr bwMode="gray">
          <a:xfrm>
            <a:off x="2984302" y="4984916"/>
            <a:ext cx="3099565" cy="365125"/>
          </a:xfrm>
          <a:prstGeom prst="rect">
            <a:avLst/>
          </a:prstGeom>
        </p:spPr>
        <p:txBody>
          <a:bodyPr vert="horz" lIns="0" tIns="0" rIns="0" bIns="0" rtlCol="0" anchor="ctr">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40000"/>
              </a:lnSpc>
            </a:pPr>
            <a:r>
              <a:rPr lang="en-US" sz="1600" b="0">
                <a:latin typeface="+mn-lt"/>
              </a:rPr>
              <a:t>Connected car services</a:t>
            </a:r>
          </a:p>
          <a:p>
            <a:pPr>
              <a:lnSpc>
                <a:spcPct val="140000"/>
              </a:lnSpc>
            </a:pPr>
            <a:r>
              <a:rPr lang="en-US" sz="1600" b="0">
                <a:latin typeface="+mn-lt"/>
              </a:rPr>
              <a:t>Automation stack </a:t>
            </a:r>
          </a:p>
          <a:p>
            <a:pPr>
              <a:lnSpc>
                <a:spcPct val="140000"/>
              </a:lnSpc>
            </a:pPr>
            <a:r>
              <a:rPr lang="en-US" sz="1600" b="0">
                <a:latin typeface="+mn-lt"/>
              </a:rPr>
              <a:t>Vehicle</a:t>
            </a:r>
          </a:p>
        </p:txBody>
      </p:sp>
      <p:grpSp>
        <p:nvGrpSpPr>
          <p:cNvPr id="24" name="Group 29">
            <a:extLst>
              <a:ext uri="{FF2B5EF4-FFF2-40B4-BE49-F238E27FC236}">
                <a16:creationId xmlns:a16="http://schemas.microsoft.com/office/drawing/2014/main" id="{907AB258-FE06-48DE-8E15-06614A950FE0}"/>
              </a:ext>
            </a:extLst>
          </p:cNvPr>
          <p:cNvGrpSpPr/>
          <p:nvPr/>
        </p:nvGrpSpPr>
        <p:grpSpPr bwMode="gray">
          <a:xfrm>
            <a:off x="7857699" y="2610419"/>
            <a:ext cx="1375600" cy="452363"/>
            <a:chOff x="4077789" y="3250885"/>
            <a:chExt cx="1108238" cy="364442"/>
          </a:xfrm>
          <a:solidFill>
            <a:schemeClr val="tx1"/>
          </a:solidFill>
        </p:grpSpPr>
        <p:grpSp>
          <p:nvGrpSpPr>
            <p:cNvPr id="25" name="Group 4">
              <a:extLst>
                <a:ext uri="{FF2B5EF4-FFF2-40B4-BE49-F238E27FC236}">
                  <a16:creationId xmlns:a16="http://schemas.microsoft.com/office/drawing/2014/main" id="{44E8B545-95F7-4AC5-AA6D-32372CD876FB}"/>
                </a:ext>
              </a:extLst>
            </p:cNvPr>
            <p:cNvGrpSpPr>
              <a:grpSpLocks noChangeAspect="1"/>
            </p:cNvGrpSpPr>
            <p:nvPr/>
          </p:nvGrpSpPr>
          <p:grpSpPr bwMode="gray">
            <a:xfrm>
              <a:off x="4347283" y="3250885"/>
              <a:ext cx="566085" cy="364442"/>
              <a:chOff x="1942" y="47"/>
              <a:chExt cx="2128" cy="1370"/>
            </a:xfrm>
            <a:grpFill/>
          </p:grpSpPr>
          <p:sp>
            <p:nvSpPr>
              <p:cNvPr id="29" name="Freeform 5">
                <a:extLst>
                  <a:ext uri="{FF2B5EF4-FFF2-40B4-BE49-F238E27FC236}">
                    <a16:creationId xmlns:a16="http://schemas.microsoft.com/office/drawing/2014/main" id="{11B85C6E-662B-4118-BE9D-5E172D2C5DF5}"/>
                  </a:ext>
                </a:extLst>
              </p:cNvPr>
              <p:cNvSpPr>
                <a:spLocks noEditPoints="1"/>
              </p:cNvSpPr>
              <p:nvPr/>
            </p:nvSpPr>
            <p:spPr bwMode="gray">
              <a:xfrm>
                <a:off x="1942" y="47"/>
                <a:ext cx="2128" cy="1370"/>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0" name="Freeform 6">
                <a:extLst>
                  <a:ext uri="{FF2B5EF4-FFF2-40B4-BE49-F238E27FC236}">
                    <a16:creationId xmlns:a16="http://schemas.microsoft.com/office/drawing/2014/main" id="{C5BAE58F-D256-4227-8653-DDB71DA21BB3}"/>
                  </a:ext>
                </a:extLst>
              </p:cNvPr>
              <p:cNvSpPr>
                <a:spLocks/>
              </p:cNvSpPr>
              <p:nvPr/>
            </p:nvSpPr>
            <p:spPr bwMode="gray">
              <a:xfrm>
                <a:off x="2436" y="529"/>
                <a:ext cx="1117" cy="188"/>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26" name="Gruppieren 1">
              <a:extLst>
                <a:ext uri="{FF2B5EF4-FFF2-40B4-BE49-F238E27FC236}">
                  <a16:creationId xmlns:a16="http://schemas.microsoft.com/office/drawing/2014/main" id="{2600821C-06EA-4ED2-BFE2-FA68F8E653D2}"/>
                </a:ext>
              </a:extLst>
            </p:cNvPr>
            <p:cNvGrpSpPr/>
            <p:nvPr/>
          </p:nvGrpSpPr>
          <p:grpSpPr bwMode="gray">
            <a:xfrm>
              <a:off x="4077789" y="3342599"/>
              <a:ext cx="1108238" cy="197103"/>
              <a:chOff x="4222281" y="4649754"/>
              <a:chExt cx="1142845" cy="203259"/>
            </a:xfrm>
            <a:grpFill/>
          </p:grpSpPr>
          <p:pic>
            <p:nvPicPr>
              <p:cNvPr id="27" name="Graphic 37">
                <a:extLst>
                  <a:ext uri="{FF2B5EF4-FFF2-40B4-BE49-F238E27FC236}">
                    <a16:creationId xmlns:a16="http://schemas.microsoft.com/office/drawing/2014/main" id="{8E806645-4779-4274-99F4-3FF83FA34BD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5161867" y="4649754"/>
                <a:ext cx="203259" cy="203259"/>
              </a:xfrm>
              <a:prstGeom prst="rect">
                <a:avLst/>
              </a:prstGeom>
            </p:spPr>
          </p:pic>
          <p:pic>
            <p:nvPicPr>
              <p:cNvPr id="28" name="Graphic 33">
                <a:extLst>
                  <a:ext uri="{FF2B5EF4-FFF2-40B4-BE49-F238E27FC236}">
                    <a16:creationId xmlns:a16="http://schemas.microsoft.com/office/drawing/2014/main" id="{0C4D8A6C-E8E8-4006-A834-4B1494E619E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4222281" y="4649754"/>
                <a:ext cx="203259" cy="203259"/>
              </a:xfrm>
              <a:prstGeom prst="rect">
                <a:avLst/>
              </a:prstGeom>
            </p:spPr>
          </p:pic>
        </p:grpSp>
      </p:grpSp>
      <p:grpSp>
        <p:nvGrpSpPr>
          <p:cNvPr id="31" name="Group 36">
            <a:extLst>
              <a:ext uri="{FF2B5EF4-FFF2-40B4-BE49-F238E27FC236}">
                <a16:creationId xmlns:a16="http://schemas.microsoft.com/office/drawing/2014/main" id="{1D5D1DD7-B672-42C7-A668-181A02A2E45C}"/>
              </a:ext>
            </a:extLst>
          </p:cNvPr>
          <p:cNvGrpSpPr/>
          <p:nvPr/>
        </p:nvGrpSpPr>
        <p:grpSpPr bwMode="gray">
          <a:xfrm>
            <a:off x="7227623" y="2222456"/>
            <a:ext cx="545142" cy="531514"/>
            <a:chOff x="2457275" y="3483223"/>
            <a:chExt cx="332768" cy="324449"/>
          </a:xfrm>
          <a:solidFill>
            <a:schemeClr val="tx1"/>
          </a:solidFill>
        </p:grpSpPr>
        <p:sp>
          <p:nvSpPr>
            <p:cNvPr id="32" name="Freeform: Shape 8">
              <a:extLst>
                <a:ext uri="{FF2B5EF4-FFF2-40B4-BE49-F238E27FC236}">
                  <a16:creationId xmlns:a16="http://schemas.microsoft.com/office/drawing/2014/main" id="{B6B8129B-D63A-45A1-A027-45D133074F1F}"/>
                </a:ext>
              </a:extLst>
            </p:cNvPr>
            <p:cNvSpPr/>
            <p:nvPr/>
          </p:nvSpPr>
          <p:spPr bwMode="gray">
            <a:xfrm>
              <a:off x="2486652" y="3483223"/>
              <a:ext cx="274534" cy="324449"/>
            </a:xfrm>
            <a:custGeom>
              <a:avLst/>
              <a:gdLst>
                <a:gd name="connsiteX0" fmla="*/ 239177 w 274533"/>
                <a:gd name="connsiteY0" fmla="*/ 22878 h 324449"/>
                <a:gd name="connsiteX1" fmla="*/ 255816 w 274533"/>
                <a:gd name="connsiteY1" fmla="*/ 39516 h 324449"/>
                <a:gd name="connsiteX2" fmla="*/ 255816 w 274533"/>
                <a:gd name="connsiteY2" fmla="*/ 272454 h 324449"/>
                <a:gd name="connsiteX3" fmla="*/ 247496 w 274533"/>
                <a:gd name="connsiteY3" fmla="*/ 272454 h 324449"/>
                <a:gd name="connsiteX4" fmla="*/ 230858 w 274533"/>
                <a:gd name="connsiteY4" fmla="*/ 272454 h 324449"/>
                <a:gd name="connsiteX5" fmla="*/ 230858 w 274533"/>
                <a:gd name="connsiteY5" fmla="*/ 289093 h 324449"/>
                <a:gd name="connsiteX6" fmla="*/ 230858 w 274533"/>
                <a:gd name="connsiteY6" fmla="*/ 305731 h 324449"/>
                <a:gd name="connsiteX7" fmla="*/ 194254 w 274533"/>
                <a:gd name="connsiteY7" fmla="*/ 305731 h 324449"/>
                <a:gd name="connsiteX8" fmla="*/ 184270 w 274533"/>
                <a:gd name="connsiteY8" fmla="*/ 282437 h 324449"/>
                <a:gd name="connsiteX9" fmla="*/ 180111 w 274533"/>
                <a:gd name="connsiteY9" fmla="*/ 272454 h 324449"/>
                <a:gd name="connsiteX10" fmla="*/ 169296 w 274533"/>
                <a:gd name="connsiteY10" fmla="*/ 272454 h 324449"/>
                <a:gd name="connsiteX11" fmla="*/ 110230 w 274533"/>
                <a:gd name="connsiteY11" fmla="*/ 272454 h 324449"/>
                <a:gd name="connsiteX12" fmla="*/ 99415 w 274533"/>
                <a:gd name="connsiteY12" fmla="*/ 272454 h 324449"/>
                <a:gd name="connsiteX13" fmla="*/ 95255 w 274533"/>
                <a:gd name="connsiteY13" fmla="*/ 282437 h 324449"/>
                <a:gd name="connsiteX14" fmla="*/ 84440 w 274533"/>
                <a:gd name="connsiteY14" fmla="*/ 305731 h 324449"/>
                <a:gd name="connsiteX15" fmla="*/ 47835 w 274533"/>
                <a:gd name="connsiteY15" fmla="*/ 305731 h 324449"/>
                <a:gd name="connsiteX16" fmla="*/ 47835 w 274533"/>
                <a:gd name="connsiteY16" fmla="*/ 289093 h 324449"/>
                <a:gd name="connsiteX17" fmla="*/ 47835 w 274533"/>
                <a:gd name="connsiteY17" fmla="*/ 272454 h 324449"/>
                <a:gd name="connsiteX18" fmla="*/ 31197 w 274533"/>
                <a:gd name="connsiteY18" fmla="*/ 272454 h 324449"/>
                <a:gd name="connsiteX19" fmla="*/ 22878 w 274533"/>
                <a:gd name="connsiteY19" fmla="*/ 272454 h 324449"/>
                <a:gd name="connsiteX20" fmla="*/ 22878 w 274533"/>
                <a:gd name="connsiteY20" fmla="*/ 39516 h 324449"/>
                <a:gd name="connsiteX21" fmla="*/ 39516 w 274533"/>
                <a:gd name="connsiteY21" fmla="*/ 22878 h 324449"/>
                <a:gd name="connsiteX22" fmla="*/ 239177 w 274533"/>
                <a:gd name="connsiteY22" fmla="*/ 22878 h 324449"/>
                <a:gd name="connsiteX23" fmla="*/ 239177 w 274533"/>
                <a:gd name="connsiteY23" fmla="*/ 6239 h 324449"/>
                <a:gd name="connsiteX24" fmla="*/ 39516 w 274533"/>
                <a:gd name="connsiteY24" fmla="*/ 6239 h 324449"/>
                <a:gd name="connsiteX25" fmla="*/ 6239 w 274533"/>
                <a:gd name="connsiteY25" fmla="*/ 39516 h 324449"/>
                <a:gd name="connsiteX26" fmla="*/ 6239 w 274533"/>
                <a:gd name="connsiteY26" fmla="*/ 289093 h 324449"/>
                <a:gd name="connsiteX27" fmla="*/ 31197 w 274533"/>
                <a:gd name="connsiteY27" fmla="*/ 289093 h 324449"/>
                <a:gd name="connsiteX28" fmla="*/ 31197 w 274533"/>
                <a:gd name="connsiteY28" fmla="*/ 309891 h 324449"/>
                <a:gd name="connsiteX29" fmla="*/ 43676 w 274533"/>
                <a:gd name="connsiteY29" fmla="*/ 322369 h 324449"/>
                <a:gd name="connsiteX30" fmla="*/ 95255 w 274533"/>
                <a:gd name="connsiteY30" fmla="*/ 322369 h 324449"/>
                <a:gd name="connsiteX31" fmla="*/ 110230 w 274533"/>
                <a:gd name="connsiteY31" fmla="*/ 289093 h 324449"/>
                <a:gd name="connsiteX32" fmla="*/ 169296 w 274533"/>
                <a:gd name="connsiteY32" fmla="*/ 289093 h 324449"/>
                <a:gd name="connsiteX33" fmla="*/ 184270 w 274533"/>
                <a:gd name="connsiteY33" fmla="*/ 322369 h 324449"/>
                <a:gd name="connsiteX34" fmla="*/ 235850 w 274533"/>
                <a:gd name="connsiteY34" fmla="*/ 322369 h 324449"/>
                <a:gd name="connsiteX35" fmla="*/ 248328 w 274533"/>
                <a:gd name="connsiteY35" fmla="*/ 309891 h 324449"/>
                <a:gd name="connsiteX36" fmla="*/ 248328 w 274533"/>
                <a:gd name="connsiteY36" fmla="*/ 289093 h 324449"/>
                <a:gd name="connsiteX37" fmla="*/ 273286 w 274533"/>
                <a:gd name="connsiteY37" fmla="*/ 289093 h 324449"/>
                <a:gd name="connsiteX38" fmla="*/ 273286 w 274533"/>
                <a:gd name="connsiteY38" fmla="*/ 39516 h 324449"/>
                <a:gd name="connsiteX39" fmla="*/ 239177 w 274533"/>
                <a:gd name="connsiteY39" fmla="*/ 6239 h 324449"/>
                <a:gd name="connsiteX40" fmla="*/ 239177 w 274533"/>
                <a:gd name="connsiteY40" fmla="*/ 6239 h 3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4533" h="324449">
                  <a:moveTo>
                    <a:pt x="239177" y="22878"/>
                  </a:moveTo>
                  <a:cubicBezTo>
                    <a:pt x="248328" y="22878"/>
                    <a:pt x="255816" y="30365"/>
                    <a:pt x="255816" y="39516"/>
                  </a:cubicBezTo>
                  <a:lnTo>
                    <a:pt x="255816" y="272454"/>
                  </a:lnTo>
                  <a:lnTo>
                    <a:pt x="247496" y="272454"/>
                  </a:lnTo>
                  <a:lnTo>
                    <a:pt x="230858" y="272454"/>
                  </a:lnTo>
                  <a:lnTo>
                    <a:pt x="230858" y="289093"/>
                  </a:lnTo>
                  <a:lnTo>
                    <a:pt x="230858" y="305731"/>
                  </a:lnTo>
                  <a:lnTo>
                    <a:pt x="194254" y="305731"/>
                  </a:lnTo>
                  <a:lnTo>
                    <a:pt x="184270" y="282437"/>
                  </a:lnTo>
                  <a:lnTo>
                    <a:pt x="180111" y="272454"/>
                  </a:lnTo>
                  <a:lnTo>
                    <a:pt x="169296" y="272454"/>
                  </a:lnTo>
                  <a:lnTo>
                    <a:pt x="110230" y="272454"/>
                  </a:lnTo>
                  <a:lnTo>
                    <a:pt x="99415" y="272454"/>
                  </a:lnTo>
                  <a:lnTo>
                    <a:pt x="95255" y="282437"/>
                  </a:lnTo>
                  <a:lnTo>
                    <a:pt x="84440" y="305731"/>
                  </a:lnTo>
                  <a:lnTo>
                    <a:pt x="47835" y="305731"/>
                  </a:lnTo>
                  <a:lnTo>
                    <a:pt x="47835" y="289093"/>
                  </a:lnTo>
                  <a:lnTo>
                    <a:pt x="47835" y="272454"/>
                  </a:lnTo>
                  <a:lnTo>
                    <a:pt x="31197" y="272454"/>
                  </a:lnTo>
                  <a:lnTo>
                    <a:pt x="22878" y="272454"/>
                  </a:lnTo>
                  <a:lnTo>
                    <a:pt x="22878" y="39516"/>
                  </a:lnTo>
                  <a:cubicBezTo>
                    <a:pt x="22878" y="30365"/>
                    <a:pt x="30365" y="22878"/>
                    <a:pt x="39516" y="22878"/>
                  </a:cubicBezTo>
                  <a:lnTo>
                    <a:pt x="239177" y="22878"/>
                  </a:lnTo>
                  <a:moveTo>
                    <a:pt x="239177" y="6239"/>
                  </a:moveTo>
                  <a:lnTo>
                    <a:pt x="39516" y="6239"/>
                  </a:lnTo>
                  <a:cubicBezTo>
                    <a:pt x="21214" y="6239"/>
                    <a:pt x="6239" y="21214"/>
                    <a:pt x="6239" y="39516"/>
                  </a:cubicBezTo>
                  <a:lnTo>
                    <a:pt x="6239" y="289093"/>
                  </a:lnTo>
                  <a:lnTo>
                    <a:pt x="31197" y="289093"/>
                  </a:lnTo>
                  <a:lnTo>
                    <a:pt x="31197" y="309891"/>
                  </a:lnTo>
                  <a:cubicBezTo>
                    <a:pt x="31197" y="316546"/>
                    <a:pt x="37020" y="322369"/>
                    <a:pt x="43676" y="322369"/>
                  </a:cubicBezTo>
                  <a:lnTo>
                    <a:pt x="95255" y="322369"/>
                  </a:lnTo>
                  <a:lnTo>
                    <a:pt x="110230" y="289093"/>
                  </a:lnTo>
                  <a:lnTo>
                    <a:pt x="169296" y="289093"/>
                  </a:lnTo>
                  <a:lnTo>
                    <a:pt x="184270" y="322369"/>
                  </a:lnTo>
                  <a:lnTo>
                    <a:pt x="235850" y="322369"/>
                  </a:lnTo>
                  <a:cubicBezTo>
                    <a:pt x="242505" y="322369"/>
                    <a:pt x="248328" y="316546"/>
                    <a:pt x="248328" y="309891"/>
                  </a:cubicBezTo>
                  <a:lnTo>
                    <a:pt x="248328" y="289093"/>
                  </a:lnTo>
                  <a:lnTo>
                    <a:pt x="273286" y="289093"/>
                  </a:lnTo>
                  <a:lnTo>
                    <a:pt x="273286" y="39516"/>
                  </a:lnTo>
                  <a:cubicBezTo>
                    <a:pt x="272454" y="21214"/>
                    <a:pt x="257480" y="6239"/>
                    <a:pt x="239177" y="6239"/>
                  </a:cubicBezTo>
                  <a:lnTo>
                    <a:pt x="239177" y="623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3" name="Freeform: Shape 9">
              <a:extLst>
                <a:ext uri="{FF2B5EF4-FFF2-40B4-BE49-F238E27FC236}">
                  <a16:creationId xmlns:a16="http://schemas.microsoft.com/office/drawing/2014/main" id="{A36022C2-D42D-4203-BAB7-DEDCB55813AA}"/>
                </a:ext>
              </a:extLst>
            </p:cNvPr>
            <p:cNvSpPr/>
            <p:nvPr/>
          </p:nvSpPr>
          <p:spPr bwMode="gray">
            <a:xfrm>
              <a:off x="2530328" y="3543537"/>
              <a:ext cx="191342" cy="24958"/>
            </a:xfrm>
            <a:custGeom>
              <a:avLst/>
              <a:gdLst>
                <a:gd name="connsiteX0" fmla="*/ 12479 w 191341"/>
                <a:gd name="connsiteY0" fmla="*/ 12479 h 24957"/>
                <a:gd name="connsiteX1" fmla="*/ 178863 w 191341"/>
                <a:gd name="connsiteY1" fmla="*/ 12479 h 24957"/>
              </a:gdLst>
              <a:ahLst/>
              <a:cxnLst>
                <a:cxn ang="0">
                  <a:pos x="connsiteX0" y="connsiteY0"/>
                </a:cxn>
                <a:cxn ang="0">
                  <a:pos x="connsiteX1" y="connsiteY1"/>
                </a:cxn>
              </a:cxnLst>
              <a:rect l="l" t="t" r="r" b="b"/>
              <a:pathLst>
                <a:path w="191341" h="24957">
                  <a:moveTo>
                    <a:pt x="12479" y="12479"/>
                  </a:moveTo>
                  <a:lnTo>
                    <a:pt x="178863" y="12479"/>
                  </a:lnTo>
                </a:path>
              </a:pathLst>
            </a:custGeom>
            <a:grp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4" name="Freeform: Shape 10">
              <a:extLst>
                <a:ext uri="{FF2B5EF4-FFF2-40B4-BE49-F238E27FC236}">
                  <a16:creationId xmlns:a16="http://schemas.microsoft.com/office/drawing/2014/main" id="{35F94850-BC47-4C79-9C42-E5A9C14FB070}"/>
                </a:ext>
              </a:extLst>
            </p:cNvPr>
            <p:cNvSpPr/>
            <p:nvPr/>
          </p:nvSpPr>
          <p:spPr bwMode="gray">
            <a:xfrm>
              <a:off x="253214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5" name="Freeform: Shape 11">
              <a:extLst>
                <a:ext uri="{FF2B5EF4-FFF2-40B4-BE49-F238E27FC236}">
                  <a16:creationId xmlns:a16="http://schemas.microsoft.com/office/drawing/2014/main" id="{3F9BFEEC-2FDD-42BE-9740-2B8F03B19F81}"/>
                </a:ext>
              </a:extLst>
            </p:cNvPr>
            <p:cNvSpPr/>
            <p:nvPr/>
          </p:nvSpPr>
          <p:spPr bwMode="gray">
            <a:xfrm>
              <a:off x="264029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6" name="Freeform: Shape 12">
              <a:extLst>
                <a:ext uri="{FF2B5EF4-FFF2-40B4-BE49-F238E27FC236}">
                  <a16:creationId xmlns:a16="http://schemas.microsoft.com/office/drawing/2014/main" id="{1835439F-C3E1-49EF-B5AB-B8BAB5ECC666}"/>
                </a:ext>
              </a:extLst>
            </p:cNvPr>
            <p:cNvSpPr/>
            <p:nvPr/>
          </p:nvSpPr>
          <p:spPr bwMode="gray">
            <a:xfrm>
              <a:off x="277340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7" name="Freeform: Shape 13">
              <a:extLst>
                <a:ext uri="{FF2B5EF4-FFF2-40B4-BE49-F238E27FC236}">
                  <a16:creationId xmlns:a16="http://schemas.microsoft.com/office/drawing/2014/main" id="{B91C0E15-BFB9-49BB-A8E2-E3CD53579491}"/>
                </a:ext>
              </a:extLst>
            </p:cNvPr>
            <p:cNvSpPr/>
            <p:nvPr/>
          </p:nvSpPr>
          <p:spPr bwMode="gray">
            <a:xfrm>
              <a:off x="245727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pic>
        <p:nvPicPr>
          <p:cNvPr id="38" name="Graphic 43">
            <a:extLst>
              <a:ext uri="{FF2B5EF4-FFF2-40B4-BE49-F238E27FC236}">
                <a16:creationId xmlns:a16="http://schemas.microsoft.com/office/drawing/2014/main" id="{8E6C243E-0DF2-44FF-8D90-04E5570ECB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7857699" y="1911928"/>
            <a:ext cx="654172" cy="654172"/>
          </a:xfrm>
          <a:prstGeom prst="rect">
            <a:avLst/>
          </a:prstGeom>
        </p:spPr>
      </p:pic>
    </p:spTree>
    <p:extLst>
      <p:ext uri="{BB962C8B-B14F-4D97-AF65-F5344CB8AC3E}">
        <p14:creationId xmlns:p14="http://schemas.microsoft.com/office/powerpoint/2010/main" val="190620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a:extLst>
              <a:ext uri="{FF2B5EF4-FFF2-40B4-BE49-F238E27FC236}">
                <a16:creationId xmlns:a16="http://schemas.microsoft.com/office/drawing/2014/main" id="{E2A8F862-0A9E-4A85-A5DE-D74B59E0A728}"/>
              </a:ext>
            </a:extLst>
          </p:cNvPr>
          <p:cNvGrpSpPr/>
          <p:nvPr/>
        </p:nvGrpSpPr>
        <p:grpSpPr>
          <a:xfrm>
            <a:off x="605271" y="1884362"/>
            <a:ext cx="10978283" cy="4116388"/>
            <a:chOff x="605271" y="1884362"/>
            <a:chExt cx="10978283" cy="4116388"/>
          </a:xfrm>
          <a:gradFill>
            <a:gsLst>
              <a:gs pos="0">
                <a:schemeClr val="accent6"/>
              </a:gs>
              <a:gs pos="96000">
                <a:schemeClr val="tx2">
                  <a:alpha val="72000"/>
                </a:schemeClr>
              </a:gs>
            </a:gsLst>
            <a:lin ang="19800000" scaled="0"/>
          </a:gradFill>
        </p:grpSpPr>
        <p:sp>
          <p:nvSpPr>
            <p:cNvPr id="7" name="Rectangle 26">
              <a:extLst>
                <a:ext uri="{FF2B5EF4-FFF2-40B4-BE49-F238E27FC236}">
                  <a16:creationId xmlns:a16="http://schemas.microsoft.com/office/drawing/2014/main" id="{94F26513-3BDF-4C2E-8703-1BA2A8B16793}"/>
                </a:ext>
              </a:extLst>
            </p:cNvPr>
            <p:cNvSpPr/>
            <p:nvPr/>
          </p:nvSpPr>
          <p:spPr bwMode="gray">
            <a:xfrm>
              <a:off x="605271"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 name="Rectangle 27">
              <a:extLst>
                <a:ext uri="{FF2B5EF4-FFF2-40B4-BE49-F238E27FC236}">
                  <a16:creationId xmlns:a16="http://schemas.microsoft.com/office/drawing/2014/main" id="{C02531FF-7F0E-4633-9AF9-6914847DECF8}"/>
                </a:ext>
              </a:extLst>
            </p:cNvPr>
            <p:cNvSpPr/>
            <p:nvPr/>
          </p:nvSpPr>
          <p:spPr bwMode="gray">
            <a:xfrm>
              <a:off x="4492624"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 name="Rectangle 29">
              <a:extLst>
                <a:ext uri="{FF2B5EF4-FFF2-40B4-BE49-F238E27FC236}">
                  <a16:creationId xmlns:a16="http://schemas.microsoft.com/office/drawing/2014/main" id="{A2E08592-4E16-449B-9D48-79AE85A4C061}"/>
                </a:ext>
              </a:extLst>
            </p:cNvPr>
            <p:cNvSpPr/>
            <p:nvPr/>
          </p:nvSpPr>
          <p:spPr bwMode="gray">
            <a:xfrm>
              <a:off x="8379978" y="1884362"/>
              <a:ext cx="3203576" cy="4116388"/>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2" name="Title 1">
            <a:extLst>
              <a:ext uri="{FF2B5EF4-FFF2-40B4-BE49-F238E27FC236}">
                <a16:creationId xmlns:a16="http://schemas.microsoft.com/office/drawing/2014/main" id="{4B725007-79FD-46E0-9BCD-966A46CC4F7D}"/>
              </a:ext>
            </a:extLst>
          </p:cNvPr>
          <p:cNvSpPr>
            <a:spLocks noGrp="1"/>
          </p:cNvSpPr>
          <p:nvPr>
            <p:ph type="title"/>
          </p:nvPr>
        </p:nvSpPr>
        <p:spPr/>
        <p:txBody>
          <a:bodyPr/>
          <a:lstStyle/>
          <a:p>
            <a:r>
              <a:rPr lang="en-US" dirty="0"/>
              <a:t>Jockeying for position</a:t>
            </a:r>
          </a:p>
        </p:txBody>
      </p:sp>
      <p:sp>
        <p:nvSpPr>
          <p:cNvPr id="3" name="Date Placeholder 2">
            <a:extLst>
              <a:ext uri="{FF2B5EF4-FFF2-40B4-BE49-F238E27FC236}">
                <a16:creationId xmlns:a16="http://schemas.microsoft.com/office/drawing/2014/main" id="{831A181B-E741-4380-B9DB-4B01BE9015DD}"/>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E7367ADD-601C-4788-A2EA-A70895268F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CB8D3D-AF27-4BBA-AA1C-A20647DDBC20}"/>
              </a:ext>
            </a:extLst>
          </p:cNvPr>
          <p:cNvSpPr>
            <a:spLocks noGrp="1"/>
          </p:cNvSpPr>
          <p:nvPr>
            <p:ph type="sldNum" sz="quarter" idx="12"/>
          </p:nvPr>
        </p:nvSpPr>
        <p:spPr/>
        <p:txBody>
          <a:bodyPr/>
          <a:lstStyle/>
          <a:p>
            <a:fld id="{192036CF-16FB-45A1-BE76-402E678A6FB6}" type="slidenum">
              <a:rPr lang="en-US" smtClean="0"/>
              <a:t>31</a:t>
            </a:fld>
            <a:endParaRPr lang="en-US"/>
          </a:p>
        </p:txBody>
      </p:sp>
      <p:sp>
        <p:nvSpPr>
          <p:cNvPr id="6" name="Subtitle 5">
            <a:extLst>
              <a:ext uri="{FF2B5EF4-FFF2-40B4-BE49-F238E27FC236}">
                <a16:creationId xmlns:a16="http://schemas.microsoft.com/office/drawing/2014/main" id="{2790E998-E2C6-498C-8F88-461F84CE7A4E}"/>
              </a:ext>
            </a:extLst>
          </p:cNvPr>
          <p:cNvSpPr>
            <a:spLocks noGrp="1"/>
          </p:cNvSpPr>
          <p:nvPr>
            <p:ph type="subTitle" idx="1"/>
          </p:nvPr>
        </p:nvSpPr>
        <p:spPr/>
        <p:txBody>
          <a:bodyPr/>
          <a:lstStyle/>
          <a:p>
            <a:r>
              <a:rPr lang="en-US" dirty="0"/>
              <a:t>Fierce battle for market share</a:t>
            </a:r>
          </a:p>
        </p:txBody>
      </p:sp>
      <p:sp>
        <p:nvSpPr>
          <p:cNvPr id="10" name="Rechteck 20">
            <a:extLst>
              <a:ext uri="{FF2B5EF4-FFF2-40B4-BE49-F238E27FC236}">
                <a16:creationId xmlns:a16="http://schemas.microsoft.com/office/drawing/2014/main" id="{7549F92B-6791-4D7D-9E9E-5F27C1A22425}"/>
              </a:ext>
            </a:extLst>
          </p:cNvPr>
          <p:cNvSpPr/>
          <p:nvPr/>
        </p:nvSpPr>
        <p:spPr>
          <a:xfrm>
            <a:off x="9437385" y="1999922"/>
            <a:ext cx="1088761" cy="646331"/>
          </a:xfrm>
          <a:prstGeom prst="rect">
            <a:avLst/>
          </a:prstGeom>
        </p:spPr>
        <p:txBody>
          <a:bodyPr wrap="none">
            <a:spAutoFit/>
          </a:bodyPr>
          <a:lstStyle/>
          <a:p>
            <a:pPr algn="ctr"/>
            <a:r>
              <a:rPr lang="en-US" b="1">
                <a:solidFill>
                  <a:srgbClr val="383C45"/>
                </a:solidFill>
                <a:latin typeface="FiraGO"/>
                <a:ea typeface="+mj-ea"/>
                <a:cs typeface="+mj-cs"/>
              </a:rPr>
              <a:t>New </a:t>
            </a:r>
            <a:br>
              <a:rPr lang="en-US" b="1">
                <a:solidFill>
                  <a:srgbClr val="383C45"/>
                </a:solidFill>
                <a:latin typeface="FiraGO"/>
                <a:ea typeface="+mj-ea"/>
                <a:cs typeface="+mj-cs"/>
              </a:rPr>
            </a:br>
            <a:r>
              <a:rPr lang="en-US" b="1">
                <a:solidFill>
                  <a:srgbClr val="383C45"/>
                </a:solidFill>
                <a:latin typeface="FiraGO"/>
                <a:ea typeface="+mj-ea"/>
                <a:cs typeface="+mj-cs"/>
              </a:rPr>
              <a:t>entrants</a:t>
            </a:r>
          </a:p>
        </p:txBody>
      </p:sp>
      <p:sp>
        <p:nvSpPr>
          <p:cNvPr id="11" name="Rechteck 21">
            <a:extLst>
              <a:ext uri="{FF2B5EF4-FFF2-40B4-BE49-F238E27FC236}">
                <a16:creationId xmlns:a16="http://schemas.microsoft.com/office/drawing/2014/main" id="{D2ADBA91-3ACC-4A46-B795-06F65324054F}"/>
              </a:ext>
            </a:extLst>
          </p:cNvPr>
          <p:cNvSpPr/>
          <p:nvPr/>
        </p:nvSpPr>
        <p:spPr>
          <a:xfrm>
            <a:off x="1532836" y="1999922"/>
            <a:ext cx="1348446" cy="646331"/>
          </a:xfrm>
          <a:prstGeom prst="rect">
            <a:avLst/>
          </a:prstGeom>
        </p:spPr>
        <p:txBody>
          <a:bodyPr wrap="none">
            <a:spAutoFit/>
          </a:bodyPr>
          <a:lstStyle/>
          <a:p>
            <a:pPr algn="ctr"/>
            <a:r>
              <a:rPr lang="en-US" b="1">
                <a:solidFill>
                  <a:srgbClr val="383C45"/>
                </a:solidFill>
                <a:latin typeface="FiraGO"/>
                <a:ea typeface="+mj-ea"/>
                <a:cs typeface="+mj-cs"/>
              </a:rPr>
              <a:t>Traditional</a:t>
            </a:r>
            <a:br>
              <a:rPr lang="en-US" b="1">
                <a:solidFill>
                  <a:srgbClr val="383C45"/>
                </a:solidFill>
                <a:latin typeface="FiraGO"/>
                <a:ea typeface="+mj-ea"/>
                <a:cs typeface="+mj-cs"/>
              </a:rPr>
            </a:br>
            <a:r>
              <a:rPr lang="en-US" b="1">
                <a:solidFill>
                  <a:srgbClr val="383C45"/>
                </a:solidFill>
                <a:latin typeface="FiraGO"/>
                <a:ea typeface="+mj-ea"/>
                <a:cs typeface="+mj-cs"/>
              </a:rPr>
              <a:t>OEM &amp; T1</a:t>
            </a:r>
          </a:p>
        </p:txBody>
      </p:sp>
      <p:sp>
        <p:nvSpPr>
          <p:cNvPr id="12" name="Rechteck 22">
            <a:extLst>
              <a:ext uri="{FF2B5EF4-FFF2-40B4-BE49-F238E27FC236}">
                <a16:creationId xmlns:a16="http://schemas.microsoft.com/office/drawing/2014/main" id="{AE1DF49C-78DD-4292-8702-C2F68B8856BC}"/>
              </a:ext>
            </a:extLst>
          </p:cNvPr>
          <p:cNvSpPr/>
          <p:nvPr/>
        </p:nvSpPr>
        <p:spPr>
          <a:xfrm>
            <a:off x="4492624" y="1999922"/>
            <a:ext cx="3131858" cy="646331"/>
          </a:xfrm>
          <a:prstGeom prst="rect">
            <a:avLst/>
          </a:prstGeom>
        </p:spPr>
        <p:txBody>
          <a:bodyPr wrap="square">
            <a:spAutoFit/>
          </a:bodyPr>
          <a:lstStyle/>
          <a:p>
            <a:pPr algn="ctr"/>
            <a:r>
              <a:rPr lang="en-US" b="1" dirty="0">
                <a:solidFill>
                  <a:srgbClr val="383C45"/>
                </a:solidFill>
                <a:latin typeface="FiraGO"/>
                <a:ea typeface="+mj-ea"/>
                <a:cs typeface="+mj-cs"/>
              </a:rPr>
              <a:t>Traditional auto-related service providers</a:t>
            </a:r>
          </a:p>
        </p:txBody>
      </p:sp>
      <p:grpSp>
        <p:nvGrpSpPr>
          <p:cNvPr id="13" name="Gruppieren 141">
            <a:extLst>
              <a:ext uri="{FF2B5EF4-FFF2-40B4-BE49-F238E27FC236}">
                <a16:creationId xmlns:a16="http://schemas.microsoft.com/office/drawing/2014/main" id="{04BA98D3-0E58-4767-9629-AAB624ECCDC4}"/>
              </a:ext>
            </a:extLst>
          </p:cNvPr>
          <p:cNvGrpSpPr/>
          <p:nvPr/>
        </p:nvGrpSpPr>
        <p:grpSpPr>
          <a:xfrm>
            <a:off x="785037" y="2818370"/>
            <a:ext cx="2682189" cy="2774638"/>
            <a:chOff x="513522" y="1884363"/>
            <a:chExt cx="2682189" cy="2774638"/>
          </a:xfrm>
        </p:grpSpPr>
        <p:pic>
          <p:nvPicPr>
            <p:cNvPr id="14" name="Picture 131">
              <a:extLst>
                <a:ext uri="{FF2B5EF4-FFF2-40B4-BE49-F238E27FC236}">
                  <a16:creationId xmlns:a16="http://schemas.microsoft.com/office/drawing/2014/main" id="{61BDB8E9-55EC-4D2F-A85A-89A96A7F9D83}"/>
                </a:ext>
              </a:extLst>
            </p:cNvPr>
            <p:cNvPicPr>
              <a:picLocks noChangeAspect="1"/>
            </p:cNvPicPr>
            <p:nvPr/>
          </p:nvPicPr>
          <p:blipFill>
            <a:blip r:embed="rId3" cstate="print">
              <a:duotone>
                <a:prstClr val="black"/>
                <a:srgbClr val="4A86FF">
                  <a:tint val="45000"/>
                  <a:satMod val="400000"/>
                </a:srgb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1778287" y="2654949"/>
              <a:ext cx="387770" cy="81596"/>
            </a:xfrm>
            <a:prstGeom prst="rect">
              <a:avLst/>
            </a:prstGeom>
          </p:spPr>
        </p:pic>
        <p:pic>
          <p:nvPicPr>
            <p:cNvPr id="15" name="Picture 123">
              <a:extLst>
                <a:ext uri="{FF2B5EF4-FFF2-40B4-BE49-F238E27FC236}">
                  <a16:creationId xmlns:a16="http://schemas.microsoft.com/office/drawing/2014/main" id="{B2BF41E6-40A4-46B8-A45A-18785F0CAB7D}"/>
                </a:ext>
              </a:extLst>
            </p:cNvPr>
            <p:cNvPicPr>
              <a:picLocks noChangeAspect="1"/>
            </p:cNvPicPr>
            <p:nvPr/>
          </p:nvPicPr>
          <p:blipFill>
            <a:blip r:embed="rId5" cstate="print">
              <a:duotone>
                <a:prstClr val="black"/>
                <a:srgbClr val="4A86FF">
                  <a:tint val="45000"/>
                  <a:satMod val="400000"/>
                </a:srgb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1561445" y="2512899"/>
              <a:ext cx="821454" cy="96446"/>
            </a:xfrm>
            <a:prstGeom prst="rect">
              <a:avLst/>
            </a:prstGeom>
          </p:spPr>
        </p:pic>
        <p:pic>
          <p:nvPicPr>
            <p:cNvPr id="16" name="Picture 173">
              <a:extLst>
                <a:ext uri="{FF2B5EF4-FFF2-40B4-BE49-F238E27FC236}">
                  <a16:creationId xmlns:a16="http://schemas.microsoft.com/office/drawing/2014/main" id="{2517D24F-A1E5-4501-A231-D75D575AD39C}"/>
                </a:ext>
              </a:extLst>
            </p:cNvPr>
            <p:cNvPicPr>
              <a:picLocks noChangeAspect="1"/>
            </p:cNvPicPr>
            <p:nvPr/>
          </p:nvPicPr>
          <p:blipFill>
            <a:blip r:embed="rId7" cstate="print">
              <a:duotone>
                <a:prstClr val="black"/>
                <a:srgbClr val="4A86FF">
                  <a:tint val="45000"/>
                  <a:satMod val="400000"/>
                </a:srgb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1779921" y="2169735"/>
              <a:ext cx="384502" cy="291361"/>
            </a:xfrm>
            <a:prstGeom prst="rect">
              <a:avLst/>
            </a:prstGeom>
          </p:spPr>
        </p:pic>
        <p:pic>
          <p:nvPicPr>
            <p:cNvPr id="17" name="Picture 109">
              <a:extLst>
                <a:ext uri="{FF2B5EF4-FFF2-40B4-BE49-F238E27FC236}">
                  <a16:creationId xmlns:a16="http://schemas.microsoft.com/office/drawing/2014/main" id="{FB523C24-D5B5-472A-BF34-89D70373D965}"/>
                </a:ext>
              </a:extLst>
            </p:cNvPr>
            <p:cNvPicPr>
              <a:picLocks noChangeAspect="1"/>
            </p:cNvPicPr>
            <p:nvPr/>
          </p:nvPicPr>
          <p:blipFill>
            <a:blip r:embed="rId9" cstate="print">
              <a:duotone>
                <a:prstClr val="black"/>
                <a:srgbClr val="4A86FF">
                  <a:tint val="45000"/>
                  <a:satMod val="400000"/>
                </a:srgbClr>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1779921" y="1918245"/>
              <a:ext cx="384502" cy="217884"/>
            </a:xfrm>
            <a:prstGeom prst="rect">
              <a:avLst/>
            </a:prstGeom>
          </p:spPr>
        </p:pic>
        <p:pic>
          <p:nvPicPr>
            <p:cNvPr id="18" name="Picture 161">
              <a:extLst>
                <a:ext uri="{FF2B5EF4-FFF2-40B4-BE49-F238E27FC236}">
                  <a16:creationId xmlns:a16="http://schemas.microsoft.com/office/drawing/2014/main" id="{B2EE5F10-B14A-4D82-AB2D-6E2032BABD92}"/>
                </a:ext>
              </a:extLst>
            </p:cNvPr>
            <p:cNvPicPr>
              <a:picLocks noChangeAspect="1"/>
            </p:cNvPicPr>
            <p:nvPr/>
          </p:nvPicPr>
          <p:blipFill>
            <a:blip r:embed="rId11" cstate="print">
              <a:duotone>
                <a:prstClr val="black"/>
                <a:srgbClr val="4A86FF">
                  <a:tint val="45000"/>
                  <a:satMod val="400000"/>
                </a:srgbClr>
              </a:duotone>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513522" y="3425266"/>
              <a:ext cx="993448" cy="130919"/>
            </a:xfrm>
            <a:prstGeom prst="rect">
              <a:avLst/>
            </a:prstGeom>
          </p:spPr>
        </p:pic>
        <p:pic>
          <p:nvPicPr>
            <p:cNvPr id="19" name="Picture 167">
              <a:extLst>
                <a:ext uri="{FF2B5EF4-FFF2-40B4-BE49-F238E27FC236}">
                  <a16:creationId xmlns:a16="http://schemas.microsoft.com/office/drawing/2014/main" id="{70DC84AA-4B5D-41B8-89ED-EEC1D42102BB}"/>
                </a:ext>
              </a:extLst>
            </p:cNvPr>
            <p:cNvPicPr>
              <a:picLocks noChangeAspect="1"/>
            </p:cNvPicPr>
            <p:nvPr/>
          </p:nvPicPr>
          <p:blipFill>
            <a:blip r:embed="rId13" cstate="print">
              <a:duotone>
                <a:prstClr val="black"/>
                <a:srgbClr val="4A86FF">
                  <a:tint val="45000"/>
                  <a:satMod val="400000"/>
                </a:srgbClr>
              </a:duotone>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664991" y="2998361"/>
              <a:ext cx="690510" cy="227578"/>
            </a:xfrm>
            <a:prstGeom prst="rect">
              <a:avLst/>
            </a:prstGeom>
          </p:spPr>
        </p:pic>
        <p:pic>
          <p:nvPicPr>
            <p:cNvPr id="20" name="Picture 163">
              <a:extLst>
                <a:ext uri="{FF2B5EF4-FFF2-40B4-BE49-F238E27FC236}">
                  <a16:creationId xmlns:a16="http://schemas.microsoft.com/office/drawing/2014/main" id="{0E105852-EFD4-48A5-AE15-2D8D84DB3B30}"/>
                </a:ext>
              </a:extLst>
            </p:cNvPr>
            <p:cNvPicPr>
              <a:picLocks noChangeAspect="1"/>
            </p:cNvPicPr>
            <p:nvPr/>
          </p:nvPicPr>
          <p:blipFill>
            <a:blip r:embed="rId15" cstate="print">
              <a:duotone>
                <a:prstClr val="black"/>
                <a:srgbClr val="4A86FF">
                  <a:tint val="45000"/>
                  <a:satMod val="400000"/>
                </a:srgbClr>
              </a:duotone>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573219" y="3264411"/>
              <a:ext cx="874055" cy="150003"/>
            </a:xfrm>
            <a:prstGeom prst="rect">
              <a:avLst/>
            </a:prstGeom>
          </p:spPr>
        </p:pic>
        <p:pic>
          <p:nvPicPr>
            <p:cNvPr id="21" name="Picture 159">
              <a:extLst>
                <a:ext uri="{FF2B5EF4-FFF2-40B4-BE49-F238E27FC236}">
                  <a16:creationId xmlns:a16="http://schemas.microsoft.com/office/drawing/2014/main" id="{820A228E-C424-493C-9D9F-F6353603FD79}"/>
                </a:ext>
              </a:extLst>
            </p:cNvPr>
            <p:cNvPicPr>
              <a:picLocks noChangeAspect="1"/>
            </p:cNvPicPr>
            <p:nvPr/>
          </p:nvPicPr>
          <p:blipFill>
            <a:blip r:embed="rId17" cstate="print">
              <a:duotone>
                <a:prstClr val="black"/>
                <a:srgbClr val="4A86FF">
                  <a:tint val="45000"/>
                  <a:satMod val="400000"/>
                </a:srgbClr>
              </a:duotone>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65921" y="4565736"/>
              <a:ext cx="504344" cy="72498"/>
            </a:xfrm>
            <a:prstGeom prst="rect">
              <a:avLst/>
            </a:prstGeom>
          </p:spPr>
        </p:pic>
        <p:pic>
          <p:nvPicPr>
            <p:cNvPr id="22" name="Picture 129">
              <a:extLst>
                <a:ext uri="{FF2B5EF4-FFF2-40B4-BE49-F238E27FC236}">
                  <a16:creationId xmlns:a16="http://schemas.microsoft.com/office/drawing/2014/main" id="{7DCAABC8-285F-42FD-A1E7-3E2078C00FF0}"/>
                </a:ext>
              </a:extLst>
            </p:cNvPr>
            <p:cNvPicPr>
              <a:picLocks noChangeAspect="1"/>
            </p:cNvPicPr>
            <p:nvPr/>
          </p:nvPicPr>
          <p:blipFill>
            <a:blip r:embed="rId19" cstate="print">
              <a:duotone>
                <a:prstClr val="black"/>
                <a:srgbClr val="4A86FF">
                  <a:tint val="45000"/>
                  <a:satMod val="400000"/>
                </a:srgbClr>
              </a:duotone>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57091" y="4420990"/>
              <a:ext cx="522004" cy="84566"/>
            </a:xfrm>
            <a:prstGeom prst="rect">
              <a:avLst/>
            </a:prstGeom>
          </p:spPr>
        </p:pic>
        <p:pic>
          <p:nvPicPr>
            <p:cNvPr id="23" name="Picture 115">
              <a:extLst>
                <a:ext uri="{FF2B5EF4-FFF2-40B4-BE49-F238E27FC236}">
                  <a16:creationId xmlns:a16="http://schemas.microsoft.com/office/drawing/2014/main" id="{D85CB32C-604F-4C79-A174-9703CA7F15CC}"/>
                </a:ext>
              </a:extLst>
            </p:cNvPr>
            <p:cNvPicPr>
              <a:picLocks noChangeAspect="1"/>
            </p:cNvPicPr>
            <p:nvPr/>
          </p:nvPicPr>
          <p:blipFill>
            <a:blip r:embed="rId21" cstate="print">
              <a:duotone>
                <a:prstClr val="black"/>
                <a:srgbClr val="4A86FF">
                  <a:tint val="45000"/>
                  <a:satMod val="400000"/>
                </a:srgbClr>
              </a:duotone>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76618" y="4130685"/>
              <a:ext cx="482950" cy="230126"/>
            </a:xfrm>
            <a:prstGeom prst="rect">
              <a:avLst/>
            </a:prstGeom>
          </p:spPr>
        </p:pic>
        <p:pic>
          <p:nvPicPr>
            <p:cNvPr id="24" name="Picture 145">
              <a:extLst>
                <a:ext uri="{FF2B5EF4-FFF2-40B4-BE49-F238E27FC236}">
                  <a16:creationId xmlns:a16="http://schemas.microsoft.com/office/drawing/2014/main" id="{E92909B1-4FC7-4AC7-8C73-CA6C27CAE121}"/>
                </a:ext>
              </a:extLst>
            </p:cNvPr>
            <p:cNvPicPr>
              <a:picLocks noChangeAspect="1"/>
            </p:cNvPicPr>
            <p:nvPr/>
          </p:nvPicPr>
          <p:blipFill>
            <a:blip r:embed="rId23" cstate="print">
              <a:duotone>
                <a:prstClr val="black"/>
                <a:srgbClr val="4A86FF">
                  <a:tint val="45000"/>
                  <a:satMod val="400000"/>
                </a:srgbClr>
              </a:duotone>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624923" y="2201339"/>
              <a:ext cx="676106" cy="162095"/>
            </a:xfrm>
            <a:prstGeom prst="rect">
              <a:avLst/>
            </a:prstGeom>
          </p:spPr>
        </p:pic>
        <p:pic>
          <p:nvPicPr>
            <p:cNvPr id="25" name="Picture 171">
              <a:extLst>
                <a:ext uri="{FF2B5EF4-FFF2-40B4-BE49-F238E27FC236}">
                  <a16:creationId xmlns:a16="http://schemas.microsoft.com/office/drawing/2014/main" id="{A879170E-1FBB-43F9-B23A-03FF96F650E7}"/>
                </a:ext>
              </a:extLst>
            </p:cNvPr>
            <p:cNvPicPr>
              <a:picLocks noChangeAspect="1"/>
            </p:cNvPicPr>
            <p:nvPr/>
          </p:nvPicPr>
          <p:blipFill>
            <a:blip r:embed="rId25" cstate="print">
              <a:duotone>
                <a:prstClr val="black"/>
                <a:srgbClr val="4A86FF">
                  <a:tint val="45000"/>
                  <a:satMod val="400000"/>
                </a:srgbClr>
              </a:duotone>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2382899" y="3444970"/>
              <a:ext cx="305896" cy="179864"/>
            </a:xfrm>
            <a:prstGeom prst="rect">
              <a:avLst/>
            </a:prstGeom>
          </p:spPr>
        </p:pic>
        <p:pic>
          <p:nvPicPr>
            <p:cNvPr id="26" name="Picture 103">
              <a:extLst>
                <a:ext uri="{FF2B5EF4-FFF2-40B4-BE49-F238E27FC236}">
                  <a16:creationId xmlns:a16="http://schemas.microsoft.com/office/drawing/2014/main" id="{D9A7F2D7-43B6-4E16-AB49-AF033D53DD53}"/>
                </a:ext>
              </a:extLst>
            </p:cNvPr>
            <p:cNvPicPr>
              <a:picLocks noChangeAspect="1"/>
            </p:cNvPicPr>
            <p:nvPr/>
          </p:nvPicPr>
          <p:blipFill>
            <a:blip r:embed="rId27" cstate="print">
              <a:duotone>
                <a:prstClr val="black"/>
                <a:srgbClr val="4A86FF">
                  <a:tint val="45000"/>
                  <a:satMod val="400000"/>
                </a:srgbClr>
              </a:duotone>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1866727" y="3338894"/>
              <a:ext cx="397896" cy="397892"/>
            </a:xfrm>
            <a:prstGeom prst="rect">
              <a:avLst/>
            </a:prstGeom>
          </p:spPr>
        </p:pic>
        <p:pic>
          <p:nvPicPr>
            <p:cNvPr id="27" name="Picture 117">
              <a:extLst>
                <a:ext uri="{FF2B5EF4-FFF2-40B4-BE49-F238E27FC236}">
                  <a16:creationId xmlns:a16="http://schemas.microsoft.com/office/drawing/2014/main" id="{F385CDAD-D913-40F7-BA24-C4677963A6D7}"/>
                </a:ext>
              </a:extLst>
            </p:cNvPr>
            <p:cNvPicPr>
              <a:picLocks noChangeAspect="1"/>
            </p:cNvPicPr>
            <p:nvPr/>
          </p:nvPicPr>
          <p:blipFill>
            <a:blip r:embed="rId29" cstate="print">
              <a:duotone>
                <a:prstClr val="black"/>
                <a:srgbClr val="4A86FF">
                  <a:tint val="45000"/>
                  <a:satMod val="400000"/>
                </a:srgbClr>
              </a:duotone>
              <a:extLst>
                <a:ext uri="{BEBA8EAE-BF5A-486C-A8C5-ECC9F3942E4B}">
                  <a14:imgProps xmlns:a14="http://schemas.microsoft.com/office/drawing/2010/main">
                    <a14:imgLayer r:embed="rId30">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2039615" y="2955399"/>
              <a:ext cx="538699" cy="161609"/>
            </a:xfrm>
            <a:prstGeom prst="rect">
              <a:avLst/>
            </a:prstGeom>
          </p:spPr>
        </p:pic>
        <p:pic>
          <p:nvPicPr>
            <p:cNvPr id="28" name="Picture 175">
              <a:extLst>
                <a:ext uri="{FF2B5EF4-FFF2-40B4-BE49-F238E27FC236}">
                  <a16:creationId xmlns:a16="http://schemas.microsoft.com/office/drawing/2014/main" id="{855653C0-298D-41A2-96B0-EBAD1775328F}"/>
                </a:ext>
              </a:extLst>
            </p:cNvPr>
            <p:cNvPicPr>
              <a:picLocks noChangeAspect="1"/>
            </p:cNvPicPr>
            <p:nvPr/>
          </p:nvPicPr>
          <p:blipFill>
            <a:blip r:embed="rId31" cstate="print">
              <a:duotone>
                <a:prstClr val="black"/>
                <a:srgbClr val="4A86FF">
                  <a:tint val="45000"/>
                  <a:satMod val="400000"/>
                </a:srgbClr>
              </a:duotone>
              <a:extLst>
                <a:ext uri="{BEBA8EAE-BF5A-486C-A8C5-ECC9F3942E4B}">
                  <a14:imgProps xmlns:a14="http://schemas.microsoft.com/office/drawing/2010/main">
                    <a14:imgLayer r:embed="rId32">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1768614" y="3149043"/>
              <a:ext cx="1080700" cy="155870"/>
            </a:xfrm>
            <a:prstGeom prst="rect">
              <a:avLst/>
            </a:prstGeom>
          </p:spPr>
        </p:pic>
        <p:pic>
          <p:nvPicPr>
            <p:cNvPr id="29" name="Picture 177">
              <a:extLst>
                <a:ext uri="{FF2B5EF4-FFF2-40B4-BE49-F238E27FC236}">
                  <a16:creationId xmlns:a16="http://schemas.microsoft.com/office/drawing/2014/main" id="{049F129E-331A-4DA9-A421-8370D3B412F4}"/>
                </a:ext>
              </a:extLst>
            </p:cNvPr>
            <p:cNvPicPr>
              <a:picLocks noChangeAspect="1"/>
            </p:cNvPicPr>
            <p:nvPr/>
          </p:nvPicPr>
          <p:blipFill>
            <a:blip r:embed="rId33" cstate="print">
              <a:duotone>
                <a:prstClr val="black"/>
                <a:srgbClr val="4A86FF">
                  <a:tint val="45000"/>
                  <a:satMod val="400000"/>
                </a:srgbClr>
              </a:duotone>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2480757" y="4409271"/>
              <a:ext cx="705806" cy="249730"/>
            </a:xfrm>
            <a:prstGeom prst="rect">
              <a:avLst/>
            </a:prstGeom>
          </p:spPr>
        </p:pic>
        <p:pic>
          <p:nvPicPr>
            <p:cNvPr id="30" name="Picture 149">
              <a:extLst>
                <a:ext uri="{FF2B5EF4-FFF2-40B4-BE49-F238E27FC236}">
                  <a16:creationId xmlns:a16="http://schemas.microsoft.com/office/drawing/2014/main" id="{C0EB69C4-E7CE-4F1B-A97A-EAD0893EDABA}"/>
                </a:ext>
              </a:extLst>
            </p:cNvPr>
            <p:cNvPicPr>
              <a:picLocks noChangeAspect="1"/>
            </p:cNvPicPr>
            <p:nvPr/>
          </p:nvPicPr>
          <p:blipFill>
            <a:blip r:embed="rId35" cstate="print">
              <a:duotone>
                <a:prstClr val="black"/>
                <a:srgbClr val="4A86FF">
                  <a:tint val="45000"/>
                  <a:satMod val="400000"/>
                </a:srgbClr>
              </a:duotone>
              <a:extLst>
                <a:ext uri="{BEBA8EAE-BF5A-486C-A8C5-ECC9F3942E4B}">
                  <a14:imgProps xmlns:a14="http://schemas.microsoft.com/office/drawing/2010/main">
                    <a14:imgLayer r:embed="rId36">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2658242" y="4124757"/>
              <a:ext cx="404755" cy="90045"/>
            </a:xfrm>
            <a:prstGeom prst="rect">
              <a:avLst/>
            </a:prstGeom>
          </p:spPr>
        </p:pic>
        <p:pic>
          <p:nvPicPr>
            <p:cNvPr id="31" name="Picture 113">
              <a:extLst>
                <a:ext uri="{FF2B5EF4-FFF2-40B4-BE49-F238E27FC236}">
                  <a16:creationId xmlns:a16="http://schemas.microsoft.com/office/drawing/2014/main" id="{33CB8DED-DE2B-4BC6-96ED-3D752B0F4726}"/>
                </a:ext>
              </a:extLst>
            </p:cNvPr>
            <p:cNvPicPr>
              <a:picLocks noChangeAspect="1"/>
            </p:cNvPicPr>
            <p:nvPr/>
          </p:nvPicPr>
          <p:blipFill>
            <a:blip r:embed="rId37" cstate="print">
              <a:duotone>
                <a:prstClr val="black"/>
                <a:srgbClr val="4A86FF">
                  <a:tint val="45000"/>
                  <a:satMod val="400000"/>
                </a:srgbClr>
              </a:duotone>
              <a:extLst>
                <a:ext uri="{BEBA8EAE-BF5A-486C-A8C5-ECC9F3942E4B}">
                  <a14:imgProps xmlns:a14="http://schemas.microsoft.com/office/drawing/2010/main">
                    <a14:imgLayer r:embed="rId38">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1676191" y="4098799"/>
              <a:ext cx="716658" cy="183822"/>
            </a:xfrm>
            <a:prstGeom prst="rect">
              <a:avLst/>
            </a:prstGeom>
          </p:spPr>
        </p:pic>
        <p:pic>
          <p:nvPicPr>
            <p:cNvPr id="32" name="Picture 121">
              <a:extLst>
                <a:ext uri="{FF2B5EF4-FFF2-40B4-BE49-F238E27FC236}">
                  <a16:creationId xmlns:a16="http://schemas.microsoft.com/office/drawing/2014/main" id="{3C6B2E8F-3D1F-495A-B98F-CF411C036853}"/>
                </a:ext>
              </a:extLst>
            </p:cNvPr>
            <p:cNvPicPr>
              <a:picLocks noChangeAspect="1"/>
            </p:cNvPicPr>
            <p:nvPr/>
          </p:nvPicPr>
          <p:blipFill>
            <a:blip r:embed="rId39" cstate="print">
              <a:duotone>
                <a:prstClr val="black"/>
                <a:srgbClr val="4A86FF">
                  <a:tint val="45000"/>
                  <a:satMod val="400000"/>
                </a:srgbClr>
              </a:duotone>
              <a:extLst>
                <a:ext uri="{BEBA8EAE-BF5A-486C-A8C5-ECC9F3942E4B}">
                  <a14:imgProps xmlns:a14="http://schemas.microsoft.com/office/drawing/2010/main">
                    <a14:imgLayer r:embed="rId40">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2603298" y="2269108"/>
              <a:ext cx="592413" cy="130919"/>
            </a:xfrm>
            <a:prstGeom prst="rect">
              <a:avLst/>
            </a:prstGeom>
          </p:spPr>
        </p:pic>
        <p:grpSp>
          <p:nvGrpSpPr>
            <p:cNvPr id="33" name="Group 5">
              <a:extLst>
                <a:ext uri="{FF2B5EF4-FFF2-40B4-BE49-F238E27FC236}">
                  <a16:creationId xmlns:a16="http://schemas.microsoft.com/office/drawing/2014/main" id="{EE7C08F1-3014-4AF7-AAE6-6DC3F966D53E}"/>
                </a:ext>
              </a:extLst>
            </p:cNvPr>
            <p:cNvGrpSpPr/>
            <p:nvPr/>
          </p:nvGrpSpPr>
          <p:grpSpPr>
            <a:xfrm>
              <a:off x="2736020" y="1921873"/>
              <a:ext cx="326977" cy="317729"/>
              <a:chOff x="7444175" y="1070416"/>
              <a:chExt cx="518175" cy="503521"/>
            </a:xfrm>
          </p:grpSpPr>
          <p:pic>
            <p:nvPicPr>
              <p:cNvPr id="36" name="Picture 137">
                <a:extLst>
                  <a:ext uri="{FF2B5EF4-FFF2-40B4-BE49-F238E27FC236}">
                    <a16:creationId xmlns:a16="http://schemas.microsoft.com/office/drawing/2014/main" id="{B8B528D0-2A4F-48B5-9F48-AF5871F007D6}"/>
                  </a:ext>
                </a:extLst>
              </p:cNvPr>
              <p:cNvPicPr>
                <a:picLocks noChangeAspect="1"/>
              </p:cNvPicPr>
              <p:nvPr/>
            </p:nvPicPr>
            <p:blipFill>
              <a:blip r:embed="rId41" cstate="print">
                <a:duotone>
                  <a:prstClr val="black"/>
                  <a:srgbClr val="4A86FF">
                    <a:tint val="45000"/>
                    <a:satMod val="400000"/>
                  </a:srgbClr>
                </a:duotone>
                <a:extLst>
                  <a:ext uri="{BEBA8EAE-BF5A-486C-A8C5-ECC9F3942E4B}">
                    <a14:imgProps xmlns:a14="http://schemas.microsoft.com/office/drawing/2010/main">
                      <a14:imgLayer r:embed="rId42">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444175" y="1070416"/>
                <a:ext cx="518175" cy="207474"/>
              </a:xfrm>
              <a:prstGeom prst="rect">
                <a:avLst/>
              </a:prstGeom>
            </p:spPr>
          </p:pic>
          <p:pic>
            <p:nvPicPr>
              <p:cNvPr id="37" name="Picture 125">
                <a:extLst>
                  <a:ext uri="{FF2B5EF4-FFF2-40B4-BE49-F238E27FC236}">
                    <a16:creationId xmlns:a16="http://schemas.microsoft.com/office/drawing/2014/main" id="{C654C1FF-0DE6-4651-97D9-6522289DF6E4}"/>
                  </a:ext>
                </a:extLst>
              </p:cNvPr>
              <p:cNvPicPr>
                <a:picLocks noChangeAspect="1"/>
              </p:cNvPicPr>
              <p:nvPr/>
            </p:nvPicPr>
            <p:blipFill>
              <a:blip r:embed="rId43" cstate="print">
                <a:duotone>
                  <a:prstClr val="black"/>
                  <a:srgbClr val="4A86FF">
                    <a:tint val="45000"/>
                    <a:satMod val="400000"/>
                  </a:srgbClr>
                </a:duotone>
                <a:extLst>
                  <a:ext uri="{BEBA8EAE-BF5A-486C-A8C5-ECC9F3942E4B}">
                    <a14:imgProps xmlns:a14="http://schemas.microsoft.com/office/drawing/2010/main">
                      <a14:imgLayer r:embed="rId44">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455544" y="1322312"/>
                <a:ext cx="495431" cy="251625"/>
              </a:xfrm>
              <a:prstGeom prst="rect">
                <a:avLst/>
              </a:prstGeom>
            </p:spPr>
          </p:pic>
        </p:grpSp>
        <p:pic>
          <p:nvPicPr>
            <p:cNvPr id="34" name="Grafik 162">
              <a:extLst>
                <a:ext uri="{FF2B5EF4-FFF2-40B4-BE49-F238E27FC236}">
                  <a16:creationId xmlns:a16="http://schemas.microsoft.com/office/drawing/2014/main" id="{CFAFF515-6AA9-4ACC-B6C7-C312407FA7BA}"/>
                </a:ext>
              </a:extLst>
            </p:cNvPr>
            <p:cNvPicPr>
              <a:picLocks noChangeAspect="1"/>
            </p:cNvPicPr>
            <p:nvPr/>
          </p:nvPicPr>
          <p:blipFill>
            <a:blip r:embed="rId45" cstate="print">
              <a:extLst>
                <a:ext uri="{BEBA8EAE-BF5A-486C-A8C5-ECC9F3942E4B}">
                  <a14:imgProps xmlns:a14="http://schemas.microsoft.com/office/drawing/2010/main">
                    <a14:imgLayer r:embed="rId46">
                      <a14:imgEffect>
                        <a14:brightnessContrast bright="-100000"/>
                      </a14:imgEffect>
                    </a14:imgLayer>
                  </a14:imgProps>
                </a:ext>
                <a:ext uri="{28A0092B-C50C-407E-A947-70E740481C1C}">
                  <a14:useLocalDpi xmlns:a14="http://schemas.microsoft.com/office/drawing/2010/main"/>
                </a:ext>
              </a:extLst>
            </a:blip>
            <a:stretch>
              <a:fillRect/>
            </a:stretch>
          </p:blipFill>
          <p:spPr>
            <a:xfrm>
              <a:off x="773122" y="1884363"/>
              <a:ext cx="283861" cy="290769"/>
            </a:xfrm>
            <a:prstGeom prst="rect">
              <a:avLst/>
            </a:prstGeom>
          </p:spPr>
        </p:pic>
        <p:pic>
          <p:nvPicPr>
            <p:cNvPr id="35" name="Picture 147">
              <a:extLst>
                <a:ext uri="{FF2B5EF4-FFF2-40B4-BE49-F238E27FC236}">
                  <a16:creationId xmlns:a16="http://schemas.microsoft.com/office/drawing/2014/main" id="{5AA271BA-1559-43F1-8F21-9C91AAD02EBC}"/>
                </a:ext>
              </a:extLst>
            </p:cNvPr>
            <p:cNvPicPr>
              <a:picLocks noChangeAspect="1"/>
            </p:cNvPicPr>
            <p:nvPr/>
          </p:nvPicPr>
          <p:blipFill>
            <a:blip r:embed="rId47" cstate="print">
              <a:duotone>
                <a:prstClr val="black"/>
                <a:srgbClr val="4A86FF">
                  <a:tint val="45000"/>
                  <a:satMod val="400000"/>
                </a:srgbClr>
              </a:duotone>
              <a:extLst>
                <a:ext uri="{BEBA8EAE-BF5A-486C-A8C5-ECC9F3942E4B}">
                  <a14:imgProps xmlns:a14="http://schemas.microsoft.com/office/drawing/2010/main">
                    <a14:imgLayer r:embed="rId48">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1709356" y="4370449"/>
              <a:ext cx="665154" cy="193290"/>
            </a:xfrm>
            <a:prstGeom prst="rect">
              <a:avLst/>
            </a:prstGeom>
          </p:spPr>
        </p:pic>
      </p:grpSp>
      <p:grpSp>
        <p:nvGrpSpPr>
          <p:cNvPr id="38" name="Gruppieren 166">
            <a:extLst>
              <a:ext uri="{FF2B5EF4-FFF2-40B4-BE49-F238E27FC236}">
                <a16:creationId xmlns:a16="http://schemas.microsoft.com/office/drawing/2014/main" id="{DE81F580-3500-4974-AA96-F0A2BDD91A0E}"/>
              </a:ext>
            </a:extLst>
          </p:cNvPr>
          <p:cNvGrpSpPr/>
          <p:nvPr/>
        </p:nvGrpSpPr>
        <p:grpSpPr>
          <a:xfrm>
            <a:off x="4648459" y="2930411"/>
            <a:ext cx="2831469" cy="1389643"/>
            <a:chOff x="1230944" y="5531484"/>
            <a:chExt cx="2831469" cy="1389643"/>
          </a:xfrm>
        </p:grpSpPr>
        <p:pic>
          <p:nvPicPr>
            <p:cNvPr id="39" name="Picture 4" descr="Bildergebnis fÃ¼r HERTZ LOGO">
              <a:extLst>
                <a:ext uri="{FF2B5EF4-FFF2-40B4-BE49-F238E27FC236}">
                  <a16:creationId xmlns:a16="http://schemas.microsoft.com/office/drawing/2014/main" id="{F68E8409-4372-4F3B-80EB-98D50EFB817C}"/>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1318509" y="5556096"/>
              <a:ext cx="586749" cy="18569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Bildergebnis fÃ¼r EUROPCAR LOGO">
              <a:extLst>
                <a:ext uri="{FF2B5EF4-FFF2-40B4-BE49-F238E27FC236}">
                  <a16:creationId xmlns:a16="http://schemas.microsoft.com/office/drawing/2014/main" id="{898B014D-F103-4119-9C2F-E8415412391C}"/>
                </a:ext>
              </a:extLst>
            </p:cNvPr>
            <p:cNvPicPr>
              <a:picLocks noChangeAspect="1" noChangeArrowheads="1"/>
            </p:cNvPicPr>
            <p:nvPr/>
          </p:nvPicPr>
          <p:blipFill rotWithShape="1">
            <a:blip r:embed="rId50" cstate="print">
              <a:extLst>
                <a:ext uri="{BEBA8EAE-BF5A-486C-A8C5-ECC9F3942E4B}">
                  <a14:imgProps xmlns:a14="http://schemas.microsoft.com/office/drawing/2010/main">
                    <a14:imgLayer r:embed="rId51">
                      <a14:imgEffect>
                        <a14:brightnessContrast bright="-100000"/>
                      </a14:imgEffect>
                    </a14:imgLayer>
                  </a14:imgProps>
                </a:ext>
                <a:ext uri="{28A0092B-C50C-407E-A947-70E740481C1C}">
                  <a14:useLocalDpi xmlns:a14="http://schemas.microsoft.com/office/drawing/2010/main"/>
                </a:ext>
              </a:extLst>
            </a:blip>
            <a:srcRect/>
            <a:stretch/>
          </p:blipFill>
          <p:spPr bwMode="auto">
            <a:xfrm>
              <a:off x="2294063" y="5531484"/>
              <a:ext cx="889678" cy="2349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Bildergebnis fÃ¼r SIXT LOGO">
              <a:extLst>
                <a:ext uri="{FF2B5EF4-FFF2-40B4-BE49-F238E27FC236}">
                  <a16:creationId xmlns:a16="http://schemas.microsoft.com/office/drawing/2014/main" id="{6CBAF67E-D603-47DB-92FF-44DFA563B0BB}"/>
                </a:ext>
              </a:extLst>
            </p:cNvPr>
            <p:cNvPicPr>
              <a:picLocks noChangeAspect="1" noChangeArrowheads="1"/>
            </p:cNvPicPr>
            <p:nvPr/>
          </p:nvPicPr>
          <p:blipFill rotWithShape="1">
            <a:blip r:embed="rId52" cstate="print">
              <a:extLst>
                <a:ext uri="{BEBA8EAE-BF5A-486C-A8C5-ECC9F3942E4B}">
                  <a14:imgProps xmlns:a14="http://schemas.microsoft.com/office/drawing/2010/main">
                    <a14:imgLayer r:embed="rId53">
                      <a14:imgEffect>
                        <a14:brightnessContrast bright="-100000"/>
                      </a14:imgEffect>
                    </a14:imgLayer>
                  </a14:imgProps>
                </a:ext>
                <a:ext uri="{28A0092B-C50C-407E-A947-70E740481C1C}">
                  <a14:useLocalDpi xmlns:a14="http://schemas.microsoft.com/office/drawing/2010/main"/>
                </a:ext>
              </a:extLst>
            </a:blip>
            <a:srcRect/>
            <a:stretch/>
          </p:blipFill>
          <p:spPr bwMode="auto">
            <a:xfrm>
              <a:off x="3572547" y="5548116"/>
              <a:ext cx="489866" cy="2016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Bildergebnis fÃ¼r ALLIANZ LOGO">
              <a:extLst>
                <a:ext uri="{FF2B5EF4-FFF2-40B4-BE49-F238E27FC236}">
                  <a16:creationId xmlns:a16="http://schemas.microsoft.com/office/drawing/2014/main" id="{D8F43BE5-923D-409E-8C6C-B60B9531DFAA}"/>
                </a:ext>
              </a:extLst>
            </p:cNvPr>
            <p:cNvPicPr>
              <a:picLocks noChangeAspect="1" noChangeArrowheads="1"/>
            </p:cNvPicPr>
            <p:nvPr/>
          </p:nvPicPr>
          <p:blipFill>
            <a:blip r:embed="rId54" cstate="print">
              <a:extLst>
                <a:ext uri="{BEBA8EAE-BF5A-486C-A8C5-ECC9F3942E4B}">
                  <a14:imgProps xmlns:a14="http://schemas.microsoft.com/office/drawing/2010/main">
                    <a14:imgLayer r:embed="rId5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351110" y="6039395"/>
              <a:ext cx="800582" cy="206975"/>
            </a:xfrm>
            <a:prstGeom prst="rect">
              <a:avLst/>
            </a:prstGeom>
            <a:noFill/>
            <a:extLst>
              <a:ext uri="{909E8E84-426E-40DD-AFC4-6F175D3DCCD1}">
                <a14:hiddenFill xmlns:a14="http://schemas.microsoft.com/office/drawing/2010/main">
                  <a:solidFill>
                    <a:srgbClr val="FFFFFF"/>
                  </a:solidFill>
                </a14:hiddenFill>
              </a:ext>
            </a:extLst>
          </p:spPr>
        </p:pic>
        <p:pic>
          <p:nvPicPr>
            <p:cNvPr id="43" name="Grafik 171">
              <a:extLst>
                <a:ext uri="{FF2B5EF4-FFF2-40B4-BE49-F238E27FC236}">
                  <a16:creationId xmlns:a16="http://schemas.microsoft.com/office/drawing/2014/main" id="{C7F42E06-4F78-46DE-8642-0F36C4CE9130}"/>
                </a:ext>
              </a:extLst>
            </p:cNvPr>
            <p:cNvPicPr>
              <a:picLocks noChangeAspect="1"/>
            </p:cNvPicPr>
            <p:nvPr/>
          </p:nvPicPr>
          <p:blipFill>
            <a:blip r:embed="rId56" cstate="print">
              <a:extLst>
                <a:ext uri="{BEBA8EAE-BF5A-486C-A8C5-ECC9F3942E4B}">
                  <a14:imgProps xmlns:a14="http://schemas.microsoft.com/office/drawing/2010/main">
                    <a14:imgLayer r:embed="rId57">
                      <a14:imgEffect>
                        <a14:brightnessContrast bright="-100000"/>
                      </a14:imgEffect>
                    </a14:imgLayer>
                  </a14:imgProps>
                </a:ext>
                <a:ext uri="{28A0092B-C50C-407E-A947-70E740481C1C}">
                  <a14:useLocalDpi xmlns:a14="http://schemas.microsoft.com/office/drawing/2010/main"/>
                </a:ext>
              </a:extLst>
            </a:blip>
            <a:stretch>
              <a:fillRect/>
            </a:stretch>
          </p:blipFill>
          <p:spPr>
            <a:xfrm>
              <a:off x="2630584" y="5947262"/>
              <a:ext cx="1326238" cy="391240"/>
            </a:xfrm>
            <a:prstGeom prst="rect">
              <a:avLst/>
            </a:prstGeom>
          </p:spPr>
        </p:pic>
        <p:pic>
          <p:nvPicPr>
            <p:cNvPr id="44" name="Grafik 172">
              <a:extLst>
                <a:ext uri="{FF2B5EF4-FFF2-40B4-BE49-F238E27FC236}">
                  <a16:creationId xmlns:a16="http://schemas.microsoft.com/office/drawing/2014/main" id="{17699FE2-729C-4238-82C0-BE4B67F3CB52}"/>
                </a:ext>
              </a:extLst>
            </p:cNvPr>
            <p:cNvPicPr>
              <a:picLocks noChangeAspect="1"/>
            </p:cNvPicPr>
            <p:nvPr/>
          </p:nvPicPr>
          <p:blipFill>
            <a:blip r:embed="rId58" cstate="print">
              <a:extLst>
                <a:ext uri="{BEBA8EAE-BF5A-486C-A8C5-ECC9F3942E4B}">
                  <a14:imgProps xmlns:a14="http://schemas.microsoft.com/office/drawing/2010/main">
                    <a14:imgLayer r:embed="rId59">
                      <a14:imgEffect>
                        <a14:brightnessContrast bright="-100000"/>
                      </a14:imgEffect>
                    </a14:imgLayer>
                  </a14:imgProps>
                </a:ext>
                <a:ext uri="{28A0092B-C50C-407E-A947-70E740481C1C}">
                  <a14:useLocalDpi xmlns:a14="http://schemas.microsoft.com/office/drawing/2010/main"/>
                </a:ext>
              </a:extLst>
            </a:blip>
            <a:stretch>
              <a:fillRect/>
            </a:stretch>
          </p:blipFill>
          <p:spPr>
            <a:xfrm>
              <a:off x="1230944" y="6495100"/>
              <a:ext cx="1215016" cy="377400"/>
            </a:xfrm>
            <a:prstGeom prst="rect">
              <a:avLst/>
            </a:prstGeom>
          </p:spPr>
        </p:pic>
        <p:pic>
          <p:nvPicPr>
            <p:cNvPr id="45" name="Picture 2">
              <a:extLst>
                <a:ext uri="{FF2B5EF4-FFF2-40B4-BE49-F238E27FC236}">
                  <a16:creationId xmlns:a16="http://schemas.microsoft.com/office/drawing/2014/main" id="{CE1F442A-4694-4E65-8174-7A836C3BABCA}"/>
                </a:ext>
              </a:extLst>
            </p:cNvPr>
            <p:cNvPicPr>
              <a:picLocks noChangeAspect="1"/>
            </p:cNvPicPr>
            <p:nvPr/>
          </p:nvPicPr>
          <p:blipFill>
            <a:blip r:embed="rId60" cstate="print">
              <a:extLst>
                <a:ext uri="{BEBA8EAE-BF5A-486C-A8C5-ECC9F3942E4B}">
                  <a14:imgProps xmlns:a14="http://schemas.microsoft.com/office/drawing/2010/main">
                    <a14:imgLayer r:embed="rId61">
                      <a14:imgEffect>
                        <a14:brightnessContrast bright="-100000"/>
                      </a14:imgEffect>
                    </a14:imgLayer>
                  </a14:imgProps>
                </a:ext>
                <a:ext uri="{28A0092B-C50C-407E-A947-70E740481C1C}">
                  <a14:useLocalDpi xmlns:a14="http://schemas.microsoft.com/office/drawing/2010/main"/>
                </a:ext>
              </a:extLst>
            </a:blip>
            <a:stretch>
              <a:fillRect/>
            </a:stretch>
          </p:blipFill>
          <p:spPr>
            <a:xfrm>
              <a:off x="2776684" y="6568280"/>
              <a:ext cx="585638" cy="352847"/>
            </a:xfrm>
            <a:prstGeom prst="rect">
              <a:avLst/>
            </a:prstGeom>
          </p:spPr>
        </p:pic>
      </p:grpSp>
      <p:grpSp>
        <p:nvGrpSpPr>
          <p:cNvPr id="46" name="Gruppieren 174">
            <a:extLst>
              <a:ext uri="{FF2B5EF4-FFF2-40B4-BE49-F238E27FC236}">
                <a16:creationId xmlns:a16="http://schemas.microsoft.com/office/drawing/2014/main" id="{5615EC2C-4F8E-437D-A51E-7998F4340A17}"/>
              </a:ext>
            </a:extLst>
          </p:cNvPr>
          <p:cNvGrpSpPr/>
          <p:nvPr/>
        </p:nvGrpSpPr>
        <p:grpSpPr>
          <a:xfrm>
            <a:off x="9030391" y="2942351"/>
            <a:ext cx="1902751" cy="2391468"/>
            <a:chOff x="7686363" y="1837214"/>
            <a:chExt cx="1902751" cy="2391468"/>
          </a:xfrm>
        </p:grpSpPr>
        <p:pic>
          <p:nvPicPr>
            <p:cNvPr id="47" name="Picture 64">
              <a:extLst>
                <a:ext uri="{FF2B5EF4-FFF2-40B4-BE49-F238E27FC236}">
                  <a16:creationId xmlns:a16="http://schemas.microsoft.com/office/drawing/2014/main" id="{998E5115-CE08-4396-9C8F-A6DC44650E6C}"/>
                </a:ext>
              </a:extLst>
            </p:cNvPr>
            <p:cNvPicPr>
              <a:picLocks noChangeAspect="1"/>
            </p:cNvPicPr>
            <p:nvPr/>
          </p:nvPicPr>
          <p:blipFill>
            <a:blip r:embed="rId62" cstate="print">
              <a:duotone>
                <a:prstClr val="black"/>
                <a:schemeClr val="bg2">
                  <a:tint val="45000"/>
                  <a:satMod val="400000"/>
                </a:schemeClr>
              </a:duotone>
              <a:extLst>
                <a:ext uri="{BEBA8EAE-BF5A-486C-A8C5-ECC9F3942E4B}">
                  <a14:imgProps xmlns:a14="http://schemas.microsoft.com/office/drawing/2010/main">
                    <a14:imgLayer r:embed="rId63">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751735" y="2860538"/>
              <a:ext cx="625692" cy="312846"/>
            </a:xfrm>
            <a:prstGeom prst="rect">
              <a:avLst/>
            </a:prstGeom>
          </p:spPr>
        </p:pic>
        <p:pic>
          <p:nvPicPr>
            <p:cNvPr id="48" name="Picture 65">
              <a:extLst>
                <a:ext uri="{FF2B5EF4-FFF2-40B4-BE49-F238E27FC236}">
                  <a16:creationId xmlns:a16="http://schemas.microsoft.com/office/drawing/2014/main" id="{C56186F3-A512-4747-985A-2903A4E1F70D}"/>
                </a:ext>
              </a:extLst>
            </p:cNvPr>
            <p:cNvPicPr>
              <a:picLocks noChangeAspect="1"/>
            </p:cNvPicPr>
            <p:nvPr/>
          </p:nvPicPr>
          <p:blipFill>
            <a:blip r:embed="rId64" cstate="print">
              <a:duotone>
                <a:prstClr val="black"/>
                <a:schemeClr val="bg2">
                  <a:tint val="45000"/>
                  <a:satMod val="400000"/>
                </a:schemeClr>
              </a:duotone>
              <a:extLst>
                <a:ext uri="{BEBA8EAE-BF5A-486C-A8C5-ECC9F3942E4B}">
                  <a14:imgProps xmlns:a14="http://schemas.microsoft.com/office/drawing/2010/main">
                    <a14:imgLayer r:embed="rId65">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686363" y="3964192"/>
              <a:ext cx="1080006" cy="264490"/>
            </a:xfrm>
            <a:prstGeom prst="rect">
              <a:avLst/>
            </a:prstGeom>
          </p:spPr>
        </p:pic>
        <p:pic>
          <p:nvPicPr>
            <p:cNvPr id="49" name="Picture 66">
              <a:extLst>
                <a:ext uri="{FF2B5EF4-FFF2-40B4-BE49-F238E27FC236}">
                  <a16:creationId xmlns:a16="http://schemas.microsoft.com/office/drawing/2014/main" id="{0F567500-04A7-4410-A12B-0D97D70FF384}"/>
                </a:ext>
              </a:extLst>
            </p:cNvPr>
            <p:cNvPicPr>
              <a:picLocks noChangeAspect="1"/>
            </p:cNvPicPr>
            <p:nvPr/>
          </p:nvPicPr>
          <p:blipFill>
            <a:blip r:embed="rId66" cstate="print">
              <a:duotone>
                <a:prstClr val="black"/>
                <a:schemeClr val="bg2">
                  <a:tint val="45000"/>
                  <a:satMod val="400000"/>
                </a:schemeClr>
              </a:duotone>
              <a:extLst>
                <a:ext uri="{BEBA8EAE-BF5A-486C-A8C5-ECC9F3942E4B}">
                  <a14:imgProps xmlns:a14="http://schemas.microsoft.com/office/drawing/2010/main">
                    <a14:imgLayer r:embed="rId67">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9006362" y="2898766"/>
              <a:ext cx="322532" cy="236390"/>
            </a:xfrm>
            <a:prstGeom prst="rect">
              <a:avLst/>
            </a:prstGeom>
          </p:spPr>
        </p:pic>
        <p:pic>
          <p:nvPicPr>
            <p:cNvPr id="50" name="Picture 67">
              <a:extLst>
                <a:ext uri="{FF2B5EF4-FFF2-40B4-BE49-F238E27FC236}">
                  <a16:creationId xmlns:a16="http://schemas.microsoft.com/office/drawing/2014/main" id="{CB00BA95-B547-4759-8ACB-AC926D0A067E}"/>
                </a:ext>
              </a:extLst>
            </p:cNvPr>
            <p:cNvPicPr>
              <a:picLocks noChangeAspect="1"/>
            </p:cNvPicPr>
            <p:nvPr/>
          </p:nvPicPr>
          <p:blipFill>
            <a:blip r:embed="rId68" cstate="print">
              <a:duotone>
                <a:prstClr val="black"/>
                <a:schemeClr val="bg2">
                  <a:tint val="45000"/>
                  <a:satMod val="400000"/>
                </a:schemeClr>
              </a:duotone>
              <a:extLst>
                <a:ext uri="{BEBA8EAE-BF5A-486C-A8C5-ECC9F3942E4B}">
                  <a14:imgProps xmlns:a14="http://schemas.microsoft.com/office/drawing/2010/main">
                    <a14:imgLayer r:embed="rId69">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9086142" y="3351186"/>
              <a:ext cx="439354" cy="320964"/>
            </a:xfrm>
            <a:prstGeom prst="rect">
              <a:avLst/>
            </a:prstGeom>
          </p:spPr>
        </p:pic>
        <p:pic>
          <p:nvPicPr>
            <p:cNvPr id="51" name="Picture 68" descr="A picture containing clipart&#10;&#10;Description generated with high confidence">
              <a:extLst>
                <a:ext uri="{FF2B5EF4-FFF2-40B4-BE49-F238E27FC236}">
                  <a16:creationId xmlns:a16="http://schemas.microsoft.com/office/drawing/2014/main" id="{94DAB588-E22F-4E4D-A274-8392F42211CF}"/>
                </a:ext>
              </a:extLst>
            </p:cNvPr>
            <p:cNvPicPr>
              <a:picLocks noChangeAspect="1"/>
            </p:cNvPicPr>
            <p:nvPr/>
          </p:nvPicPr>
          <p:blipFill>
            <a:blip r:embed="rId70" cstate="print">
              <a:duotone>
                <a:prstClr val="black"/>
                <a:schemeClr val="bg2">
                  <a:tint val="45000"/>
                  <a:satMod val="400000"/>
                </a:schemeClr>
              </a:duotone>
              <a:extLst>
                <a:ext uri="{BEBA8EAE-BF5A-486C-A8C5-ECC9F3942E4B}">
                  <a14:imgProps xmlns:a14="http://schemas.microsoft.com/office/drawing/2010/main">
                    <a14:imgLayer r:embed="rId71">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748888" y="1870850"/>
              <a:ext cx="579384" cy="223496"/>
            </a:xfrm>
            <a:prstGeom prst="rect">
              <a:avLst/>
            </a:prstGeom>
          </p:spPr>
        </p:pic>
        <p:pic>
          <p:nvPicPr>
            <p:cNvPr id="52" name="Picture 69" descr="A picture containing vector graphics&#10;&#10;Description generated with high confidence">
              <a:extLst>
                <a:ext uri="{FF2B5EF4-FFF2-40B4-BE49-F238E27FC236}">
                  <a16:creationId xmlns:a16="http://schemas.microsoft.com/office/drawing/2014/main" id="{4E82FFB1-CF3C-410A-B886-D4A3AF92F8D4}"/>
                </a:ext>
              </a:extLst>
            </p:cNvPr>
            <p:cNvPicPr>
              <a:picLocks noChangeAspect="1"/>
            </p:cNvPicPr>
            <p:nvPr/>
          </p:nvPicPr>
          <p:blipFill>
            <a:blip r:embed="rId72" cstate="print">
              <a:duotone>
                <a:prstClr val="black"/>
                <a:schemeClr val="bg2">
                  <a:tint val="45000"/>
                  <a:satMod val="400000"/>
                </a:schemeClr>
              </a:duotone>
              <a:extLst>
                <a:ext uri="{BEBA8EAE-BF5A-486C-A8C5-ECC9F3942E4B}">
                  <a14:imgProps xmlns:a14="http://schemas.microsoft.com/office/drawing/2010/main">
                    <a14:imgLayer r:embed="rId73">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748105" y="2440023"/>
              <a:ext cx="629322" cy="223916"/>
            </a:xfrm>
            <a:prstGeom prst="rect">
              <a:avLst/>
            </a:prstGeom>
          </p:spPr>
        </p:pic>
        <p:pic>
          <p:nvPicPr>
            <p:cNvPr id="53" name="Picture 70">
              <a:extLst>
                <a:ext uri="{FF2B5EF4-FFF2-40B4-BE49-F238E27FC236}">
                  <a16:creationId xmlns:a16="http://schemas.microsoft.com/office/drawing/2014/main" id="{F656A517-389B-4ED4-910D-15C87C9A191E}"/>
                </a:ext>
              </a:extLst>
            </p:cNvPr>
            <p:cNvPicPr>
              <a:picLocks noChangeAspect="1"/>
            </p:cNvPicPr>
            <p:nvPr/>
          </p:nvPicPr>
          <p:blipFill>
            <a:blip r:embed="rId74" cstate="print">
              <a:duotone>
                <a:prstClr val="black"/>
                <a:schemeClr val="bg2">
                  <a:tint val="45000"/>
                  <a:satMod val="400000"/>
                </a:schemeClr>
              </a:duotone>
              <a:extLst>
                <a:ext uri="{BEBA8EAE-BF5A-486C-A8C5-ECC9F3942E4B}">
                  <a14:imgProps xmlns:a14="http://schemas.microsoft.com/office/drawing/2010/main">
                    <a14:imgLayer r:embed="rId75">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8793573" y="2389408"/>
              <a:ext cx="748110" cy="221664"/>
            </a:xfrm>
            <a:prstGeom prst="rect">
              <a:avLst/>
            </a:prstGeom>
          </p:spPr>
        </p:pic>
        <p:pic>
          <p:nvPicPr>
            <p:cNvPr id="54" name="Picture 71">
              <a:extLst>
                <a:ext uri="{FF2B5EF4-FFF2-40B4-BE49-F238E27FC236}">
                  <a16:creationId xmlns:a16="http://schemas.microsoft.com/office/drawing/2014/main" id="{BFFF0391-11D5-4B7D-8538-16F1D3D8B556}"/>
                </a:ext>
              </a:extLst>
            </p:cNvPr>
            <p:cNvPicPr>
              <a:picLocks noChangeAspect="1"/>
            </p:cNvPicPr>
            <p:nvPr/>
          </p:nvPicPr>
          <p:blipFill>
            <a:blip r:embed="rId76" cstate="print">
              <a:duotone>
                <a:prstClr val="black"/>
                <a:schemeClr val="bg2">
                  <a:tint val="45000"/>
                  <a:satMod val="400000"/>
                </a:schemeClr>
              </a:duotone>
              <a:extLst>
                <a:ext uri="{BEBA8EAE-BF5A-486C-A8C5-ECC9F3942E4B}">
                  <a14:imgProps xmlns:a14="http://schemas.microsoft.com/office/drawing/2010/main">
                    <a14:imgLayer r:embed="rId77">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7830688" y="3467219"/>
              <a:ext cx="791354" cy="223153"/>
            </a:xfrm>
            <a:prstGeom prst="rect">
              <a:avLst/>
            </a:prstGeom>
          </p:spPr>
        </p:pic>
        <p:pic>
          <p:nvPicPr>
            <p:cNvPr id="55" name="Picture 72">
              <a:extLst>
                <a:ext uri="{FF2B5EF4-FFF2-40B4-BE49-F238E27FC236}">
                  <a16:creationId xmlns:a16="http://schemas.microsoft.com/office/drawing/2014/main" id="{509F8F09-2AA1-4552-BE79-F865D5FAC181}"/>
                </a:ext>
              </a:extLst>
            </p:cNvPr>
            <p:cNvPicPr>
              <a:picLocks noChangeAspect="1"/>
            </p:cNvPicPr>
            <p:nvPr/>
          </p:nvPicPr>
          <p:blipFill>
            <a:blip r:embed="rId78" cstate="print">
              <a:duotone>
                <a:prstClr val="black"/>
                <a:schemeClr val="bg2">
                  <a:tint val="45000"/>
                  <a:satMod val="400000"/>
                </a:schemeClr>
              </a:duotone>
              <a:extLst>
                <a:ext uri="{BEBA8EAE-BF5A-486C-A8C5-ECC9F3942E4B}">
                  <a14:imgProps xmlns:a14="http://schemas.microsoft.com/office/drawing/2010/main">
                    <a14:imgLayer r:embed="rId79">
                      <a14:imgEffect>
                        <a14:brightnessContrast bright="-100000"/>
                      </a14:imgEffect>
                    </a14:imgLayer>
                  </a14:imgProps>
                </a:ext>
                <a:ext uri="{28A0092B-C50C-407E-A947-70E740481C1C}">
                  <a14:useLocalDpi xmlns:a14="http://schemas.microsoft.com/office/drawing/2010/main"/>
                </a:ext>
              </a:extLst>
            </a:blip>
            <a:stretch>
              <a:fillRect/>
            </a:stretch>
          </p:blipFill>
          <p:spPr bwMode="gray">
            <a:xfrm>
              <a:off x="8862137" y="1837214"/>
              <a:ext cx="610983" cy="290769"/>
            </a:xfrm>
            <a:prstGeom prst="rect">
              <a:avLst/>
            </a:prstGeom>
          </p:spPr>
        </p:pic>
        <p:pic>
          <p:nvPicPr>
            <p:cNvPr id="56" name="Picture 2" descr="Bildergebnis für waymo logo">
              <a:extLst>
                <a:ext uri="{FF2B5EF4-FFF2-40B4-BE49-F238E27FC236}">
                  <a16:creationId xmlns:a16="http://schemas.microsoft.com/office/drawing/2014/main" id="{24999401-758E-496F-8DCD-A7EC2A493ED8}"/>
                </a:ext>
              </a:extLst>
            </p:cNvPr>
            <p:cNvPicPr>
              <a:picLocks noChangeAspect="1" noChangeArrowheads="1"/>
            </p:cNvPicPr>
            <p:nvPr/>
          </p:nvPicPr>
          <p:blipFill>
            <a:blip r:embed="rId80" cstate="print">
              <a:duotone>
                <a:prstClr val="black"/>
                <a:schemeClr val="bg2">
                  <a:tint val="45000"/>
                  <a:satMod val="400000"/>
                </a:schemeClr>
              </a:duotone>
              <a:extLst>
                <a:ext uri="{BEBA8EAE-BF5A-486C-A8C5-ECC9F3942E4B}">
                  <a14:imgProps xmlns:a14="http://schemas.microsoft.com/office/drawing/2010/main">
                    <a14:imgLayer r:embed="rId81">
                      <a14:imgEffect>
                        <a14:saturation sat="0"/>
                      </a14:imgEffect>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022525" y="3859131"/>
              <a:ext cx="566589" cy="3403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Gerader Verbinder 2">
            <a:extLst>
              <a:ext uri="{FF2B5EF4-FFF2-40B4-BE49-F238E27FC236}">
                <a16:creationId xmlns:a16="http://schemas.microsoft.com/office/drawing/2014/main" id="{0826E23B-B974-4E16-9C7B-46461B619ACB}"/>
              </a:ext>
            </a:extLst>
          </p:cNvPr>
          <p:cNvCxnSpPr/>
          <p:nvPr/>
        </p:nvCxnSpPr>
        <p:spPr bwMode="gray">
          <a:xfrm>
            <a:off x="1779869" y="2761813"/>
            <a:ext cx="0" cy="906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r Verbinder 110">
            <a:extLst>
              <a:ext uri="{FF2B5EF4-FFF2-40B4-BE49-F238E27FC236}">
                <a16:creationId xmlns:a16="http://schemas.microsoft.com/office/drawing/2014/main" id="{8561303F-235A-43E7-89EE-88172AA30E2E}"/>
              </a:ext>
            </a:extLst>
          </p:cNvPr>
          <p:cNvCxnSpPr/>
          <p:nvPr/>
        </p:nvCxnSpPr>
        <p:spPr bwMode="gray">
          <a:xfrm>
            <a:off x="2743154" y="2761813"/>
            <a:ext cx="0" cy="906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r Verbinder 111">
            <a:extLst>
              <a:ext uri="{FF2B5EF4-FFF2-40B4-BE49-F238E27FC236}">
                <a16:creationId xmlns:a16="http://schemas.microsoft.com/office/drawing/2014/main" id="{20DC7A79-7F42-46AE-AD64-8C2A29C92007}"/>
              </a:ext>
            </a:extLst>
          </p:cNvPr>
          <p:cNvCxnSpPr>
            <a:cxnSpLocks/>
          </p:cNvCxnSpPr>
          <p:nvPr/>
        </p:nvCxnSpPr>
        <p:spPr bwMode="gray">
          <a:xfrm flipH="1">
            <a:off x="1879600" y="3728301"/>
            <a:ext cx="16839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r Verbinder 113">
            <a:extLst>
              <a:ext uri="{FF2B5EF4-FFF2-40B4-BE49-F238E27FC236}">
                <a16:creationId xmlns:a16="http://schemas.microsoft.com/office/drawing/2014/main" id="{C205E21A-9964-4AD5-BA56-D2CA49E3069B}"/>
              </a:ext>
            </a:extLst>
          </p:cNvPr>
          <p:cNvCxnSpPr>
            <a:cxnSpLocks/>
          </p:cNvCxnSpPr>
          <p:nvPr/>
        </p:nvCxnSpPr>
        <p:spPr bwMode="gray">
          <a:xfrm flipH="1">
            <a:off x="864602" y="3728301"/>
            <a:ext cx="81272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r Verbinder 115">
            <a:extLst>
              <a:ext uri="{FF2B5EF4-FFF2-40B4-BE49-F238E27FC236}">
                <a16:creationId xmlns:a16="http://schemas.microsoft.com/office/drawing/2014/main" id="{BAB37BA1-762D-4594-87C7-089B7CCC70DF}"/>
              </a:ext>
            </a:extLst>
          </p:cNvPr>
          <p:cNvCxnSpPr/>
          <p:nvPr/>
        </p:nvCxnSpPr>
        <p:spPr bwMode="gray">
          <a:xfrm>
            <a:off x="1779869" y="3801590"/>
            <a:ext cx="0" cy="906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r Verbinder 117">
            <a:extLst>
              <a:ext uri="{FF2B5EF4-FFF2-40B4-BE49-F238E27FC236}">
                <a16:creationId xmlns:a16="http://schemas.microsoft.com/office/drawing/2014/main" id="{1AE5839B-8450-4C4A-87D6-7683716E9A16}"/>
              </a:ext>
            </a:extLst>
          </p:cNvPr>
          <p:cNvCxnSpPr>
            <a:cxnSpLocks/>
          </p:cNvCxnSpPr>
          <p:nvPr/>
        </p:nvCxnSpPr>
        <p:spPr bwMode="gray">
          <a:xfrm flipH="1">
            <a:off x="1879600" y="4801451"/>
            <a:ext cx="16839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r Verbinder 118">
            <a:extLst>
              <a:ext uri="{FF2B5EF4-FFF2-40B4-BE49-F238E27FC236}">
                <a16:creationId xmlns:a16="http://schemas.microsoft.com/office/drawing/2014/main" id="{BBC05C2E-396C-4737-BE96-E6CA4A84CD39}"/>
              </a:ext>
            </a:extLst>
          </p:cNvPr>
          <p:cNvCxnSpPr/>
          <p:nvPr/>
        </p:nvCxnSpPr>
        <p:spPr bwMode="gray">
          <a:xfrm>
            <a:off x="1779869" y="4890718"/>
            <a:ext cx="0" cy="9068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r Verbinder 119">
            <a:extLst>
              <a:ext uri="{FF2B5EF4-FFF2-40B4-BE49-F238E27FC236}">
                <a16:creationId xmlns:a16="http://schemas.microsoft.com/office/drawing/2014/main" id="{0CBCA6A9-85D3-4935-B2BD-0B62D982F004}"/>
              </a:ext>
            </a:extLst>
          </p:cNvPr>
          <p:cNvCxnSpPr>
            <a:cxnSpLocks/>
          </p:cNvCxnSpPr>
          <p:nvPr/>
        </p:nvCxnSpPr>
        <p:spPr bwMode="gray">
          <a:xfrm flipH="1">
            <a:off x="864602" y="4802710"/>
            <a:ext cx="81272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90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90163-4E38-41E3-B4C3-ECFF5F7695E9}"/>
              </a:ext>
            </a:extLst>
          </p:cNvPr>
          <p:cNvSpPr>
            <a:spLocks noGrp="1"/>
          </p:cNvSpPr>
          <p:nvPr>
            <p:ph type="title"/>
          </p:nvPr>
        </p:nvSpPr>
        <p:spPr/>
        <p:txBody>
          <a:bodyPr/>
          <a:lstStyle/>
          <a:p>
            <a:r>
              <a:rPr lang="en-US" dirty="0"/>
              <a:t>Manifestations of the mobility of the future</a:t>
            </a:r>
          </a:p>
        </p:txBody>
      </p:sp>
      <p:sp>
        <p:nvSpPr>
          <p:cNvPr id="3" name="Date Placeholder 2">
            <a:extLst>
              <a:ext uri="{FF2B5EF4-FFF2-40B4-BE49-F238E27FC236}">
                <a16:creationId xmlns:a16="http://schemas.microsoft.com/office/drawing/2014/main" id="{C2A6166D-6C82-4A51-83A7-827FB73A8563}"/>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0FEA1E7A-026A-4474-A186-874475E668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7402FB-697C-48D2-8ADF-0662498195A7}"/>
              </a:ext>
            </a:extLst>
          </p:cNvPr>
          <p:cNvSpPr>
            <a:spLocks noGrp="1"/>
          </p:cNvSpPr>
          <p:nvPr>
            <p:ph type="sldNum" sz="quarter" idx="12"/>
          </p:nvPr>
        </p:nvSpPr>
        <p:spPr/>
        <p:txBody>
          <a:bodyPr/>
          <a:lstStyle/>
          <a:p>
            <a:fld id="{192036CF-16FB-45A1-BE76-402E678A6FB6}" type="slidenum">
              <a:rPr lang="en-US" smtClean="0"/>
              <a:t>32</a:t>
            </a:fld>
            <a:endParaRPr lang="en-US"/>
          </a:p>
        </p:txBody>
      </p:sp>
      <p:sp>
        <p:nvSpPr>
          <p:cNvPr id="6" name="Subtitle 5">
            <a:extLst>
              <a:ext uri="{FF2B5EF4-FFF2-40B4-BE49-F238E27FC236}">
                <a16:creationId xmlns:a16="http://schemas.microsoft.com/office/drawing/2014/main" id="{AB95053F-DAA5-4825-A12E-E2EA2E0B0E33}"/>
              </a:ext>
            </a:extLst>
          </p:cNvPr>
          <p:cNvSpPr>
            <a:spLocks noGrp="1"/>
          </p:cNvSpPr>
          <p:nvPr>
            <p:ph type="subTitle" idx="1"/>
          </p:nvPr>
        </p:nvSpPr>
        <p:spPr/>
        <p:txBody>
          <a:bodyPr/>
          <a:lstStyle/>
          <a:p>
            <a:r>
              <a:rPr lang="en-US" dirty="0"/>
              <a:t>OEMs and new entrants are occupying different domains…</a:t>
            </a:r>
          </a:p>
        </p:txBody>
      </p:sp>
      <p:sp>
        <p:nvSpPr>
          <p:cNvPr id="58" name="Freihandform: Form 137">
            <a:extLst>
              <a:ext uri="{FF2B5EF4-FFF2-40B4-BE49-F238E27FC236}">
                <a16:creationId xmlns:a16="http://schemas.microsoft.com/office/drawing/2014/main" id="{73481668-E070-4E72-AB1A-EF99B62511B9}"/>
              </a:ext>
            </a:extLst>
          </p:cNvPr>
          <p:cNvSpPr/>
          <p:nvPr/>
        </p:nvSpPr>
        <p:spPr bwMode="gray">
          <a:xfrm>
            <a:off x="1087739" y="1869435"/>
            <a:ext cx="10477155" cy="3929413"/>
          </a:xfrm>
          <a:custGeom>
            <a:avLst/>
            <a:gdLst>
              <a:gd name="connsiteX0" fmla="*/ 5538761 w 10982270"/>
              <a:gd name="connsiteY0" fmla="*/ 2103375 h 4118855"/>
              <a:gd name="connsiteX1" fmla="*/ 10982270 w 10982270"/>
              <a:gd name="connsiteY1" fmla="*/ 2103375 h 4118855"/>
              <a:gd name="connsiteX2" fmla="*/ 10982270 w 10982270"/>
              <a:gd name="connsiteY2" fmla="*/ 4118855 h 4118855"/>
              <a:gd name="connsiteX3" fmla="*/ 5533229 w 10982270"/>
              <a:gd name="connsiteY3" fmla="*/ 4118855 h 4118855"/>
              <a:gd name="connsiteX4" fmla="*/ 5533229 w 10982270"/>
              <a:gd name="connsiteY4" fmla="*/ 4118855 h 4118855"/>
              <a:gd name="connsiteX5" fmla="*/ 5538761 w 10982270"/>
              <a:gd name="connsiteY5" fmla="*/ 4118855 h 4118855"/>
              <a:gd name="connsiteX6" fmla="*/ 0 w 10982270"/>
              <a:gd name="connsiteY6" fmla="*/ 2103375 h 4118855"/>
              <a:gd name="connsiteX7" fmla="*/ 5443511 w 10982270"/>
              <a:gd name="connsiteY7" fmla="*/ 2103375 h 4118855"/>
              <a:gd name="connsiteX8" fmla="*/ 5443511 w 10982270"/>
              <a:gd name="connsiteY8" fmla="*/ 4118855 h 4118855"/>
              <a:gd name="connsiteX9" fmla="*/ 5449045 w 10982270"/>
              <a:gd name="connsiteY9" fmla="*/ 4118855 h 4118855"/>
              <a:gd name="connsiteX10" fmla="*/ 5449045 w 10982270"/>
              <a:gd name="connsiteY10" fmla="*/ 4118855 h 4118855"/>
              <a:gd name="connsiteX11" fmla="*/ 0 w 10982270"/>
              <a:gd name="connsiteY11" fmla="*/ 4118855 h 4118855"/>
              <a:gd name="connsiteX12" fmla="*/ 5538761 w 10982270"/>
              <a:gd name="connsiteY12" fmla="*/ 0 h 4118855"/>
              <a:gd name="connsiteX13" fmla="*/ 10982270 w 10982270"/>
              <a:gd name="connsiteY13" fmla="*/ 0 h 4118855"/>
              <a:gd name="connsiteX14" fmla="*/ 10982270 w 10982270"/>
              <a:gd name="connsiteY14" fmla="*/ 2015481 h 4118855"/>
              <a:gd name="connsiteX15" fmla="*/ 5538761 w 10982270"/>
              <a:gd name="connsiteY15" fmla="*/ 2015481 h 4118855"/>
              <a:gd name="connsiteX16" fmla="*/ 0 w 10982270"/>
              <a:gd name="connsiteY16" fmla="*/ 0 h 4118855"/>
              <a:gd name="connsiteX17" fmla="*/ 5443511 w 10982270"/>
              <a:gd name="connsiteY17" fmla="*/ 0 h 4118855"/>
              <a:gd name="connsiteX18" fmla="*/ 5443511 w 10982270"/>
              <a:gd name="connsiteY18" fmla="*/ 2015481 h 4118855"/>
              <a:gd name="connsiteX19" fmla="*/ 0 w 10982270"/>
              <a:gd name="connsiteY19" fmla="*/ 2015481 h 411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2270" h="4118855">
                <a:moveTo>
                  <a:pt x="5538761" y="2103375"/>
                </a:moveTo>
                <a:lnTo>
                  <a:pt x="10982270" y="2103375"/>
                </a:lnTo>
                <a:lnTo>
                  <a:pt x="10982270" y="4118855"/>
                </a:lnTo>
                <a:lnTo>
                  <a:pt x="5533229" y="4118855"/>
                </a:lnTo>
                <a:lnTo>
                  <a:pt x="5533229" y="4118855"/>
                </a:lnTo>
                <a:lnTo>
                  <a:pt x="5538761" y="4118855"/>
                </a:lnTo>
                <a:close/>
                <a:moveTo>
                  <a:pt x="0" y="2103375"/>
                </a:moveTo>
                <a:lnTo>
                  <a:pt x="5443511" y="2103375"/>
                </a:lnTo>
                <a:lnTo>
                  <a:pt x="5443511" y="4118855"/>
                </a:lnTo>
                <a:lnTo>
                  <a:pt x="5449045" y="4118855"/>
                </a:lnTo>
                <a:lnTo>
                  <a:pt x="5449045" y="4118855"/>
                </a:lnTo>
                <a:lnTo>
                  <a:pt x="0" y="4118855"/>
                </a:lnTo>
                <a:close/>
                <a:moveTo>
                  <a:pt x="5538761" y="0"/>
                </a:moveTo>
                <a:lnTo>
                  <a:pt x="10982270" y="0"/>
                </a:lnTo>
                <a:lnTo>
                  <a:pt x="10982270" y="2015481"/>
                </a:lnTo>
                <a:lnTo>
                  <a:pt x="5538761" y="2015481"/>
                </a:lnTo>
                <a:close/>
                <a:moveTo>
                  <a:pt x="0" y="0"/>
                </a:moveTo>
                <a:lnTo>
                  <a:pt x="5443511" y="0"/>
                </a:lnTo>
                <a:lnTo>
                  <a:pt x="5443511" y="2015481"/>
                </a:lnTo>
                <a:lnTo>
                  <a:pt x="0" y="2015481"/>
                </a:lnTo>
                <a:close/>
              </a:path>
            </a:pathLst>
          </a:custGeom>
          <a:gradFill>
            <a:gsLst>
              <a:gs pos="0">
                <a:schemeClr val="accent6"/>
              </a:gs>
              <a:gs pos="96000">
                <a:schemeClr val="tx2">
                  <a:alpha val="72000"/>
                </a:schemeClr>
              </a:gs>
            </a:gsLst>
            <a:lin ang="19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err="1">
              <a:solidFill>
                <a:schemeClr val="bg1"/>
              </a:solidFill>
            </a:endParaRPr>
          </a:p>
        </p:txBody>
      </p:sp>
      <p:grpSp>
        <p:nvGrpSpPr>
          <p:cNvPr id="59" name="Gruppieren 115">
            <a:extLst>
              <a:ext uri="{FF2B5EF4-FFF2-40B4-BE49-F238E27FC236}">
                <a16:creationId xmlns:a16="http://schemas.microsoft.com/office/drawing/2014/main" id="{ACAFF12C-00EC-4282-8D2A-C45E5EE15EAD}"/>
              </a:ext>
            </a:extLst>
          </p:cNvPr>
          <p:cNvGrpSpPr/>
          <p:nvPr/>
        </p:nvGrpSpPr>
        <p:grpSpPr>
          <a:xfrm>
            <a:off x="973106" y="4173586"/>
            <a:ext cx="3652820" cy="1461638"/>
            <a:chOff x="327096" y="3091369"/>
            <a:chExt cx="5427132" cy="2171610"/>
          </a:xfrm>
        </p:grpSpPr>
        <p:sp>
          <p:nvSpPr>
            <p:cNvPr id="60" name="Ellipse 116">
              <a:extLst>
                <a:ext uri="{FF2B5EF4-FFF2-40B4-BE49-F238E27FC236}">
                  <a16:creationId xmlns:a16="http://schemas.microsoft.com/office/drawing/2014/main" id="{938344D4-90FB-4280-9ABA-BA881E0CD318}"/>
                </a:ext>
              </a:extLst>
            </p:cNvPr>
            <p:cNvSpPr/>
            <p:nvPr/>
          </p:nvSpPr>
          <p:spPr bwMode="gray">
            <a:xfrm flipH="1">
              <a:off x="863600" y="4588060"/>
              <a:ext cx="4767786" cy="655010"/>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61" name="Ellipse 117">
              <a:extLst>
                <a:ext uri="{FF2B5EF4-FFF2-40B4-BE49-F238E27FC236}">
                  <a16:creationId xmlns:a16="http://schemas.microsoft.com/office/drawing/2014/main" id="{ACBBB5D5-FF94-468A-B219-0872BDBC0C17}"/>
                </a:ext>
              </a:extLst>
            </p:cNvPr>
            <p:cNvSpPr/>
            <p:nvPr/>
          </p:nvSpPr>
          <p:spPr bwMode="gray">
            <a:xfrm flipH="1">
              <a:off x="2643961" y="5079676"/>
              <a:ext cx="667564" cy="175922"/>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62" name="Ellipse 118">
              <a:extLst>
                <a:ext uri="{FF2B5EF4-FFF2-40B4-BE49-F238E27FC236}">
                  <a16:creationId xmlns:a16="http://schemas.microsoft.com/office/drawing/2014/main" id="{F14D3424-C43D-4F35-A831-8B153E8CDFC8}"/>
                </a:ext>
              </a:extLst>
            </p:cNvPr>
            <p:cNvSpPr/>
            <p:nvPr/>
          </p:nvSpPr>
          <p:spPr bwMode="gray">
            <a:xfrm flipH="1">
              <a:off x="4634641" y="4970792"/>
              <a:ext cx="667564" cy="175922"/>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63" name="Ellipse 119">
              <a:extLst>
                <a:ext uri="{FF2B5EF4-FFF2-40B4-BE49-F238E27FC236}">
                  <a16:creationId xmlns:a16="http://schemas.microsoft.com/office/drawing/2014/main" id="{AE7D8383-66D5-4C21-8CBA-DC631B2B1D0D}"/>
                </a:ext>
              </a:extLst>
            </p:cNvPr>
            <p:cNvSpPr/>
            <p:nvPr/>
          </p:nvSpPr>
          <p:spPr bwMode="gray">
            <a:xfrm flipH="1">
              <a:off x="863600" y="4821254"/>
              <a:ext cx="546894" cy="175922"/>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64" name="Grafik 123">
              <a:extLst>
                <a:ext uri="{FF2B5EF4-FFF2-40B4-BE49-F238E27FC236}">
                  <a16:creationId xmlns:a16="http://schemas.microsoft.com/office/drawing/2014/main" id="{CF401CF8-6ED8-44FC-A594-FA474146BC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27096" y="3091369"/>
              <a:ext cx="5427132" cy="2171610"/>
            </a:xfrm>
            <a:prstGeom prst="rect">
              <a:avLst/>
            </a:prstGeom>
          </p:spPr>
        </p:pic>
      </p:grpSp>
      <p:sp>
        <p:nvSpPr>
          <p:cNvPr id="65" name="Rechteck 135">
            <a:extLst>
              <a:ext uri="{FF2B5EF4-FFF2-40B4-BE49-F238E27FC236}">
                <a16:creationId xmlns:a16="http://schemas.microsoft.com/office/drawing/2014/main" id="{9834F89D-09B2-4E30-96E3-DB2137821645}"/>
              </a:ext>
            </a:extLst>
          </p:cNvPr>
          <p:cNvSpPr/>
          <p:nvPr/>
        </p:nvSpPr>
        <p:spPr>
          <a:xfrm>
            <a:off x="4077312" y="2091886"/>
            <a:ext cx="1952192" cy="616604"/>
          </a:xfrm>
          <a:prstGeom prst="rect">
            <a:avLst/>
          </a:prstGeom>
        </p:spPr>
        <p:txBody>
          <a:bodyPr wrap="square">
            <a:spAutoFit/>
          </a:bodyPr>
          <a:lstStyle/>
          <a:p>
            <a:pPr algn="r"/>
            <a:r>
              <a:rPr lang="en-US" sz="2000" b="1">
                <a:latin typeface="+mj-lt"/>
              </a:rPr>
              <a:t>Autonomous</a:t>
            </a:r>
            <a:endParaRPr lang="en-US" b="1">
              <a:latin typeface="+mj-lt"/>
            </a:endParaRPr>
          </a:p>
          <a:p>
            <a:pPr algn="r"/>
            <a:r>
              <a:rPr lang="en-US" sz="1600"/>
              <a:t>private vehicle</a:t>
            </a:r>
          </a:p>
        </p:txBody>
      </p:sp>
      <p:sp>
        <p:nvSpPr>
          <p:cNvPr id="66" name="Rechteck 143">
            <a:extLst>
              <a:ext uri="{FF2B5EF4-FFF2-40B4-BE49-F238E27FC236}">
                <a16:creationId xmlns:a16="http://schemas.microsoft.com/office/drawing/2014/main" id="{2C8C7266-E879-4759-9560-96196DBAA0E2}"/>
              </a:ext>
            </a:extLst>
          </p:cNvPr>
          <p:cNvSpPr/>
          <p:nvPr/>
        </p:nvSpPr>
        <p:spPr>
          <a:xfrm>
            <a:off x="4077312" y="4831386"/>
            <a:ext cx="1952192" cy="616604"/>
          </a:xfrm>
          <a:prstGeom prst="rect">
            <a:avLst/>
          </a:prstGeom>
        </p:spPr>
        <p:txBody>
          <a:bodyPr wrap="square" anchor="b">
            <a:spAutoFit/>
          </a:bodyPr>
          <a:lstStyle/>
          <a:p>
            <a:pPr algn="r"/>
            <a:r>
              <a:rPr lang="en-US" sz="2000" b="1">
                <a:latin typeface="+mj-lt"/>
              </a:rPr>
              <a:t>Self-driven</a:t>
            </a:r>
            <a:endParaRPr lang="en-US" b="1">
              <a:latin typeface="+mj-lt"/>
            </a:endParaRPr>
          </a:p>
          <a:p>
            <a:pPr algn="r"/>
            <a:r>
              <a:rPr lang="en-US" sz="1600"/>
              <a:t>private vehicle</a:t>
            </a:r>
          </a:p>
        </p:txBody>
      </p:sp>
      <p:sp>
        <p:nvSpPr>
          <p:cNvPr id="67" name="Rechteck 149">
            <a:extLst>
              <a:ext uri="{FF2B5EF4-FFF2-40B4-BE49-F238E27FC236}">
                <a16:creationId xmlns:a16="http://schemas.microsoft.com/office/drawing/2014/main" id="{3859408D-CB95-4C26-AD96-8396AE7BB646}"/>
              </a:ext>
            </a:extLst>
          </p:cNvPr>
          <p:cNvSpPr/>
          <p:nvPr/>
        </p:nvSpPr>
        <p:spPr>
          <a:xfrm flipH="1">
            <a:off x="6611066" y="2091886"/>
            <a:ext cx="1952190" cy="616604"/>
          </a:xfrm>
          <a:prstGeom prst="rect">
            <a:avLst/>
          </a:prstGeom>
        </p:spPr>
        <p:txBody>
          <a:bodyPr wrap="square">
            <a:spAutoFit/>
          </a:bodyPr>
          <a:lstStyle/>
          <a:p>
            <a:r>
              <a:rPr lang="en-US" sz="2000" b="1">
                <a:latin typeface="+mj-lt"/>
              </a:rPr>
              <a:t>Autonomous</a:t>
            </a:r>
            <a:endParaRPr lang="en-US" b="1">
              <a:latin typeface="+mj-lt"/>
            </a:endParaRPr>
          </a:p>
          <a:p>
            <a:r>
              <a:rPr lang="en-US" sz="1600"/>
              <a:t>shared vehicle</a:t>
            </a:r>
          </a:p>
        </p:txBody>
      </p:sp>
      <p:sp>
        <p:nvSpPr>
          <p:cNvPr id="68" name="Rechteck 155">
            <a:extLst>
              <a:ext uri="{FF2B5EF4-FFF2-40B4-BE49-F238E27FC236}">
                <a16:creationId xmlns:a16="http://schemas.microsoft.com/office/drawing/2014/main" id="{CF251885-0830-47BD-AE36-1E5419B4785D}"/>
              </a:ext>
            </a:extLst>
          </p:cNvPr>
          <p:cNvSpPr/>
          <p:nvPr/>
        </p:nvSpPr>
        <p:spPr>
          <a:xfrm flipH="1">
            <a:off x="6611066" y="4831386"/>
            <a:ext cx="1952190" cy="616604"/>
          </a:xfrm>
          <a:prstGeom prst="rect">
            <a:avLst/>
          </a:prstGeom>
        </p:spPr>
        <p:txBody>
          <a:bodyPr wrap="square" anchor="b">
            <a:spAutoFit/>
          </a:bodyPr>
          <a:lstStyle/>
          <a:p>
            <a:r>
              <a:rPr lang="en-US" sz="2000" b="1">
                <a:latin typeface="+mj-lt"/>
              </a:rPr>
              <a:t>Self-driven</a:t>
            </a:r>
            <a:endParaRPr lang="en-US" b="1">
              <a:latin typeface="+mj-lt"/>
            </a:endParaRPr>
          </a:p>
          <a:p>
            <a:r>
              <a:rPr lang="en-US" sz="1600"/>
              <a:t>shared vehicle</a:t>
            </a:r>
          </a:p>
        </p:txBody>
      </p:sp>
      <p:grpSp>
        <p:nvGrpSpPr>
          <p:cNvPr id="69" name="Gruppieren 158">
            <a:extLst>
              <a:ext uri="{FF2B5EF4-FFF2-40B4-BE49-F238E27FC236}">
                <a16:creationId xmlns:a16="http://schemas.microsoft.com/office/drawing/2014/main" id="{9B92DD5C-3E02-495E-B57C-8BFBF295A789}"/>
              </a:ext>
            </a:extLst>
          </p:cNvPr>
          <p:cNvGrpSpPr/>
          <p:nvPr/>
        </p:nvGrpSpPr>
        <p:grpSpPr>
          <a:xfrm>
            <a:off x="5592230" y="2987964"/>
            <a:ext cx="1507370" cy="1578100"/>
            <a:chOff x="5346217" y="3070011"/>
            <a:chExt cx="1550122" cy="1622859"/>
          </a:xfrm>
        </p:grpSpPr>
        <p:sp>
          <p:nvSpPr>
            <p:cNvPr id="70" name="Ellipse 157">
              <a:extLst>
                <a:ext uri="{FF2B5EF4-FFF2-40B4-BE49-F238E27FC236}">
                  <a16:creationId xmlns:a16="http://schemas.microsoft.com/office/drawing/2014/main" id="{C724BE55-75B0-425D-BFDB-272CC33F21AE}"/>
                </a:ext>
              </a:extLst>
            </p:cNvPr>
            <p:cNvSpPr/>
            <p:nvPr/>
          </p:nvSpPr>
          <p:spPr bwMode="gray">
            <a:xfrm>
              <a:off x="5349188" y="3189775"/>
              <a:ext cx="1503095" cy="1503095"/>
            </a:xfrm>
            <a:prstGeom prst="ellipse">
              <a:avLst/>
            </a:prstGeom>
            <a:solidFill>
              <a:schemeClr val="tx1"/>
            </a:solidFill>
            <a:ln w="793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71" name="Graphic 142">
              <a:extLst>
                <a:ext uri="{FF2B5EF4-FFF2-40B4-BE49-F238E27FC236}">
                  <a16:creationId xmlns:a16="http://schemas.microsoft.com/office/drawing/2014/main" id="{4B1FD295-6F4A-49F8-B178-E57F74DE5FA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5346217" y="3070011"/>
              <a:ext cx="1550122" cy="1550122"/>
            </a:xfrm>
            <a:prstGeom prst="rect">
              <a:avLst/>
            </a:prstGeom>
          </p:spPr>
        </p:pic>
      </p:grpSp>
      <p:grpSp>
        <p:nvGrpSpPr>
          <p:cNvPr id="72" name="Gruppieren 164">
            <a:extLst>
              <a:ext uri="{FF2B5EF4-FFF2-40B4-BE49-F238E27FC236}">
                <a16:creationId xmlns:a16="http://schemas.microsoft.com/office/drawing/2014/main" id="{83D383A8-4025-45C5-8586-A42D4D8AAB4C}"/>
              </a:ext>
            </a:extLst>
          </p:cNvPr>
          <p:cNvGrpSpPr/>
          <p:nvPr/>
        </p:nvGrpSpPr>
        <p:grpSpPr>
          <a:xfrm>
            <a:off x="1060483" y="1919714"/>
            <a:ext cx="3722387" cy="2510703"/>
            <a:chOff x="671491" y="1781946"/>
            <a:chExt cx="4239628" cy="2859576"/>
          </a:xfrm>
        </p:grpSpPr>
        <p:grpSp>
          <p:nvGrpSpPr>
            <p:cNvPr id="73" name="Group 57">
              <a:extLst>
                <a:ext uri="{FF2B5EF4-FFF2-40B4-BE49-F238E27FC236}">
                  <a16:creationId xmlns:a16="http://schemas.microsoft.com/office/drawing/2014/main" id="{E6E69AB2-A472-4B42-B4E0-B1F7AD23F0A6}"/>
                </a:ext>
              </a:extLst>
            </p:cNvPr>
            <p:cNvGrpSpPr/>
            <p:nvPr/>
          </p:nvGrpSpPr>
          <p:grpSpPr>
            <a:xfrm rot="165501">
              <a:off x="1023818" y="1781946"/>
              <a:ext cx="3887301" cy="2859576"/>
              <a:chOff x="7176884" y="2362757"/>
              <a:chExt cx="1860112" cy="1860112"/>
            </a:xfrm>
            <a:scene3d>
              <a:camera prst="perspectiveRelaxedModerately" fov="7200000">
                <a:rot lat="16800000" lon="0" rev="0"/>
              </a:camera>
              <a:lightRig rig="threePt" dir="t"/>
            </a:scene3d>
          </p:grpSpPr>
          <p:sp>
            <p:nvSpPr>
              <p:cNvPr id="77" name="Ellipse 121">
                <a:extLst>
                  <a:ext uri="{FF2B5EF4-FFF2-40B4-BE49-F238E27FC236}">
                    <a16:creationId xmlns:a16="http://schemas.microsoft.com/office/drawing/2014/main" id="{C3856C0F-11F5-48FC-AE08-1DD6A265BD64}"/>
                  </a:ext>
                </a:extLst>
              </p:cNvPr>
              <p:cNvSpPr/>
              <p:nvPr/>
            </p:nvSpPr>
            <p:spPr bwMode="gray">
              <a:xfrm>
                <a:off x="7176884" y="2362757"/>
                <a:ext cx="1860112" cy="18601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78" name="Ellipse 122">
                <a:extLst>
                  <a:ext uri="{FF2B5EF4-FFF2-40B4-BE49-F238E27FC236}">
                    <a16:creationId xmlns:a16="http://schemas.microsoft.com/office/drawing/2014/main" id="{67E82740-F453-4B11-86AC-FA1B72B0FE4C}"/>
                  </a:ext>
                </a:extLst>
              </p:cNvPr>
              <p:cNvSpPr/>
              <p:nvPr/>
            </p:nvSpPr>
            <p:spPr bwMode="gray">
              <a:xfrm>
                <a:off x="7362774" y="2548647"/>
                <a:ext cx="1488332" cy="14883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grpSp>
          <p:nvGrpSpPr>
            <p:cNvPr id="74" name="Gruppieren 163">
              <a:extLst>
                <a:ext uri="{FF2B5EF4-FFF2-40B4-BE49-F238E27FC236}">
                  <a16:creationId xmlns:a16="http://schemas.microsoft.com/office/drawing/2014/main" id="{97CA9C48-5B98-4973-A498-F372E5347DA4}"/>
                </a:ext>
              </a:extLst>
            </p:cNvPr>
            <p:cNvGrpSpPr/>
            <p:nvPr/>
          </p:nvGrpSpPr>
          <p:grpSpPr>
            <a:xfrm>
              <a:off x="671491" y="2202871"/>
              <a:ext cx="4228617" cy="1455519"/>
              <a:chOff x="602806" y="2144193"/>
              <a:chExt cx="4228617" cy="1455519"/>
            </a:xfrm>
          </p:grpSpPr>
          <p:sp>
            <p:nvSpPr>
              <p:cNvPr id="75" name="Ellipse 162">
                <a:extLst>
                  <a:ext uri="{FF2B5EF4-FFF2-40B4-BE49-F238E27FC236}">
                    <a16:creationId xmlns:a16="http://schemas.microsoft.com/office/drawing/2014/main" id="{4D95A5F8-F239-44B4-927D-8A47F6059678}"/>
                  </a:ext>
                </a:extLst>
              </p:cNvPr>
              <p:cNvSpPr/>
              <p:nvPr/>
            </p:nvSpPr>
            <p:spPr bwMode="gray">
              <a:xfrm rot="342106">
                <a:off x="602806" y="2942624"/>
                <a:ext cx="4128625" cy="657088"/>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76" name="Grafik 161">
                <a:extLst>
                  <a:ext uri="{FF2B5EF4-FFF2-40B4-BE49-F238E27FC236}">
                    <a16:creationId xmlns:a16="http://schemas.microsoft.com/office/drawing/2014/main" id="{54769530-97B9-4708-AF31-EB6C86529D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930277" y="2144193"/>
                <a:ext cx="3901146" cy="1381399"/>
              </a:xfrm>
              <a:prstGeom prst="rect">
                <a:avLst/>
              </a:prstGeom>
            </p:spPr>
          </p:pic>
        </p:grpSp>
      </p:grpSp>
      <p:grpSp>
        <p:nvGrpSpPr>
          <p:cNvPr id="79" name="Gruppieren 9">
            <a:extLst>
              <a:ext uri="{FF2B5EF4-FFF2-40B4-BE49-F238E27FC236}">
                <a16:creationId xmlns:a16="http://schemas.microsoft.com/office/drawing/2014/main" id="{294DD867-D7A7-4A20-B7BF-71B75B45D424}"/>
              </a:ext>
            </a:extLst>
          </p:cNvPr>
          <p:cNvGrpSpPr/>
          <p:nvPr/>
        </p:nvGrpSpPr>
        <p:grpSpPr>
          <a:xfrm>
            <a:off x="8295339" y="1859379"/>
            <a:ext cx="2728056" cy="2728053"/>
            <a:chOff x="8164686" y="1871355"/>
            <a:chExt cx="2859578" cy="2859576"/>
          </a:xfrm>
        </p:grpSpPr>
        <p:grpSp>
          <p:nvGrpSpPr>
            <p:cNvPr id="80" name="Group 57">
              <a:extLst>
                <a:ext uri="{FF2B5EF4-FFF2-40B4-BE49-F238E27FC236}">
                  <a16:creationId xmlns:a16="http://schemas.microsoft.com/office/drawing/2014/main" id="{3D41DD26-9EB8-45AF-B205-0CC771D65704}"/>
                </a:ext>
              </a:extLst>
            </p:cNvPr>
            <p:cNvGrpSpPr/>
            <p:nvPr/>
          </p:nvGrpSpPr>
          <p:grpSpPr>
            <a:xfrm flipH="1">
              <a:off x="8164686" y="1871355"/>
              <a:ext cx="2859578" cy="2859576"/>
              <a:chOff x="7176884" y="2362757"/>
              <a:chExt cx="1860112" cy="1860112"/>
            </a:xfrm>
            <a:scene3d>
              <a:camera prst="perspectiveRelaxedModerately" fov="7200000">
                <a:rot lat="16800000" lon="0" rev="0"/>
              </a:camera>
              <a:lightRig rig="threePt" dir="t"/>
            </a:scene3d>
          </p:grpSpPr>
          <p:sp>
            <p:nvSpPr>
              <p:cNvPr id="82" name="Ellipse 147">
                <a:extLst>
                  <a:ext uri="{FF2B5EF4-FFF2-40B4-BE49-F238E27FC236}">
                    <a16:creationId xmlns:a16="http://schemas.microsoft.com/office/drawing/2014/main" id="{2E90AFD4-4E9F-4040-BCFA-3938A53A467D}"/>
                  </a:ext>
                </a:extLst>
              </p:cNvPr>
              <p:cNvSpPr/>
              <p:nvPr/>
            </p:nvSpPr>
            <p:spPr bwMode="gray">
              <a:xfrm>
                <a:off x="7176884" y="2362757"/>
                <a:ext cx="1860112" cy="18601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83" name="Ellipse 148">
                <a:extLst>
                  <a:ext uri="{FF2B5EF4-FFF2-40B4-BE49-F238E27FC236}">
                    <a16:creationId xmlns:a16="http://schemas.microsoft.com/office/drawing/2014/main" id="{A8EEF350-86BD-41E0-BAEA-ABF703235EBC}"/>
                  </a:ext>
                </a:extLst>
              </p:cNvPr>
              <p:cNvSpPr/>
              <p:nvPr/>
            </p:nvSpPr>
            <p:spPr bwMode="gray">
              <a:xfrm>
                <a:off x="7362774" y="2548647"/>
                <a:ext cx="1488332" cy="14883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sp>
          <p:nvSpPr>
            <p:cNvPr id="81" name="Ellipse 177">
              <a:extLst>
                <a:ext uri="{FF2B5EF4-FFF2-40B4-BE49-F238E27FC236}">
                  <a16:creationId xmlns:a16="http://schemas.microsoft.com/office/drawing/2014/main" id="{54AB6F08-1812-4759-AD5E-E3E033520BAE}"/>
                </a:ext>
              </a:extLst>
            </p:cNvPr>
            <p:cNvSpPr/>
            <p:nvPr/>
          </p:nvSpPr>
          <p:spPr bwMode="gray">
            <a:xfrm flipH="1">
              <a:off x="8209079" y="3126499"/>
              <a:ext cx="2693210" cy="640045"/>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grpSp>
        <p:nvGrpSpPr>
          <p:cNvPr id="84" name="Gruppieren 91">
            <a:extLst>
              <a:ext uri="{FF2B5EF4-FFF2-40B4-BE49-F238E27FC236}">
                <a16:creationId xmlns:a16="http://schemas.microsoft.com/office/drawing/2014/main" id="{ED0EAFEA-C21D-4E89-9197-3117503BE278}"/>
              </a:ext>
            </a:extLst>
          </p:cNvPr>
          <p:cNvGrpSpPr/>
          <p:nvPr/>
        </p:nvGrpSpPr>
        <p:grpSpPr>
          <a:xfrm flipH="1">
            <a:off x="8025951" y="4173586"/>
            <a:ext cx="3652820" cy="1461638"/>
            <a:chOff x="327096" y="3091369"/>
            <a:chExt cx="5427132" cy="2171610"/>
          </a:xfrm>
        </p:grpSpPr>
        <p:sp>
          <p:nvSpPr>
            <p:cNvPr id="85" name="Ellipse 92">
              <a:extLst>
                <a:ext uri="{FF2B5EF4-FFF2-40B4-BE49-F238E27FC236}">
                  <a16:creationId xmlns:a16="http://schemas.microsoft.com/office/drawing/2014/main" id="{8FFE9F33-CB72-41AF-9D24-96A8C74265F4}"/>
                </a:ext>
              </a:extLst>
            </p:cNvPr>
            <p:cNvSpPr/>
            <p:nvPr/>
          </p:nvSpPr>
          <p:spPr bwMode="gray">
            <a:xfrm flipH="1">
              <a:off x="863600" y="4588060"/>
              <a:ext cx="4767786" cy="655010"/>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86" name="Ellipse 93">
              <a:extLst>
                <a:ext uri="{FF2B5EF4-FFF2-40B4-BE49-F238E27FC236}">
                  <a16:creationId xmlns:a16="http://schemas.microsoft.com/office/drawing/2014/main" id="{69F78904-5326-4D18-90D4-B5C2C521B362}"/>
                </a:ext>
              </a:extLst>
            </p:cNvPr>
            <p:cNvSpPr/>
            <p:nvPr/>
          </p:nvSpPr>
          <p:spPr bwMode="gray">
            <a:xfrm flipH="1">
              <a:off x="2643961" y="5079676"/>
              <a:ext cx="667564" cy="175922"/>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87" name="Ellipse 94">
              <a:extLst>
                <a:ext uri="{FF2B5EF4-FFF2-40B4-BE49-F238E27FC236}">
                  <a16:creationId xmlns:a16="http://schemas.microsoft.com/office/drawing/2014/main" id="{E154B228-4090-4D52-B886-621A27558B07}"/>
                </a:ext>
              </a:extLst>
            </p:cNvPr>
            <p:cNvSpPr/>
            <p:nvPr/>
          </p:nvSpPr>
          <p:spPr bwMode="gray">
            <a:xfrm flipH="1">
              <a:off x="4634641" y="4970792"/>
              <a:ext cx="667564" cy="175922"/>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88" name="Ellipse 95">
              <a:extLst>
                <a:ext uri="{FF2B5EF4-FFF2-40B4-BE49-F238E27FC236}">
                  <a16:creationId xmlns:a16="http://schemas.microsoft.com/office/drawing/2014/main" id="{BC561D5C-D7DA-4AE3-B40F-AC6A07038B97}"/>
                </a:ext>
              </a:extLst>
            </p:cNvPr>
            <p:cNvSpPr/>
            <p:nvPr/>
          </p:nvSpPr>
          <p:spPr bwMode="gray">
            <a:xfrm flipH="1">
              <a:off x="863600" y="4821254"/>
              <a:ext cx="546894" cy="175922"/>
            </a:xfrm>
            <a:prstGeom prst="ellipse">
              <a:avLst/>
            </a:prstGeom>
            <a:gradFill flip="none" rotWithShape="1">
              <a:gsLst>
                <a:gs pos="0">
                  <a:schemeClr val="tx1"/>
                </a:gs>
                <a:gs pos="100000">
                  <a:schemeClr val="tx1">
                    <a:alpha val="0"/>
                  </a:schemeClr>
                </a:gs>
              </a:gsLst>
              <a:path path="shape">
                <a:fillToRect l="50000" t="50000" r="50000" b="50000"/>
              </a:path>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89" name="Grafik 96">
              <a:extLst>
                <a:ext uri="{FF2B5EF4-FFF2-40B4-BE49-F238E27FC236}">
                  <a16:creationId xmlns:a16="http://schemas.microsoft.com/office/drawing/2014/main" id="{B3F61896-88E4-4FC9-98CF-D55671C43F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27096" y="3091369"/>
              <a:ext cx="5427132" cy="2171610"/>
            </a:xfrm>
            <a:prstGeom prst="rect">
              <a:avLst/>
            </a:prstGeom>
          </p:spPr>
        </p:pic>
      </p:grpSp>
      <p:pic>
        <p:nvPicPr>
          <p:cNvPr id="90" name="Grafik 98">
            <a:extLst>
              <a:ext uri="{FF2B5EF4-FFF2-40B4-BE49-F238E27FC236}">
                <a16:creationId xmlns:a16="http://schemas.microsoft.com/office/drawing/2014/main" id="{27402894-71F0-4D75-9103-4317D403C9E0}"/>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776872" y="2154517"/>
            <a:ext cx="1541661" cy="1473666"/>
          </a:xfrm>
          <a:prstGeom prst="rect">
            <a:avLst/>
          </a:prstGeom>
        </p:spPr>
      </p:pic>
      <p:sp>
        <p:nvSpPr>
          <p:cNvPr id="91" name="Rechteck 34">
            <a:extLst>
              <a:ext uri="{FF2B5EF4-FFF2-40B4-BE49-F238E27FC236}">
                <a16:creationId xmlns:a16="http://schemas.microsoft.com/office/drawing/2014/main" id="{3565E695-9D4D-46A3-A5A3-BB9B11DFFAE9}"/>
              </a:ext>
            </a:extLst>
          </p:cNvPr>
          <p:cNvSpPr/>
          <p:nvPr/>
        </p:nvSpPr>
        <p:spPr bwMode="gray">
          <a:xfrm flipV="1">
            <a:off x="3071278" y="5932991"/>
            <a:ext cx="7852642" cy="96588"/>
          </a:xfrm>
          <a:prstGeom prst="rightArrow">
            <a:avLst/>
          </a:prstGeom>
          <a:gradFill flip="none" rotWithShape="1">
            <a:gsLst>
              <a:gs pos="49000">
                <a:schemeClr val="accent6"/>
              </a:gs>
              <a:gs pos="99115">
                <a:schemeClr val="bg1"/>
              </a:gs>
              <a:gs pos="100000">
                <a:schemeClr val="bg1"/>
              </a:gs>
              <a:gs pos="4000">
                <a:schemeClr val="accent2">
                  <a:alpha val="90000"/>
                </a:schemeClr>
              </a:gs>
            </a:gsLst>
            <a:path path="circle">
              <a:fillToRect l="100000" b="100000"/>
            </a:path>
            <a:tileRect t="-100000" r="-100000"/>
          </a:gradFill>
        </p:spPr>
        <p:txBody>
          <a:bodyPr vert="horz" wrap="square" lIns="582660" tIns="744511" rIns="582660" bIns="719334" rtlCol="0" anchor="t">
            <a:noAutofit/>
          </a:bodyPr>
          <a:lstStyle/>
          <a:p>
            <a:pPr defTabSz="913303">
              <a:spcBef>
                <a:spcPct val="0"/>
              </a:spcBef>
            </a:pPr>
            <a:endParaRPr lang="de-DE" sz="1399" b="1" err="1">
              <a:latin typeface="+mj-lt"/>
              <a:ea typeface="+mj-ea"/>
              <a:cs typeface="+mj-cs"/>
            </a:endParaRPr>
          </a:p>
        </p:txBody>
      </p:sp>
      <p:sp>
        <p:nvSpPr>
          <p:cNvPr id="92" name="Rechteck 34">
            <a:extLst>
              <a:ext uri="{FF2B5EF4-FFF2-40B4-BE49-F238E27FC236}">
                <a16:creationId xmlns:a16="http://schemas.microsoft.com/office/drawing/2014/main" id="{9D85AAAB-FC57-45BE-87B5-AA867509A04B}"/>
              </a:ext>
            </a:extLst>
          </p:cNvPr>
          <p:cNvSpPr/>
          <p:nvPr/>
        </p:nvSpPr>
        <p:spPr bwMode="gray">
          <a:xfrm rot="16200000" flipV="1">
            <a:off x="-605718" y="3754142"/>
            <a:ext cx="3012466" cy="75610"/>
          </a:xfrm>
          <a:prstGeom prst="rightArrow">
            <a:avLst/>
          </a:prstGeom>
          <a:gradFill flip="none" rotWithShape="1">
            <a:gsLst>
              <a:gs pos="21000">
                <a:schemeClr val="accent5">
                  <a:lumMod val="60000"/>
                  <a:lumOff val="40000"/>
                </a:schemeClr>
              </a:gs>
              <a:gs pos="99115">
                <a:schemeClr val="bg1"/>
              </a:gs>
              <a:gs pos="100000">
                <a:schemeClr val="bg1"/>
              </a:gs>
              <a:gs pos="0">
                <a:schemeClr val="accent5">
                  <a:lumMod val="75000"/>
                </a:schemeClr>
              </a:gs>
            </a:gsLst>
            <a:path path="circle">
              <a:fillToRect l="100000" b="100000"/>
            </a:path>
            <a:tileRect t="-100000" r="-100000"/>
          </a:gradFill>
        </p:spPr>
        <p:txBody>
          <a:bodyPr vert="horz" wrap="square" lIns="582660" tIns="744511" rIns="582660" bIns="719334" rtlCol="0" anchor="t">
            <a:noAutofit/>
          </a:bodyPr>
          <a:lstStyle/>
          <a:p>
            <a:pPr defTabSz="913303">
              <a:spcBef>
                <a:spcPct val="0"/>
              </a:spcBef>
            </a:pPr>
            <a:endParaRPr lang="de-DE" sz="1399" b="1" err="1">
              <a:latin typeface="+mj-lt"/>
              <a:ea typeface="+mj-ea"/>
              <a:cs typeface="+mj-cs"/>
            </a:endParaRPr>
          </a:p>
        </p:txBody>
      </p:sp>
      <p:sp>
        <p:nvSpPr>
          <p:cNvPr id="93" name="TextBox 92">
            <a:extLst>
              <a:ext uri="{FF2B5EF4-FFF2-40B4-BE49-F238E27FC236}">
                <a16:creationId xmlns:a16="http://schemas.microsoft.com/office/drawing/2014/main" id="{6A476ED8-7005-4A8B-8090-96A64ADC61D8}"/>
              </a:ext>
            </a:extLst>
          </p:cNvPr>
          <p:cNvSpPr txBox="1"/>
          <p:nvPr/>
        </p:nvSpPr>
        <p:spPr>
          <a:xfrm>
            <a:off x="4310647" y="6046689"/>
            <a:ext cx="4019275" cy="249347"/>
          </a:xfrm>
          <a:prstGeom prst="rect">
            <a:avLst/>
          </a:prstGeom>
          <a:noFill/>
        </p:spPr>
        <p:txBody>
          <a:bodyPr wrap="square" rtlCol="0">
            <a:spAutoFit/>
          </a:bodyPr>
          <a:lstStyle/>
          <a:p>
            <a:pPr algn="ctr"/>
            <a:r>
              <a:rPr lang="en-US" sz="1099"/>
              <a:t>Platform excellence</a:t>
            </a:r>
          </a:p>
        </p:txBody>
      </p:sp>
      <p:sp>
        <p:nvSpPr>
          <p:cNvPr id="94" name="TextBox 93">
            <a:extLst>
              <a:ext uri="{FF2B5EF4-FFF2-40B4-BE49-F238E27FC236}">
                <a16:creationId xmlns:a16="http://schemas.microsoft.com/office/drawing/2014/main" id="{1ADF89B8-98D5-4BB7-ABB7-94B1B762C764}"/>
              </a:ext>
            </a:extLst>
          </p:cNvPr>
          <p:cNvSpPr txBox="1"/>
          <p:nvPr/>
        </p:nvSpPr>
        <p:spPr>
          <a:xfrm rot="16200000">
            <a:off x="-1275206" y="3495946"/>
            <a:ext cx="4019275" cy="249347"/>
          </a:xfrm>
          <a:prstGeom prst="rect">
            <a:avLst/>
          </a:prstGeom>
          <a:noFill/>
        </p:spPr>
        <p:txBody>
          <a:bodyPr wrap="square" rtlCol="0">
            <a:spAutoFit/>
          </a:bodyPr>
          <a:lstStyle/>
          <a:p>
            <a:r>
              <a:rPr lang="en-US" sz="1099"/>
              <a:t>		Technological excellence</a:t>
            </a:r>
          </a:p>
        </p:txBody>
      </p:sp>
    </p:spTree>
    <p:extLst>
      <p:ext uri="{BB962C8B-B14F-4D97-AF65-F5344CB8AC3E}">
        <p14:creationId xmlns:p14="http://schemas.microsoft.com/office/powerpoint/2010/main" val="29316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60242-DD73-449C-A847-4D1F57E1DA33}"/>
              </a:ext>
            </a:extLst>
          </p:cNvPr>
          <p:cNvSpPr>
            <a:spLocks noGrp="1"/>
          </p:cNvSpPr>
          <p:nvPr>
            <p:ph type="title"/>
          </p:nvPr>
        </p:nvSpPr>
        <p:spPr/>
        <p:txBody>
          <a:bodyPr/>
          <a:lstStyle/>
          <a:p>
            <a:r>
              <a:rPr lang="en-US" dirty="0"/>
              <a:t>Transformation of automotive and its value chain</a:t>
            </a:r>
          </a:p>
        </p:txBody>
      </p:sp>
      <p:sp>
        <p:nvSpPr>
          <p:cNvPr id="3" name="Date Placeholder 2">
            <a:extLst>
              <a:ext uri="{FF2B5EF4-FFF2-40B4-BE49-F238E27FC236}">
                <a16:creationId xmlns:a16="http://schemas.microsoft.com/office/drawing/2014/main" id="{C5A9195D-AD4D-4433-9780-018187CF9AA5}"/>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D0CE1C89-A565-47FB-9C82-1445D313D3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6D72B0-B3C8-4B89-BFC1-21AE194C13A0}"/>
              </a:ext>
            </a:extLst>
          </p:cNvPr>
          <p:cNvSpPr>
            <a:spLocks noGrp="1"/>
          </p:cNvSpPr>
          <p:nvPr>
            <p:ph type="sldNum" sz="quarter" idx="12"/>
          </p:nvPr>
        </p:nvSpPr>
        <p:spPr/>
        <p:txBody>
          <a:bodyPr/>
          <a:lstStyle/>
          <a:p>
            <a:fld id="{192036CF-16FB-45A1-BE76-402E678A6FB6}" type="slidenum">
              <a:rPr lang="en-US" smtClean="0"/>
              <a:t>33</a:t>
            </a:fld>
            <a:endParaRPr lang="en-US"/>
          </a:p>
        </p:txBody>
      </p:sp>
      <p:sp>
        <p:nvSpPr>
          <p:cNvPr id="6" name="Subtitle 5">
            <a:extLst>
              <a:ext uri="{FF2B5EF4-FFF2-40B4-BE49-F238E27FC236}">
                <a16:creationId xmlns:a16="http://schemas.microsoft.com/office/drawing/2014/main" id="{898978A7-6732-4993-B12D-1258392BF1E3}"/>
              </a:ext>
            </a:extLst>
          </p:cNvPr>
          <p:cNvSpPr>
            <a:spLocks noGrp="1"/>
          </p:cNvSpPr>
          <p:nvPr>
            <p:ph type="subTitle" idx="1"/>
          </p:nvPr>
        </p:nvSpPr>
        <p:spPr/>
        <p:txBody>
          <a:bodyPr/>
          <a:lstStyle/>
          <a:p>
            <a:r>
              <a:rPr lang="en-US" dirty="0"/>
              <a:t>High stakes</a:t>
            </a:r>
          </a:p>
        </p:txBody>
      </p:sp>
      <p:sp>
        <p:nvSpPr>
          <p:cNvPr id="7" name="Freihandform: Form 185">
            <a:extLst>
              <a:ext uri="{FF2B5EF4-FFF2-40B4-BE49-F238E27FC236}">
                <a16:creationId xmlns:a16="http://schemas.microsoft.com/office/drawing/2014/main" id="{C8F7D645-12D7-49E2-85FD-AA2FA3C7AFF2}"/>
              </a:ext>
            </a:extLst>
          </p:cNvPr>
          <p:cNvSpPr/>
          <p:nvPr/>
        </p:nvSpPr>
        <p:spPr bwMode="gray">
          <a:xfrm>
            <a:off x="1976080" y="2360352"/>
            <a:ext cx="8118438" cy="2646462"/>
          </a:xfrm>
          <a:custGeom>
            <a:avLst/>
            <a:gdLst>
              <a:gd name="connsiteX0" fmla="*/ 96658 w 6436471"/>
              <a:gd name="connsiteY0" fmla="*/ 1779088 h 2381424"/>
              <a:gd name="connsiteX1" fmla="*/ 797049 w 6436471"/>
              <a:gd name="connsiteY1" fmla="*/ 1662356 h 2381424"/>
              <a:gd name="connsiteX2" fmla="*/ 1468258 w 6436471"/>
              <a:gd name="connsiteY2" fmla="*/ 1574807 h 2381424"/>
              <a:gd name="connsiteX3" fmla="*/ 3559705 w 6436471"/>
              <a:gd name="connsiteY3" fmla="*/ 1039785 h 2381424"/>
              <a:gd name="connsiteX4" fmla="*/ 4979943 w 6436471"/>
              <a:gd name="connsiteY4" fmla="*/ 621496 h 2381424"/>
              <a:gd name="connsiteX5" fmla="*/ 6400181 w 6436471"/>
              <a:gd name="connsiteY5" fmla="*/ 67020 h 2381424"/>
              <a:gd name="connsiteX6" fmla="*/ 5758156 w 6436471"/>
              <a:gd name="connsiteY6" fmla="*/ 2294654 h 2381424"/>
              <a:gd name="connsiteX7" fmla="*/ 3083049 w 6436471"/>
              <a:gd name="connsiteY7" fmla="*/ 1915275 h 2381424"/>
              <a:gd name="connsiteX8" fmla="*/ 96658 w 6436471"/>
              <a:gd name="connsiteY8" fmla="*/ 1779088 h 2381424"/>
              <a:gd name="connsiteX0" fmla="*/ 0 w 6339813"/>
              <a:gd name="connsiteY0" fmla="*/ 1779088 h 2381424"/>
              <a:gd name="connsiteX1" fmla="*/ 700391 w 6339813"/>
              <a:gd name="connsiteY1" fmla="*/ 1662356 h 2381424"/>
              <a:gd name="connsiteX2" fmla="*/ 1371600 w 6339813"/>
              <a:gd name="connsiteY2" fmla="*/ 1574807 h 2381424"/>
              <a:gd name="connsiteX3" fmla="*/ 3463047 w 6339813"/>
              <a:gd name="connsiteY3" fmla="*/ 1039785 h 2381424"/>
              <a:gd name="connsiteX4" fmla="*/ 4883285 w 6339813"/>
              <a:gd name="connsiteY4" fmla="*/ 621496 h 2381424"/>
              <a:gd name="connsiteX5" fmla="*/ 6303523 w 6339813"/>
              <a:gd name="connsiteY5" fmla="*/ 67020 h 2381424"/>
              <a:gd name="connsiteX6" fmla="*/ 5661498 w 6339813"/>
              <a:gd name="connsiteY6" fmla="*/ 2294654 h 2381424"/>
              <a:gd name="connsiteX7" fmla="*/ 2986391 w 6339813"/>
              <a:gd name="connsiteY7" fmla="*/ 1915275 h 2381424"/>
              <a:gd name="connsiteX8" fmla="*/ 0 w 6339813"/>
              <a:gd name="connsiteY8" fmla="*/ 1779088 h 2381424"/>
              <a:gd name="connsiteX0" fmla="*/ 0 w 6339813"/>
              <a:gd name="connsiteY0" fmla="*/ 1779088 h 2381424"/>
              <a:gd name="connsiteX1" fmla="*/ 700391 w 6339813"/>
              <a:gd name="connsiteY1" fmla="*/ 1662356 h 2381424"/>
              <a:gd name="connsiteX2" fmla="*/ 1685925 w 6339813"/>
              <a:gd name="connsiteY2" fmla="*/ 1495432 h 2381424"/>
              <a:gd name="connsiteX3" fmla="*/ 3463047 w 6339813"/>
              <a:gd name="connsiteY3" fmla="*/ 1039785 h 2381424"/>
              <a:gd name="connsiteX4" fmla="*/ 4883285 w 6339813"/>
              <a:gd name="connsiteY4" fmla="*/ 621496 h 2381424"/>
              <a:gd name="connsiteX5" fmla="*/ 6303523 w 6339813"/>
              <a:gd name="connsiteY5" fmla="*/ 67020 h 2381424"/>
              <a:gd name="connsiteX6" fmla="*/ 5661498 w 6339813"/>
              <a:gd name="connsiteY6" fmla="*/ 2294654 h 2381424"/>
              <a:gd name="connsiteX7" fmla="*/ 2986391 w 6339813"/>
              <a:gd name="connsiteY7" fmla="*/ 1915275 h 2381424"/>
              <a:gd name="connsiteX8" fmla="*/ 0 w 6339813"/>
              <a:gd name="connsiteY8" fmla="*/ 1779088 h 2381424"/>
              <a:gd name="connsiteX0" fmla="*/ 0 w 6339813"/>
              <a:gd name="connsiteY0" fmla="*/ 1779088 h 2381424"/>
              <a:gd name="connsiteX1" fmla="*/ 700391 w 6339813"/>
              <a:gd name="connsiteY1" fmla="*/ 1662356 h 2381424"/>
              <a:gd name="connsiteX2" fmla="*/ 1685925 w 6339813"/>
              <a:gd name="connsiteY2" fmla="*/ 1495432 h 2381424"/>
              <a:gd name="connsiteX3" fmla="*/ 3463047 w 6339813"/>
              <a:gd name="connsiteY3" fmla="*/ 1039785 h 2381424"/>
              <a:gd name="connsiteX4" fmla="*/ 4883285 w 6339813"/>
              <a:gd name="connsiteY4" fmla="*/ 621496 h 2381424"/>
              <a:gd name="connsiteX5" fmla="*/ 6303523 w 6339813"/>
              <a:gd name="connsiteY5" fmla="*/ 67020 h 2381424"/>
              <a:gd name="connsiteX6" fmla="*/ 5661498 w 6339813"/>
              <a:gd name="connsiteY6" fmla="*/ 2294654 h 2381424"/>
              <a:gd name="connsiteX7" fmla="*/ 2986391 w 6339813"/>
              <a:gd name="connsiteY7" fmla="*/ 1915275 h 2381424"/>
              <a:gd name="connsiteX8" fmla="*/ 0 w 6339813"/>
              <a:gd name="connsiteY8" fmla="*/ 1779088 h 2381424"/>
              <a:gd name="connsiteX0" fmla="*/ 0 w 6339813"/>
              <a:gd name="connsiteY0" fmla="*/ 1779088 h 2381424"/>
              <a:gd name="connsiteX1" fmla="*/ 700391 w 6339813"/>
              <a:gd name="connsiteY1" fmla="*/ 1662356 h 2381424"/>
              <a:gd name="connsiteX2" fmla="*/ 1685925 w 6339813"/>
              <a:gd name="connsiteY2" fmla="*/ 1495432 h 2381424"/>
              <a:gd name="connsiteX3" fmla="*/ 3463047 w 6339813"/>
              <a:gd name="connsiteY3" fmla="*/ 1039785 h 2381424"/>
              <a:gd name="connsiteX4" fmla="*/ 4883285 w 6339813"/>
              <a:gd name="connsiteY4" fmla="*/ 621496 h 2381424"/>
              <a:gd name="connsiteX5" fmla="*/ 6303523 w 6339813"/>
              <a:gd name="connsiteY5" fmla="*/ 67020 h 2381424"/>
              <a:gd name="connsiteX6" fmla="*/ 5661498 w 6339813"/>
              <a:gd name="connsiteY6" fmla="*/ 2294654 h 2381424"/>
              <a:gd name="connsiteX7" fmla="*/ 2986391 w 6339813"/>
              <a:gd name="connsiteY7" fmla="*/ 1915275 h 2381424"/>
              <a:gd name="connsiteX8" fmla="*/ 0 w 6339813"/>
              <a:gd name="connsiteY8" fmla="*/ 1779088 h 2381424"/>
              <a:gd name="connsiteX0" fmla="*/ 0 w 6303579"/>
              <a:gd name="connsiteY0" fmla="*/ 1712087 h 2314423"/>
              <a:gd name="connsiteX1" fmla="*/ 700391 w 6303579"/>
              <a:gd name="connsiteY1" fmla="*/ 1595355 h 2314423"/>
              <a:gd name="connsiteX2" fmla="*/ 1685925 w 6303579"/>
              <a:gd name="connsiteY2" fmla="*/ 1428431 h 2314423"/>
              <a:gd name="connsiteX3" fmla="*/ 3463047 w 6303579"/>
              <a:gd name="connsiteY3" fmla="*/ 972784 h 2314423"/>
              <a:gd name="connsiteX4" fmla="*/ 4883285 w 6303579"/>
              <a:gd name="connsiteY4" fmla="*/ 554495 h 2314423"/>
              <a:gd name="connsiteX5" fmla="*/ 6303523 w 6303579"/>
              <a:gd name="connsiteY5" fmla="*/ 19 h 2314423"/>
              <a:gd name="connsiteX6" fmla="*/ 5661498 w 6303579"/>
              <a:gd name="connsiteY6" fmla="*/ 2227653 h 2314423"/>
              <a:gd name="connsiteX7" fmla="*/ 2986391 w 6303579"/>
              <a:gd name="connsiteY7" fmla="*/ 1848274 h 2314423"/>
              <a:gd name="connsiteX8" fmla="*/ 0 w 6303579"/>
              <a:gd name="connsiteY8" fmla="*/ 1712087 h 2314423"/>
              <a:gd name="connsiteX0" fmla="*/ 0 w 6303579"/>
              <a:gd name="connsiteY0" fmla="*/ 1712087 h 2310046"/>
              <a:gd name="connsiteX1" fmla="*/ 700391 w 6303579"/>
              <a:gd name="connsiteY1" fmla="*/ 1595355 h 2310046"/>
              <a:gd name="connsiteX2" fmla="*/ 1685925 w 6303579"/>
              <a:gd name="connsiteY2" fmla="*/ 1428431 h 2310046"/>
              <a:gd name="connsiteX3" fmla="*/ 3463047 w 6303579"/>
              <a:gd name="connsiteY3" fmla="*/ 972784 h 2310046"/>
              <a:gd name="connsiteX4" fmla="*/ 4883285 w 6303579"/>
              <a:gd name="connsiteY4" fmla="*/ 554495 h 2310046"/>
              <a:gd name="connsiteX5" fmla="*/ 6303523 w 6303579"/>
              <a:gd name="connsiteY5" fmla="*/ 19 h 2310046"/>
              <a:gd name="connsiteX6" fmla="*/ 5661498 w 6303579"/>
              <a:gd name="connsiteY6" fmla="*/ 2227653 h 2310046"/>
              <a:gd name="connsiteX7" fmla="*/ 2986391 w 6303579"/>
              <a:gd name="connsiteY7" fmla="*/ 1848274 h 2310046"/>
              <a:gd name="connsiteX8" fmla="*/ 0 w 6303579"/>
              <a:gd name="connsiteY8" fmla="*/ 1712087 h 2310046"/>
              <a:gd name="connsiteX0" fmla="*/ 49973 w 6353552"/>
              <a:gd name="connsiteY0" fmla="*/ 1712087 h 2298420"/>
              <a:gd name="connsiteX1" fmla="*/ 750364 w 6353552"/>
              <a:gd name="connsiteY1" fmla="*/ 1595355 h 2298420"/>
              <a:gd name="connsiteX2" fmla="*/ 1735898 w 6353552"/>
              <a:gd name="connsiteY2" fmla="*/ 1428431 h 2298420"/>
              <a:gd name="connsiteX3" fmla="*/ 3513020 w 6353552"/>
              <a:gd name="connsiteY3" fmla="*/ 972784 h 2298420"/>
              <a:gd name="connsiteX4" fmla="*/ 4933258 w 6353552"/>
              <a:gd name="connsiteY4" fmla="*/ 554495 h 2298420"/>
              <a:gd name="connsiteX5" fmla="*/ 6353496 w 6353552"/>
              <a:gd name="connsiteY5" fmla="*/ 19 h 2298420"/>
              <a:gd name="connsiteX6" fmla="*/ 5711471 w 6353552"/>
              <a:gd name="connsiteY6" fmla="*/ 2227653 h 2298420"/>
              <a:gd name="connsiteX7" fmla="*/ 2160064 w 6353552"/>
              <a:gd name="connsiteY7" fmla="*/ 1705399 h 2298420"/>
              <a:gd name="connsiteX8" fmla="*/ 49973 w 6353552"/>
              <a:gd name="connsiteY8" fmla="*/ 1712087 h 2298420"/>
              <a:gd name="connsiteX0" fmla="*/ 49973 w 6353552"/>
              <a:gd name="connsiteY0" fmla="*/ 1712087 h 2305977"/>
              <a:gd name="connsiteX1" fmla="*/ 750364 w 6353552"/>
              <a:gd name="connsiteY1" fmla="*/ 1595355 h 2305977"/>
              <a:gd name="connsiteX2" fmla="*/ 1735898 w 6353552"/>
              <a:gd name="connsiteY2" fmla="*/ 1428431 h 2305977"/>
              <a:gd name="connsiteX3" fmla="*/ 3513020 w 6353552"/>
              <a:gd name="connsiteY3" fmla="*/ 972784 h 2305977"/>
              <a:gd name="connsiteX4" fmla="*/ 4933258 w 6353552"/>
              <a:gd name="connsiteY4" fmla="*/ 554495 h 2305977"/>
              <a:gd name="connsiteX5" fmla="*/ 6353496 w 6353552"/>
              <a:gd name="connsiteY5" fmla="*/ 19 h 2305977"/>
              <a:gd name="connsiteX6" fmla="*/ 5711471 w 6353552"/>
              <a:gd name="connsiteY6" fmla="*/ 2227653 h 2305977"/>
              <a:gd name="connsiteX7" fmla="*/ 2160064 w 6353552"/>
              <a:gd name="connsiteY7" fmla="*/ 1705399 h 2305977"/>
              <a:gd name="connsiteX8" fmla="*/ 49973 w 6353552"/>
              <a:gd name="connsiteY8" fmla="*/ 1712087 h 2305977"/>
              <a:gd name="connsiteX0" fmla="*/ 49973 w 6353506"/>
              <a:gd name="connsiteY0" fmla="*/ 1712085 h 2305975"/>
              <a:gd name="connsiteX1" fmla="*/ 750364 w 6353506"/>
              <a:gd name="connsiteY1" fmla="*/ 1595353 h 2305975"/>
              <a:gd name="connsiteX2" fmla="*/ 1735898 w 6353506"/>
              <a:gd name="connsiteY2" fmla="*/ 1428429 h 2305975"/>
              <a:gd name="connsiteX3" fmla="*/ 3513020 w 6353506"/>
              <a:gd name="connsiteY3" fmla="*/ 972782 h 2305975"/>
              <a:gd name="connsiteX4" fmla="*/ 4933258 w 6353506"/>
              <a:gd name="connsiteY4" fmla="*/ 554493 h 2305975"/>
              <a:gd name="connsiteX5" fmla="*/ 6353496 w 6353506"/>
              <a:gd name="connsiteY5" fmla="*/ 17 h 2305975"/>
              <a:gd name="connsiteX6" fmla="*/ 5711471 w 6353506"/>
              <a:gd name="connsiteY6" fmla="*/ 2227651 h 2305975"/>
              <a:gd name="connsiteX7" fmla="*/ 2160064 w 6353506"/>
              <a:gd name="connsiteY7" fmla="*/ 1705397 h 2305975"/>
              <a:gd name="connsiteX8" fmla="*/ 49973 w 6353506"/>
              <a:gd name="connsiteY8" fmla="*/ 1712085 h 2305975"/>
              <a:gd name="connsiteX0" fmla="*/ 49973 w 6353506"/>
              <a:gd name="connsiteY0" fmla="*/ 1712085 h 2227692"/>
              <a:gd name="connsiteX1" fmla="*/ 750364 w 6353506"/>
              <a:gd name="connsiteY1" fmla="*/ 1595353 h 2227692"/>
              <a:gd name="connsiteX2" fmla="*/ 1735898 w 6353506"/>
              <a:gd name="connsiteY2" fmla="*/ 1428429 h 2227692"/>
              <a:gd name="connsiteX3" fmla="*/ 3513020 w 6353506"/>
              <a:gd name="connsiteY3" fmla="*/ 972782 h 2227692"/>
              <a:gd name="connsiteX4" fmla="*/ 4933258 w 6353506"/>
              <a:gd name="connsiteY4" fmla="*/ 554493 h 2227692"/>
              <a:gd name="connsiteX5" fmla="*/ 6353496 w 6353506"/>
              <a:gd name="connsiteY5" fmla="*/ 17 h 2227692"/>
              <a:gd name="connsiteX6" fmla="*/ 5711471 w 6353506"/>
              <a:gd name="connsiteY6" fmla="*/ 2227651 h 2227692"/>
              <a:gd name="connsiteX7" fmla="*/ 2160064 w 6353506"/>
              <a:gd name="connsiteY7" fmla="*/ 1705397 h 2227692"/>
              <a:gd name="connsiteX8" fmla="*/ 49973 w 6353506"/>
              <a:gd name="connsiteY8" fmla="*/ 1712085 h 2227692"/>
              <a:gd name="connsiteX0" fmla="*/ 49973 w 6353509"/>
              <a:gd name="connsiteY0" fmla="*/ 1712086 h 2227693"/>
              <a:gd name="connsiteX1" fmla="*/ 750364 w 6353509"/>
              <a:gd name="connsiteY1" fmla="*/ 1595354 h 2227693"/>
              <a:gd name="connsiteX2" fmla="*/ 1735898 w 6353509"/>
              <a:gd name="connsiteY2" fmla="*/ 1428430 h 2227693"/>
              <a:gd name="connsiteX3" fmla="*/ 3513020 w 6353509"/>
              <a:gd name="connsiteY3" fmla="*/ 972783 h 2227693"/>
              <a:gd name="connsiteX4" fmla="*/ 4933258 w 6353509"/>
              <a:gd name="connsiteY4" fmla="*/ 554494 h 2227693"/>
              <a:gd name="connsiteX5" fmla="*/ 6353496 w 6353509"/>
              <a:gd name="connsiteY5" fmla="*/ 18 h 2227693"/>
              <a:gd name="connsiteX6" fmla="*/ 5711471 w 6353509"/>
              <a:gd name="connsiteY6" fmla="*/ 2227652 h 2227693"/>
              <a:gd name="connsiteX7" fmla="*/ 2160064 w 6353509"/>
              <a:gd name="connsiteY7" fmla="*/ 1705398 h 2227693"/>
              <a:gd name="connsiteX8" fmla="*/ 49973 w 6353509"/>
              <a:gd name="connsiteY8" fmla="*/ 1712086 h 2227693"/>
              <a:gd name="connsiteX0" fmla="*/ 12385 w 6315921"/>
              <a:gd name="connsiteY0" fmla="*/ 1712086 h 2227693"/>
              <a:gd name="connsiteX1" fmla="*/ 712776 w 6315921"/>
              <a:gd name="connsiteY1" fmla="*/ 1595354 h 2227693"/>
              <a:gd name="connsiteX2" fmla="*/ 1698310 w 6315921"/>
              <a:gd name="connsiteY2" fmla="*/ 1428430 h 2227693"/>
              <a:gd name="connsiteX3" fmla="*/ 3475432 w 6315921"/>
              <a:gd name="connsiteY3" fmla="*/ 972783 h 2227693"/>
              <a:gd name="connsiteX4" fmla="*/ 4895670 w 6315921"/>
              <a:gd name="connsiteY4" fmla="*/ 554494 h 2227693"/>
              <a:gd name="connsiteX5" fmla="*/ 6315908 w 6315921"/>
              <a:gd name="connsiteY5" fmla="*/ 18 h 2227693"/>
              <a:gd name="connsiteX6" fmla="*/ 5673883 w 6315921"/>
              <a:gd name="connsiteY6" fmla="*/ 2227652 h 2227693"/>
              <a:gd name="connsiteX7" fmla="*/ 2122476 w 6315921"/>
              <a:gd name="connsiteY7" fmla="*/ 1705398 h 2227693"/>
              <a:gd name="connsiteX8" fmla="*/ 12385 w 6315921"/>
              <a:gd name="connsiteY8" fmla="*/ 1712086 h 2227693"/>
              <a:gd name="connsiteX0" fmla="*/ 12602 w 6303777"/>
              <a:gd name="connsiteY0" fmla="*/ 1716684 h 2227688"/>
              <a:gd name="connsiteX1" fmla="*/ 700632 w 6303777"/>
              <a:gd name="connsiteY1" fmla="*/ 1595354 h 2227688"/>
              <a:gd name="connsiteX2" fmla="*/ 1686166 w 6303777"/>
              <a:gd name="connsiteY2" fmla="*/ 1428430 h 2227688"/>
              <a:gd name="connsiteX3" fmla="*/ 3463288 w 6303777"/>
              <a:gd name="connsiteY3" fmla="*/ 972783 h 2227688"/>
              <a:gd name="connsiteX4" fmla="*/ 4883526 w 6303777"/>
              <a:gd name="connsiteY4" fmla="*/ 554494 h 2227688"/>
              <a:gd name="connsiteX5" fmla="*/ 6303764 w 6303777"/>
              <a:gd name="connsiteY5" fmla="*/ 18 h 2227688"/>
              <a:gd name="connsiteX6" fmla="*/ 5661739 w 6303777"/>
              <a:gd name="connsiteY6" fmla="*/ 2227652 h 2227688"/>
              <a:gd name="connsiteX7" fmla="*/ 2110332 w 6303777"/>
              <a:gd name="connsiteY7" fmla="*/ 1705398 h 2227688"/>
              <a:gd name="connsiteX8" fmla="*/ 12602 w 6303777"/>
              <a:gd name="connsiteY8" fmla="*/ 1716684 h 2227688"/>
              <a:gd name="connsiteX0" fmla="*/ 0 w 6291175"/>
              <a:gd name="connsiteY0" fmla="*/ 1716684 h 2227688"/>
              <a:gd name="connsiteX1" fmla="*/ 688030 w 6291175"/>
              <a:gd name="connsiteY1" fmla="*/ 1595354 h 2227688"/>
              <a:gd name="connsiteX2" fmla="*/ 1673564 w 6291175"/>
              <a:gd name="connsiteY2" fmla="*/ 1428430 h 2227688"/>
              <a:gd name="connsiteX3" fmla="*/ 3450686 w 6291175"/>
              <a:gd name="connsiteY3" fmla="*/ 972783 h 2227688"/>
              <a:gd name="connsiteX4" fmla="*/ 4870924 w 6291175"/>
              <a:gd name="connsiteY4" fmla="*/ 554494 h 2227688"/>
              <a:gd name="connsiteX5" fmla="*/ 6291162 w 6291175"/>
              <a:gd name="connsiteY5" fmla="*/ 18 h 2227688"/>
              <a:gd name="connsiteX6" fmla="*/ 5649137 w 6291175"/>
              <a:gd name="connsiteY6" fmla="*/ 2227652 h 2227688"/>
              <a:gd name="connsiteX7" fmla="*/ 2097730 w 6291175"/>
              <a:gd name="connsiteY7" fmla="*/ 1705398 h 2227688"/>
              <a:gd name="connsiteX8" fmla="*/ 0 w 6291175"/>
              <a:gd name="connsiteY8" fmla="*/ 1716684 h 2227688"/>
              <a:gd name="connsiteX0" fmla="*/ 0 w 6291175"/>
              <a:gd name="connsiteY0" fmla="*/ 1716684 h 2227688"/>
              <a:gd name="connsiteX1" fmla="*/ 688030 w 6291175"/>
              <a:gd name="connsiteY1" fmla="*/ 1595354 h 2227688"/>
              <a:gd name="connsiteX2" fmla="*/ 1673564 w 6291175"/>
              <a:gd name="connsiteY2" fmla="*/ 1428430 h 2227688"/>
              <a:gd name="connsiteX3" fmla="*/ 3450686 w 6291175"/>
              <a:gd name="connsiteY3" fmla="*/ 972783 h 2227688"/>
              <a:gd name="connsiteX4" fmla="*/ 4870924 w 6291175"/>
              <a:gd name="connsiteY4" fmla="*/ 554494 h 2227688"/>
              <a:gd name="connsiteX5" fmla="*/ 6291162 w 6291175"/>
              <a:gd name="connsiteY5" fmla="*/ 18 h 2227688"/>
              <a:gd name="connsiteX6" fmla="*/ 5649137 w 6291175"/>
              <a:gd name="connsiteY6" fmla="*/ 2227652 h 2227688"/>
              <a:gd name="connsiteX7" fmla="*/ 2097730 w 6291175"/>
              <a:gd name="connsiteY7" fmla="*/ 1705398 h 2227688"/>
              <a:gd name="connsiteX8" fmla="*/ 0 w 6291175"/>
              <a:gd name="connsiteY8" fmla="*/ 1716684 h 2227688"/>
              <a:gd name="connsiteX0" fmla="*/ 12601 w 6303776"/>
              <a:gd name="connsiteY0" fmla="*/ 1716684 h 2227688"/>
              <a:gd name="connsiteX1" fmla="*/ 700631 w 6303776"/>
              <a:gd name="connsiteY1" fmla="*/ 1595354 h 2227688"/>
              <a:gd name="connsiteX2" fmla="*/ 1686165 w 6303776"/>
              <a:gd name="connsiteY2" fmla="*/ 1428430 h 2227688"/>
              <a:gd name="connsiteX3" fmla="*/ 3463287 w 6303776"/>
              <a:gd name="connsiteY3" fmla="*/ 972783 h 2227688"/>
              <a:gd name="connsiteX4" fmla="*/ 4883525 w 6303776"/>
              <a:gd name="connsiteY4" fmla="*/ 554494 h 2227688"/>
              <a:gd name="connsiteX5" fmla="*/ 6303763 w 6303776"/>
              <a:gd name="connsiteY5" fmla="*/ 18 h 2227688"/>
              <a:gd name="connsiteX6" fmla="*/ 5661738 w 6303776"/>
              <a:gd name="connsiteY6" fmla="*/ 2227652 h 2227688"/>
              <a:gd name="connsiteX7" fmla="*/ 2110331 w 6303776"/>
              <a:gd name="connsiteY7" fmla="*/ 1705398 h 2227688"/>
              <a:gd name="connsiteX8" fmla="*/ 12601 w 6303776"/>
              <a:gd name="connsiteY8" fmla="*/ 1716684 h 2227688"/>
              <a:gd name="connsiteX0" fmla="*/ 12601 w 6303776"/>
              <a:gd name="connsiteY0" fmla="*/ 1716684 h 2227688"/>
              <a:gd name="connsiteX1" fmla="*/ 700631 w 6303776"/>
              <a:gd name="connsiteY1" fmla="*/ 1595354 h 2227688"/>
              <a:gd name="connsiteX2" fmla="*/ 1686165 w 6303776"/>
              <a:gd name="connsiteY2" fmla="*/ 1428430 h 2227688"/>
              <a:gd name="connsiteX3" fmla="*/ 3463287 w 6303776"/>
              <a:gd name="connsiteY3" fmla="*/ 972783 h 2227688"/>
              <a:gd name="connsiteX4" fmla="*/ 4883525 w 6303776"/>
              <a:gd name="connsiteY4" fmla="*/ 554494 h 2227688"/>
              <a:gd name="connsiteX5" fmla="*/ 6303763 w 6303776"/>
              <a:gd name="connsiteY5" fmla="*/ 18 h 2227688"/>
              <a:gd name="connsiteX6" fmla="*/ 5661738 w 6303776"/>
              <a:gd name="connsiteY6" fmla="*/ 2227652 h 2227688"/>
              <a:gd name="connsiteX7" fmla="*/ 2110331 w 6303776"/>
              <a:gd name="connsiteY7" fmla="*/ 1705398 h 2227688"/>
              <a:gd name="connsiteX8" fmla="*/ 12601 w 6303776"/>
              <a:gd name="connsiteY8" fmla="*/ 1716684 h 2227688"/>
              <a:gd name="connsiteX0" fmla="*/ 12601 w 6303776"/>
              <a:gd name="connsiteY0" fmla="*/ 1716684 h 2227688"/>
              <a:gd name="connsiteX1" fmla="*/ 700631 w 6303776"/>
              <a:gd name="connsiteY1" fmla="*/ 1595354 h 2227688"/>
              <a:gd name="connsiteX2" fmla="*/ 1686165 w 6303776"/>
              <a:gd name="connsiteY2" fmla="*/ 1428430 h 2227688"/>
              <a:gd name="connsiteX3" fmla="*/ 3463287 w 6303776"/>
              <a:gd name="connsiteY3" fmla="*/ 972783 h 2227688"/>
              <a:gd name="connsiteX4" fmla="*/ 4883525 w 6303776"/>
              <a:gd name="connsiteY4" fmla="*/ 554494 h 2227688"/>
              <a:gd name="connsiteX5" fmla="*/ 6303763 w 6303776"/>
              <a:gd name="connsiteY5" fmla="*/ 18 h 2227688"/>
              <a:gd name="connsiteX6" fmla="*/ 5661738 w 6303776"/>
              <a:gd name="connsiteY6" fmla="*/ 2227652 h 2227688"/>
              <a:gd name="connsiteX7" fmla="*/ 2110331 w 6303776"/>
              <a:gd name="connsiteY7" fmla="*/ 1705398 h 2227688"/>
              <a:gd name="connsiteX8" fmla="*/ 12601 w 6303776"/>
              <a:gd name="connsiteY8" fmla="*/ 1716684 h 2227688"/>
              <a:gd name="connsiteX0" fmla="*/ 12838 w 6340188"/>
              <a:gd name="connsiteY0" fmla="*/ 1766003 h 1964160"/>
              <a:gd name="connsiteX1" fmla="*/ 700868 w 6340188"/>
              <a:gd name="connsiteY1" fmla="*/ 1644673 h 1964160"/>
              <a:gd name="connsiteX2" fmla="*/ 1686402 w 6340188"/>
              <a:gd name="connsiteY2" fmla="*/ 1477749 h 1964160"/>
              <a:gd name="connsiteX3" fmla="*/ 3463524 w 6340188"/>
              <a:gd name="connsiteY3" fmla="*/ 1022102 h 1964160"/>
              <a:gd name="connsiteX4" fmla="*/ 4883762 w 6340188"/>
              <a:gd name="connsiteY4" fmla="*/ 603813 h 1964160"/>
              <a:gd name="connsiteX5" fmla="*/ 6304000 w 6340188"/>
              <a:gd name="connsiteY5" fmla="*/ 49337 h 1964160"/>
              <a:gd name="connsiteX6" fmla="*/ 5826273 w 6340188"/>
              <a:gd name="connsiteY6" fmla="*/ 1964161 h 1964160"/>
              <a:gd name="connsiteX7" fmla="*/ 2110568 w 6340188"/>
              <a:gd name="connsiteY7" fmla="*/ 1754717 h 1964160"/>
              <a:gd name="connsiteX8" fmla="*/ 12838 w 6340188"/>
              <a:gd name="connsiteY8" fmla="*/ 1766003 h 1964160"/>
              <a:gd name="connsiteX0" fmla="*/ 12838 w 6334212"/>
              <a:gd name="connsiteY0" fmla="*/ 1766003 h 1964161"/>
              <a:gd name="connsiteX1" fmla="*/ 700868 w 6334212"/>
              <a:gd name="connsiteY1" fmla="*/ 1644673 h 1964161"/>
              <a:gd name="connsiteX2" fmla="*/ 1686402 w 6334212"/>
              <a:gd name="connsiteY2" fmla="*/ 1477749 h 1964161"/>
              <a:gd name="connsiteX3" fmla="*/ 3463524 w 6334212"/>
              <a:gd name="connsiteY3" fmla="*/ 1022102 h 1964161"/>
              <a:gd name="connsiteX4" fmla="*/ 4883762 w 6334212"/>
              <a:gd name="connsiteY4" fmla="*/ 603813 h 1964161"/>
              <a:gd name="connsiteX5" fmla="*/ 6304000 w 6334212"/>
              <a:gd name="connsiteY5" fmla="*/ 49337 h 1964161"/>
              <a:gd name="connsiteX6" fmla="*/ 5826273 w 6334212"/>
              <a:gd name="connsiteY6" fmla="*/ 1964161 h 1964161"/>
              <a:gd name="connsiteX7" fmla="*/ 2110568 w 6334212"/>
              <a:gd name="connsiteY7" fmla="*/ 1754717 h 1964161"/>
              <a:gd name="connsiteX8" fmla="*/ 12838 w 6334212"/>
              <a:gd name="connsiteY8" fmla="*/ 1766003 h 1964161"/>
              <a:gd name="connsiteX0" fmla="*/ 12838 w 6307990"/>
              <a:gd name="connsiteY0" fmla="*/ 1716865 h 1915023"/>
              <a:gd name="connsiteX1" fmla="*/ 700868 w 6307990"/>
              <a:gd name="connsiteY1" fmla="*/ 1595535 h 1915023"/>
              <a:gd name="connsiteX2" fmla="*/ 1686402 w 6307990"/>
              <a:gd name="connsiteY2" fmla="*/ 1428611 h 1915023"/>
              <a:gd name="connsiteX3" fmla="*/ 3463524 w 6307990"/>
              <a:gd name="connsiteY3" fmla="*/ 972964 h 1915023"/>
              <a:gd name="connsiteX4" fmla="*/ 4883762 w 6307990"/>
              <a:gd name="connsiteY4" fmla="*/ 554675 h 1915023"/>
              <a:gd name="connsiteX5" fmla="*/ 6304000 w 6307990"/>
              <a:gd name="connsiteY5" fmla="*/ 199 h 1915023"/>
              <a:gd name="connsiteX6" fmla="*/ 5826273 w 6307990"/>
              <a:gd name="connsiteY6" fmla="*/ 1915023 h 1915023"/>
              <a:gd name="connsiteX7" fmla="*/ 2110568 w 6307990"/>
              <a:gd name="connsiteY7" fmla="*/ 1705579 h 1915023"/>
              <a:gd name="connsiteX8" fmla="*/ 12838 w 6307990"/>
              <a:gd name="connsiteY8" fmla="*/ 1716865 h 1915023"/>
              <a:gd name="connsiteX0" fmla="*/ 12838 w 6351684"/>
              <a:gd name="connsiteY0" fmla="*/ 1719401 h 1917559"/>
              <a:gd name="connsiteX1" fmla="*/ 700868 w 6351684"/>
              <a:gd name="connsiteY1" fmla="*/ 1598071 h 1917559"/>
              <a:gd name="connsiteX2" fmla="*/ 1686402 w 6351684"/>
              <a:gd name="connsiteY2" fmla="*/ 1431147 h 1917559"/>
              <a:gd name="connsiteX3" fmla="*/ 3463524 w 6351684"/>
              <a:gd name="connsiteY3" fmla="*/ 975500 h 1917559"/>
              <a:gd name="connsiteX4" fmla="*/ 4883762 w 6351684"/>
              <a:gd name="connsiteY4" fmla="*/ 557211 h 1917559"/>
              <a:gd name="connsiteX5" fmla="*/ 6304000 w 6351684"/>
              <a:gd name="connsiteY5" fmla="*/ 2735 h 1917559"/>
              <a:gd name="connsiteX6" fmla="*/ 5826273 w 6351684"/>
              <a:gd name="connsiteY6" fmla="*/ 1917559 h 1917559"/>
              <a:gd name="connsiteX7" fmla="*/ 2110568 w 6351684"/>
              <a:gd name="connsiteY7" fmla="*/ 1708115 h 1917559"/>
              <a:gd name="connsiteX8" fmla="*/ 12838 w 6351684"/>
              <a:gd name="connsiteY8" fmla="*/ 1719401 h 1917559"/>
              <a:gd name="connsiteX0" fmla="*/ 12838 w 6321091"/>
              <a:gd name="connsiteY0" fmla="*/ 1717788 h 1915946"/>
              <a:gd name="connsiteX1" fmla="*/ 700868 w 6321091"/>
              <a:gd name="connsiteY1" fmla="*/ 1596458 h 1915946"/>
              <a:gd name="connsiteX2" fmla="*/ 1686402 w 6321091"/>
              <a:gd name="connsiteY2" fmla="*/ 1429534 h 1915946"/>
              <a:gd name="connsiteX3" fmla="*/ 3463524 w 6321091"/>
              <a:gd name="connsiteY3" fmla="*/ 973887 h 1915946"/>
              <a:gd name="connsiteX4" fmla="*/ 4883762 w 6321091"/>
              <a:gd name="connsiteY4" fmla="*/ 555598 h 1915946"/>
              <a:gd name="connsiteX5" fmla="*/ 6304000 w 6321091"/>
              <a:gd name="connsiteY5" fmla="*/ 1122 h 1915946"/>
              <a:gd name="connsiteX6" fmla="*/ 5826273 w 6321091"/>
              <a:gd name="connsiteY6" fmla="*/ 1915946 h 1915946"/>
              <a:gd name="connsiteX7" fmla="*/ 2110568 w 6321091"/>
              <a:gd name="connsiteY7" fmla="*/ 1706502 h 1915946"/>
              <a:gd name="connsiteX8" fmla="*/ 12838 w 6321091"/>
              <a:gd name="connsiteY8" fmla="*/ 1717788 h 19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1091" h="1915946">
                <a:moveTo>
                  <a:pt x="12838" y="1717788"/>
                </a:moveTo>
                <a:cubicBezTo>
                  <a:pt x="168019" y="1698032"/>
                  <a:pt x="122819" y="1669784"/>
                  <a:pt x="700868" y="1596458"/>
                </a:cubicBezTo>
                <a:cubicBezTo>
                  <a:pt x="1278917" y="1523132"/>
                  <a:pt x="1390743" y="1518843"/>
                  <a:pt x="1686402" y="1429534"/>
                </a:cubicBezTo>
                <a:lnTo>
                  <a:pt x="3463524" y="973887"/>
                </a:lnTo>
                <a:cubicBezTo>
                  <a:pt x="3996417" y="828231"/>
                  <a:pt x="4410349" y="717725"/>
                  <a:pt x="4883762" y="555598"/>
                </a:cubicBezTo>
                <a:cubicBezTo>
                  <a:pt x="5357175" y="393471"/>
                  <a:pt x="6193857" y="50834"/>
                  <a:pt x="6304000" y="1122"/>
                </a:cubicBezTo>
                <a:cubicBezTo>
                  <a:pt x="6414143" y="-48590"/>
                  <a:pt x="5961080" y="1569773"/>
                  <a:pt x="5826273" y="1915946"/>
                </a:cubicBezTo>
                <a:lnTo>
                  <a:pt x="2110568" y="1706502"/>
                </a:lnTo>
                <a:cubicBezTo>
                  <a:pt x="1141662" y="1673476"/>
                  <a:pt x="-142343" y="1737544"/>
                  <a:pt x="12838" y="1717788"/>
                </a:cubicBezTo>
                <a:close/>
              </a:path>
            </a:pathLst>
          </a:custGeom>
          <a:gradFill>
            <a:gsLst>
              <a:gs pos="0">
                <a:schemeClr val="accent6"/>
              </a:gs>
              <a:gs pos="96000">
                <a:schemeClr val="tx2">
                  <a:alpha val="72000"/>
                </a:schemeClr>
              </a:gs>
            </a:gsLst>
            <a:lin ang="19800000" scaled="0"/>
          </a:gradFill>
        </p:spPr>
        <p:txBody>
          <a:bodyPr vert="horz" wrap="square" lIns="583200" tIns="745200" rIns="583200" bIns="720000" rtlCol="0" anchor="t">
            <a:noAutofit/>
          </a:bodyPr>
          <a:lstStyle/>
          <a:p>
            <a:pPr defTabSz="914126">
              <a:spcBef>
                <a:spcPct val="0"/>
              </a:spcBef>
            </a:pPr>
            <a:endParaRPr lang="de-DE" sz="3600" b="1" err="1">
              <a:solidFill>
                <a:schemeClr val="tx1"/>
              </a:solidFill>
              <a:latin typeface="+mj-lt"/>
              <a:ea typeface="+mj-ea"/>
              <a:cs typeface="+mj-cs"/>
            </a:endParaRPr>
          </a:p>
        </p:txBody>
      </p:sp>
      <p:grpSp>
        <p:nvGrpSpPr>
          <p:cNvPr id="8" name="Gruppieren 187">
            <a:extLst>
              <a:ext uri="{FF2B5EF4-FFF2-40B4-BE49-F238E27FC236}">
                <a16:creationId xmlns:a16="http://schemas.microsoft.com/office/drawing/2014/main" id="{11A5118A-CCD3-43E8-BED4-F9679CD3F5BE}"/>
              </a:ext>
            </a:extLst>
          </p:cNvPr>
          <p:cNvGrpSpPr/>
          <p:nvPr/>
        </p:nvGrpSpPr>
        <p:grpSpPr>
          <a:xfrm>
            <a:off x="739260" y="2138335"/>
            <a:ext cx="10471664" cy="3733465"/>
            <a:chOff x="1234471" y="1103625"/>
            <a:chExt cx="6884734" cy="3375371"/>
          </a:xfrm>
        </p:grpSpPr>
        <p:cxnSp>
          <p:nvCxnSpPr>
            <p:cNvPr id="9" name="Straight Connector 8">
              <a:extLst>
                <a:ext uri="{FF2B5EF4-FFF2-40B4-BE49-F238E27FC236}">
                  <a16:creationId xmlns:a16="http://schemas.microsoft.com/office/drawing/2014/main" id="{B1D7EFE7-D26A-4B89-AA1D-2F2F5A79EFAB}"/>
                </a:ext>
              </a:extLst>
            </p:cNvPr>
            <p:cNvCxnSpPr>
              <a:cxnSpLocks/>
            </p:cNvCxnSpPr>
            <p:nvPr/>
          </p:nvCxnSpPr>
          <p:spPr bwMode="gray">
            <a:xfrm>
              <a:off x="1234471" y="1103625"/>
              <a:ext cx="0" cy="3375371"/>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19">
              <a:extLst>
                <a:ext uri="{FF2B5EF4-FFF2-40B4-BE49-F238E27FC236}">
                  <a16:creationId xmlns:a16="http://schemas.microsoft.com/office/drawing/2014/main" id="{C40B40A1-50E5-4ADA-97B1-AC31FDA37604}"/>
                </a:ext>
              </a:extLst>
            </p:cNvPr>
            <p:cNvCxnSpPr>
              <a:cxnSpLocks/>
            </p:cNvCxnSpPr>
            <p:nvPr/>
          </p:nvCxnSpPr>
          <p:spPr bwMode="gray">
            <a:xfrm flipH="1">
              <a:off x="1234473" y="4478996"/>
              <a:ext cx="6884732" cy="0"/>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grpSp>
        <p:nvGrpSpPr>
          <p:cNvPr id="11" name="Gruppieren 190">
            <a:extLst>
              <a:ext uri="{FF2B5EF4-FFF2-40B4-BE49-F238E27FC236}">
                <a16:creationId xmlns:a16="http://schemas.microsoft.com/office/drawing/2014/main" id="{87790BCD-7A6D-45C3-B7D3-499A38EDC2D7}"/>
              </a:ext>
            </a:extLst>
          </p:cNvPr>
          <p:cNvGrpSpPr/>
          <p:nvPr/>
        </p:nvGrpSpPr>
        <p:grpSpPr>
          <a:xfrm>
            <a:off x="739259" y="2239818"/>
            <a:ext cx="9620621" cy="2842983"/>
            <a:chOff x="1229574" y="2116501"/>
            <a:chExt cx="6245248" cy="1716007"/>
          </a:xfrm>
        </p:grpSpPr>
        <p:sp>
          <p:nvSpPr>
            <p:cNvPr id="12" name="Freeform: Shape 16">
              <a:extLst>
                <a:ext uri="{FF2B5EF4-FFF2-40B4-BE49-F238E27FC236}">
                  <a16:creationId xmlns:a16="http://schemas.microsoft.com/office/drawing/2014/main" id="{6610F7BA-C255-4163-8412-1F3DEAA44B14}"/>
                </a:ext>
              </a:extLst>
            </p:cNvPr>
            <p:cNvSpPr/>
            <p:nvPr/>
          </p:nvSpPr>
          <p:spPr bwMode="gray">
            <a:xfrm flipH="1" flipV="1">
              <a:off x="3144539" y="2116501"/>
              <a:ext cx="4330283" cy="1344784"/>
            </a:xfrm>
            <a:custGeom>
              <a:avLst/>
              <a:gdLst>
                <a:gd name="connsiteX0" fmla="*/ 0 w 5657850"/>
                <a:gd name="connsiteY0" fmla="*/ 3911600 h 3911600"/>
                <a:gd name="connsiteX1" fmla="*/ 2419350 w 5657850"/>
                <a:gd name="connsiteY1" fmla="*/ 1917700 h 3911600"/>
                <a:gd name="connsiteX2" fmla="*/ 5448300 w 5657850"/>
                <a:gd name="connsiteY2" fmla="*/ 107950 h 3911600"/>
                <a:gd name="connsiteX3" fmla="*/ 5448300 w 5657850"/>
                <a:gd name="connsiteY3" fmla="*/ 107950 h 3911600"/>
                <a:gd name="connsiteX4" fmla="*/ 5657850 w 5657850"/>
                <a:gd name="connsiteY4" fmla="*/ 0 h 391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850" h="3911600">
                  <a:moveTo>
                    <a:pt x="0" y="3911600"/>
                  </a:moveTo>
                  <a:cubicBezTo>
                    <a:pt x="755650" y="3231621"/>
                    <a:pt x="1511300" y="2551642"/>
                    <a:pt x="2419350" y="1917700"/>
                  </a:cubicBezTo>
                  <a:cubicBezTo>
                    <a:pt x="3327400" y="1283758"/>
                    <a:pt x="5448300" y="107950"/>
                    <a:pt x="5448300" y="107950"/>
                  </a:cubicBezTo>
                  <a:lnTo>
                    <a:pt x="5448300" y="107950"/>
                  </a:lnTo>
                  <a:lnTo>
                    <a:pt x="5657850" y="0"/>
                  </a:lnTo>
                </a:path>
              </a:pathLst>
            </a:custGeom>
            <a:ln w="25400">
              <a:solidFill>
                <a:schemeClr val="accent5"/>
              </a:solidFill>
            </a:ln>
            <a:effectLst/>
          </p:spPr>
          <p:style>
            <a:lnRef idx="2">
              <a:schemeClr val="accent4"/>
            </a:lnRef>
            <a:fillRef idx="0">
              <a:schemeClr val="accent4"/>
            </a:fillRef>
            <a:effectRef idx="1">
              <a:schemeClr val="accent4"/>
            </a:effectRef>
            <a:fontRef idx="minor">
              <a:schemeClr val="tx1"/>
            </a:fontRef>
          </p:style>
          <p:txBody>
            <a:bodyPr rtlCol="0" anchor="ctr"/>
            <a:lstStyle/>
            <a:p>
              <a:pPr marL="0" marR="0" lvl="0" indent="0" algn="ctr" defTabSz="91362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 Sans Book"/>
                <a:ea typeface="+mn-ea"/>
                <a:cs typeface="+mn-cs"/>
              </a:endParaRPr>
            </a:p>
          </p:txBody>
        </p:sp>
        <p:sp>
          <p:nvSpPr>
            <p:cNvPr id="13" name="Freeform: Shape 17">
              <a:extLst>
                <a:ext uri="{FF2B5EF4-FFF2-40B4-BE49-F238E27FC236}">
                  <a16:creationId xmlns:a16="http://schemas.microsoft.com/office/drawing/2014/main" id="{02BFE98C-6CA6-4F94-AF5C-60F09CE3C763}"/>
                </a:ext>
              </a:extLst>
            </p:cNvPr>
            <p:cNvSpPr/>
            <p:nvPr/>
          </p:nvSpPr>
          <p:spPr bwMode="gray">
            <a:xfrm>
              <a:off x="1229574" y="3424049"/>
              <a:ext cx="6245248" cy="408459"/>
            </a:xfrm>
            <a:custGeom>
              <a:avLst/>
              <a:gdLst>
                <a:gd name="connsiteX0" fmla="*/ 0 w 6858000"/>
                <a:gd name="connsiteY0" fmla="*/ 1432378 h 1432378"/>
                <a:gd name="connsiteX1" fmla="*/ 2635250 w 6858000"/>
                <a:gd name="connsiteY1" fmla="*/ 9978 h 1432378"/>
                <a:gd name="connsiteX2" fmla="*/ 6858000 w 6858000"/>
                <a:gd name="connsiteY2" fmla="*/ 911678 h 1432378"/>
                <a:gd name="connsiteX0" fmla="*/ 0 w 7130224"/>
                <a:gd name="connsiteY0" fmla="*/ 1783824 h 1783824"/>
                <a:gd name="connsiteX1" fmla="*/ 2907474 w 7130224"/>
                <a:gd name="connsiteY1" fmla="*/ 9978 h 1783824"/>
                <a:gd name="connsiteX2" fmla="*/ 7130224 w 7130224"/>
                <a:gd name="connsiteY2" fmla="*/ 911678 h 1783824"/>
                <a:gd name="connsiteX0" fmla="*/ 0 w 7130224"/>
                <a:gd name="connsiteY0" fmla="*/ 1783824 h 1783824"/>
                <a:gd name="connsiteX1" fmla="*/ 2907474 w 7130224"/>
                <a:gd name="connsiteY1" fmla="*/ 9978 h 1783824"/>
                <a:gd name="connsiteX2" fmla="*/ 7130224 w 7130224"/>
                <a:gd name="connsiteY2" fmla="*/ 911678 h 1783824"/>
                <a:gd name="connsiteX0" fmla="*/ 0 w 7191503"/>
                <a:gd name="connsiteY0" fmla="*/ 1783321 h 1783321"/>
                <a:gd name="connsiteX1" fmla="*/ 2907474 w 7191503"/>
                <a:gd name="connsiteY1" fmla="*/ 9475 h 1783321"/>
                <a:gd name="connsiteX2" fmla="*/ 7191503 w 7191503"/>
                <a:gd name="connsiteY2" fmla="*/ 942050 h 1783321"/>
              </a:gdLst>
              <a:ahLst/>
              <a:cxnLst>
                <a:cxn ang="0">
                  <a:pos x="connsiteX0" y="connsiteY0"/>
                </a:cxn>
                <a:cxn ang="0">
                  <a:pos x="connsiteX1" y="connsiteY1"/>
                </a:cxn>
                <a:cxn ang="0">
                  <a:pos x="connsiteX2" y="connsiteY2"/>
                </a:cxn>
              </a:cxnLst>
              <a:rect l="l" t="t" r="r" b="b"/>
              <a:pathLst>
                <a:path w="7191503" h="1783321">
                  <a:moveTo>
                    <a:pt x="0" y="1783321"/>
                  </a:moveTo>
                  <a:cubicBezTo>
                    <a:pt x="485738" y="1075594"/>
                    <a:pt x="1764474" y="96258"/>
                    <a:pt x="2907474" y="9475"/>
                  </a:cubicBezTo>
                  <a:cubicBezTo>
                    <a:pt x="4050474" y="-77308"/>
                    <a:pt x="5651628" y="447808"/>
                    <a:pt x="7191503" y="942050"/>
                  </a:cubicBezTo>
                </a:path>
              </a:pathLst>
            </a:custGeom>
            <a:ln w="25400">
              <a:solidFill>
                <a:srgbClr val="CC3300"/>
              </a:solidFill>
            </a:ln>
            <a:effectLst/>
          </p:spPr>
          <p:style>
            <a:lnRef idx="2">
              <a:schemeClr val="accent2"/>
            </a:lnRef>
            <a:fillRef idx="0">
              <a:schemeClr val="accent2"/>
            </a:fillRef>
            <a:effectRef idx="1">
              <a:schemeClr val="accent2"/>
            </a:effectRef>
            <a:fontRef idx="minor">
              <a:schemeClr val="tx1"/>
            </a:fontRef>
          </p:style>
          <p:txBody>
            <a:bodyPr rtlCol="0" anchor="ctr"/>
            <a:lstStyle/>
            <a:p>
              <a:pPr marL="0" marR="0" lvl="0" indent="0" algn="ctr" defTabSz="91362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 Sans Book"/>
                <a:ea typeface="+mn-ea"/>
                <a:cs typeface="+mn-cs"/>
              </a:endParaRPr>
            </a:p>
          </p:txBody>
        </p:sp>
      </p:grpSp>
      <p:sp>
        <p:nvSpPr>
          <p:cNvPr id="14" name="Title 1">
            <a:extLst>
              <a:ext uri="{FF2B5EF4-FFF2-40B4-BE49-F238E27FC236}">
                <a16:creationId xmlns:a16="http://schemas.microsoft.com/office/drawing/2014/main" id="{D355563F-1EF6-452B-8FCF-9829B08AF6A8}"/>
              </a:ext>
            </a:extLst>
          </p:cNvPr>
          <p:cNvSpPr txBox="1">
            <a:spLocks/>
          </p:cNvSpPr>
          <p:nvPr/>
        </p:nvSpPr>
        <p:spPr bwMode="gray">
          <a:xfrm>
            <a:off x="6947062" y="4113636"/>
            <a:ext cx="2510622"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r>
              <a:rPr lang="en-US" sz="2400"/>
              <a:t>Battleground</a:t>
            </a:r>
          </a:p>
        </p:txBody>
      </p:sp>
      <p:sp>
        <p:nvSpPr>
          <p:cNvPr id="15" name="Title 1">
            <a:extLst>
              <a:ext uri="{FF2B5EF4-FFF2-40B4-BE49-F238E27FC236}">
                <a16:creationId xmlns:a16="http://schemas.microsoft.com/office/drawing/2014/main" id="{6ADEADD0-61D3-40D6-AAFC-18F214B2B9F1}"/>
              </a:ext>
            </a:extLst>
          </p:cNvPr>
          <p:cNvSpPr txBox="1">
            <a:spLocks/>
          </p:cNvSpPr>
          <p:nvPr/>
        </p:nvSpPr>
        <p:spPr bwMode="gray">
          <a:xfrm>
            <a:off x="600329" y="1751506"/>
            <a:ext cx="296399"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2400"/>
              <a:t>$</a:t>
            </a:r>
          </a:p>
        </p:txBody>
      </p:sp>
      <p:sp>
        <p:nvSpPr>
          <p:cNvPr id="16" name="Title 1">
            <a:extLst>
              <a:ext uri="{FF2B5EF4-FFF2-40B4-BE49-F238E27FC236}">
                <a16:creationId xmlns:a16="http://schemas.microsoft.com/office/drawing/2014/main" id="{1728C492-7861-43B6-ADF8-5A802C240847}"/>
              </a:ext>
            </a:extLst>
          </p:cNvPr>
          <p:cNvSpPr txBox="1">
            <a:spLocks/>
          </p:cNvSpPr>
          <p:nvPr/>
        </p:nvSpPr>
        <p:spPr bwMode="gray">
          <a:xfrm>
            <a:off x="11210925" y="5689237"/>
            <a:ext cx="296399" cy="3651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ctr"/>
            <a:r>
              <a:rPr lang="en-US" sz="2400"/>
              <a:t>t</a:t>
            </a:r>
          </a:p>
        </p:txBody>
      </p:sp>
      <p:grpSp>
        <p:nvGrpSpPr>
          <p:cNvPr id="17" name="Gruppieren 196">
            <a:extLst>
              <a:ext uri="{FF2B5EF4-FFF2-40B4-BE49-F238E27FC236}">
                <a16:creationId xmlns:a16="http://schemas.microsoft.com/office/drawing/2014/main" id="{4338C36D-DB6B-4272-980C-05375D7A900A}"/>
              </a:ext>
            </a:extLst>
          </p:cNvPr>
          <p:cNvGrpSpPr/>
          <p:nvPr/>
        </p:nvGrpSpPr>
        <p:grpSpPr>
          <a:xfrm>
            <a:off x="1561104" y="4954354"/>
            <a:ext cx="829950" cy="351002"/>
            <a:chOff x="1440053" y="3838848"/>
            <a:chExt cx="909277" cy="384553"/>
          </a:xfrm>
        </p:grpSpPr>
        <p:grpSp>
          <p:nvGrpSpPr>
            <p:cNvPr id="18" name="Group 9">
              <a:extLst>
                <a:ext uri="{FF2B5EF4-FFF2-40B4-BE49-F238E27FC236}">
                  <a16:creationId xmlns:a16="http://schemas.microsoft.com/office/drawing/2014/main" id="{8C7D572A-4251-4B0E-B538-14162DE9444D}"/>
                </a:ext>
              </a:extLst>
            </p:cNvPr>
            <p:cNvGrpSpPr/>
            <p:nvPr/>
          </p:nvGrpSpPr>
          <p:grpSpPr>
            <a:xfrm>
              <a:off x="1440053" y="3858959"/>
              <a:ext cx="566085" cy="364442"/>
              <a:chOff x="5834822" y="4549879"/>
              <a:chExt cx="566085" cy="364442"/>
            </a:xfrm>
          </p:grpSpPr>
          <p:sp>
            <p:nvSpPr>
              <p:cNvPr id="22" name="Freeform 5">
                <a:extLst>
                  <a:ext uri="{FF2B5EF4-FFF2-40B4-BE49-F238E27FC236}">
                    <a16:creationId xmlns:a16="http://schemas.microsoft.com/office/drawing/2014/main" id="{55FFF196-1DC0-473A-9805-C355ED98C014}"/>
                  </a:ext>
                </a:extLst>
              </p:cNvPr>
              <p:cNvSpPr>
                <a:spLocks noEditPoints="1"/>
              </p:cNvSpPr>
              <p:nvPr/>
            </p:nvSpPr>
            <p:spPr bwMode="gray">
              <a:xfrm>
                <a:off x="583482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23" name="Freeform 6">
                <a:extLst>
                  <a:ext uri="{FF2B5EF4-FFF2-40B4-BE49-F238E27FC236}">
                    <a16:creationId xmlns:a16="http://schemas.microsoft.com/office/drawing/2014/main" id="{FFC813E8-A1F4-4FFF-A960-4B1965BA68F1}"/>
                  </a:ext>
                </a:extLst>
              </p:cNvPr>
              <p:cNvSpPr>
                <a:spLocks/>
              </p:cNvSpPr>
              <p:nvPr/>
            </p:nvSpPr>
            <p:spPr bwMode="gray">
              <a:xfrm>
                <a:off x="596623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9" name="Graphic 51">
              <a:extLst>
                <a:ext uri="{FF2B5EF4-FFF2-40B4-BE49-F238E27FC236}">
                  <a16:creationId xmlns:a16="http://schemas.microsoft.com/office/drawing/2014/main" id="{A8C7A83E-6F76-4E88-920D-98687EFD4233}"/>
                </a:ext>
              </a:extLst>
            </p:cNvPr>
            <p:cNvGrpSpPr/>
            <p:nvPr/>
          </p:nvGrpSpPr>
          <p:grpSpPr>
            <a:xfrm>
              <a:off x="2084203" y="3838848"/>
              <a:ext cx="265127" cy="359816"/>
              <a:chOff x="2245154" y="2779463"/>
              <a:chExt cx="265127" cy="359816"/>
            </a:xfrm>
          </p:grpSpPr>
          <p:sp>
            <p:nvSpPr>
              <p:cNvPr id="20" name="Freihandform: Form 199">
                <a:extLst>
                  <a:ext uri="{FF2B5EF4-FFF2-40B4-BE49-F238E27FC236}">
                    <a16:creationId xmlns:a16="http://schemas.microsoft.com/office/drawing/2014/main" id="{C9E6128C-7707-49F5-AF57-BA618A1A0F32}"/>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21" name="Freihandform: Form 200">
                <a:extLst>
                  <a:ext uri="{FF2B5EF4-FFF2-40B4-BE49-F238E27FC236}">
                    <a16:creationId xmlns:a16="http://schemas.microsoft.com/office/drawing/2014/main" id="{D7BC82EF-3CFD-428B-83C5-7618CAA9C210}"/>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nvGrpSpPr>
          <p:cNvPr id="24" name="Gruppieren 203">
            <a:extLst>
              <a:ext uri="{FF2B5EF4-FFF2-40B4-BE49-F238E27FC236}">
                <a16:creationId xmlns:a16="http://schemas.microsoft.com/office/drawing/2014/main" id="{4FD20156-A7E4-4883-BE21-30B1B4CE14FD}"/>
              </a:ext>
            </a:extLst>
          </p:cNvPr>
          <p:cNvGrpSpPr/>
          <p:nvPr/>
        </p:nvGrpSpPr>
        <p:grpSpPr>
          <a:xfrm>
            <a:off x="3223071" y="4568944"/>
            <a:ext cx="1225826" cy="351002"/>
            <a:chOff x="4024529" y="3838848"/>
            <a:chExt cx="1342991" cy="384553"/>
          </a:xfrm>
        </p:grpSpPr>
        <p:grpSp>
          <p:nvGrpSpPr>
            <p:cNvPr id="25" name="Gruppieren 204">
              <a:extLst>
                <a:ext uri="{FF2B5EF4-FFF2-40B4-BE49-F238E27FC236}">
                  <a16:creationId xmlns:a16="http://schemas.microsoft.com/office/drawing/2014/main" id="{8461C108-B21A-4B8E-BC91-0D70F8E8EBA8}"/>
                </a:ext>
              </a:extLst>
            </p:cNvPr>
            <p:cNvGrpSpPr/>
            <p:nvPr/>
          </p:nvGrpSpPr>
          <p:grpSpPr>
            <a:xfrm>
              <a:off x="4024529" y="3858959"/>
              <a:ext cx="1025687" cy="364442"/>
              <a:chOff x="3518477" y="3449321"/>
              <a:chExt cx="1025687" cy="364442"/>
            </a:xfrm>
          </p:grpSpPr>
          <p:grpSp>
            <p:nvGrpSpPr>
              <p:cNvPr id="29" name="Group 9">
                <a:extLst>
                  <a:ext uri="{FF2B5EF4-FFF2-40B4-BE49-F238E27FC236}">
                    <a16:creationId xmlns:a16="http://schemas.microsoft.com/office/drawing/2014/main" id="{B292F9A7-8BF5-48F7-844D-0EE061D32940}"/>
                  </a:ext>
                </a:extLst>
              </p:cNvPr>
              <p:cNvGrpSpPr/>
              <p:nvPr/>
            </p:nvGrpSpPr>
            <p:grpSpPr>
              <a:xfrm>
                <a:off x="3757803" y="3449321"/>
                <a:ext cx="566085" cy="364442"/>
                <a:chOff x="5621462" y="4549879"/>
                <a:chExt cx="566085" cy="364442"/>
              </a:xfrm>
              <a:solidFill>
                <a:schemeClr val="tx1"/>
              </a:solidFill>
            </p:grpSpPr>
            <p:sp>
              <p:nvSpPr>
                <p:cNvPr id="33" name="Freeform 5">
                  <a:extLst>
                    <a:ext uri="{FF2B5EF4-FFF2-40B4-BE49-F238E27FC236}">
                      <a16:creationId xmlns:a16="http://schemas.microsoft.com/office/drawing/2014/main" id="{9E1F38FD-6075-4698-9897-88B9A06A0E11}"/>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4" name="Freeform 6">
                  <a:extLst>
                    <a:ext uri="{FF2B5EF4-FFF2-40B4-BE49-F238E27FC236}">
                      <a16:creationId xmlns:a16="http://schemas.microsoft.com/office/drawing/2014/main" id="{AF1AB833-EBA0-4C1A-943D-F3B248B843B1}"/>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30" name="Group 11">
                <a:extLst>
                  <a:ext uri="{FF2B5EF4-FFF2-40B4-BE49-F238E27FC236}">
                    <a16:creationId xmlns:a16="http://schemas.microsoft.com/office/drawing/2014/main" id="{B57FE2CC-DE94-4FF0-A9C2-56BF70FA83DA}"/>
                  </a:ext>
                </a:extLst>
              </p:cNvPr>
              <p:cNvGrpSpPr/>
              <p:nvPr/>
            </p:nvGrpSpPr>
            <p:grpSpPr>
              <a:xfrm>
                <a:off x="3518477" y="3538453"/>
                <a:ext cx="1025687" cy="197103"/>
                <a:chOff x="5391776" y="4639011"/>
                <a:chExt cx="1025687" cy="197103"/>
              </a:xfrm>
              <a:solidFill>
                <a:schemeClr val="tx1"/>
              </a:solidFill>
            </p:grpSpPr>
            <p:pic>
              <p:nvPicPr>
                <p:cNvPr id="31" name="Graphic 37">
                  <a:extLst>
                    <a:ext uri="{FF2B5EF4-FFF2-40B4-BE49-F238E27FC236}">
                      <a16:creationId xmlns:a16="http://schemas.microsoft.com/office/drawing/2014/main" id="{E795738C-7AB7-4F74-B154-A4694AA71D5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32" name="Graphic 37">
                  <a:extLst>
                    <a:ext uri="{FF2B5EF4-FFF2-40B4-BE49-F238E27FC236}">
                      <a16:creationId xmlns:a16="http://schemas.microsoft.com/office/drawing/2014/main" id="{04AD367B-ADF2-4F2F-A13B-C644FEDD0AE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26" name="Graphic 51">
              <a:extLst>
                <a:ext uri="{FF2B5EF4-FFF2-40B4-BE49-F238E27FC236}">
                  <a16:creationId xmlns:a16="http://schemas.microsoft.com/office/drawing/2014/main" id="{C7BC1F00-E435-45A9-AFBF-7ABF2FC224EA}"/>
                </a:ext>
              </a:extLst>
            </p:cNvPr>
            <p:cNvGrpSpPr/>
            <p:nvPr/>
          </p:nvGrpSpPr>
          <p:grpSpPr>
            <a:xfrm>
              <a:off x="5102393" y="3838848"/>
              <a:ext cx="265127" cy="359816"/>
              <a:chOff x="2245154" y="2779463"/>
              <a:chExt cx="265127" cy="359816"/>
            </a:xfrm>
          </p:grpSpPr>
          <p:sp>
            <p:nvSpPr>
              <p:cNvPr id="27" name="Freihandform: Form 206">
                <a:extLst>
                  <a:ext uri="{FF2B5EF4-FFF2-40B4-BE49-F238E27FC236}">
                    <a16:creationId xmlns:a16="http://schemas.microsoft.com/office/drawing/2014/main" id="{37F5EDDB-55A1-476E-815A-42E81ACDAC6A}"/>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28" name="Freihandform: Form 207">
                <a:extLst>
                  <a:ext uri="{FF2B5EF4-FFF2-40B4-BE49-F238E27FC236}">
                    <a16:creationId xmlns:a16="http://schemas.microsoft.com/office/drawing/2014/main" id="{1D9B3E2C-ED89-4EE9-AB15-AF370EEFCA1C}"/>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nvGrpSpPr>
          <p:cNvPr id="35" name="Gruppieren 214">
            <a:extLst>
              <a:ext uri="{FF2B5EF4-FFF2-40B4-BE49-F238E27FC236}">
                <a16:creationId xmlns:a16="http://schemas.microsoft.com/office/drawing/2014/main" id="{CBC5158C-9E47-4778-97BF-79F833EED892}"/>
              </a:ext>
            </a:extLst>
          </p:cNvPr>
          <p:cNvGrpSpPr/>
          <p:nvPr/>
        </p:nvGrpSpPr>
        <p:grpSpPr>
          <a:xfrm>
            <a:off x="4453816" y="2688685"/>
            <a:ext cx="1735142" cy="987970"/>
            <a:chOff x="6568953" y="3291420"/>
            <a:chExt cx="1900988" cy="1082400"/>
          </a:xfrm>
        </p:grpSpPr>
        <p:grpSp>
          <p:nvGrpSpPr>
            <p:cNvPr id="36" name="Gruppieren 215">
              <a:extLst>
                <a:ext uri="{FF2B5EF4-FFF2-40B4-BE49-F238E27FC236}">
                  <a16:creationId xmlns:a16="http://schemas.microsoft.com/office/drawing/2014/main" id="{D594A746-C985-4DDB-B943-D925694E219C}"/>
                </a:ext>
              </a:extLst>
            </p:cNvPr>
            <p:cNvGrpSpPr/>
            <p:nvPr/>
          </p:nvGrpSpPr>
          <p:grpSpPr>
            <a:xfrm>
              <a:off x="6714955" y="3557436"/>
              <a:ext cx="1592052" cy="261208"/>
              <a:chOff x="6526100" y="2863643"/>
              <a:chExt cx="1592052" cy="261208"/>
            </a:xfrm>
            <a:solidFill>
              <a:schemeClr val="tx1"/>
            </a:solidFill>
          </p:grpSpPr>
          <p:grpSp>
            <p:nvGrpSpPr>
              <p:cNvPr id="60" name="Gruppieren 239">
                <a:extLst>
                  <a:ext uri="{FF2B5EF4-FFF2-40B4-BE49-F238E27FC236}">
                    <a16:creationId xmlns:a16="http://schemas.microsoft.com/office/drawing/2014/main" id="{4352B3DD-405D-40E4-A678-3D9FDA6575A9}"/>
                  </a:ext>
                </a:extLst>
              </p:cNvPr>
              <p:cNvGrpSpPr/>
              <p:nvPr/>
            </p:nvGrpSpPr>
            <p:grpSpPr>
              <a:xfrm>
                <a:off x="6526100" y="2863643"/>
                <a:ext cx="735146" cy="261208"/>
                <a:chOff x="5880677" y="3449321"/>
                <a:chExt cx="1025687" cy="364442"/>
              </a:xfrm>
              <a:grpFill/>
            </p:grpSpPr>
            <p:grpSp>
              <p:nvGrpSpPr>
                <p:cNvPr id="68" name="Group 9">
                  <a:extLst>
                    <a:ext uri="{FF2B5EF4-FFF2-40B4-BE49-F238E27FC236}">
                      <a16:creationId xmlns:a16="http://schemas.microsoft.com/office/drawing/2014/main" id="{45B91EAB-A5DF-49CB-8041-5FAD40D728F5}"/>
                    </a:ext>
                  </a:extLst>
                </p:cNvPr>
                <p:cNvGrpSpPr/>
                <p:nvPr/>
              </p:nvGrpSpPr>
              <p:grpSpPr>
                <a:xfrm>
                  <a:off x="6120003" y="3449321"/>
                  <a:ext cx="566085" cy="364442"/>
                  <a:chOff x="5621462" y="4549879"/>
                  <a:chExt cx="566085" cy="364442"/>
                </a:xfrm>
                <a:grpFill/>
              </p:grpSpPr>
              <p:sp>
                <p:nvSpPr>
                  <p:cNvPr id="72" name="Freeform 5">
                    <a:extLst>
                      <a:ext uri="{FF2B5EF4-FFF2-40B4-BE49-F238E27FC236}">
                        <a16:creationId xmlns:a16="http://schemas.microsoft.com/office/drawing/2014/main" id="{85EE3B5A-9EC7-46EE-8919-AD27563E6347}"/>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73" name="Freeform 6">
                    <a:extLst>
                      <a:ext uri="{FF2B5EF4-FFF2-40B4-BE49-F238E27FC236}">
                        <a16:creationId xmlns:a16="http://schemas.microsoft.com/office/drawing/2014/main" id="{79935A6F-C641-4408-AD5F-53502B9492FB}"/>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69" name="Group 11">
                  <a:extLst>
                    <a:ext uri="{FF2B5EF4-FFF2-40B4-BE49-F238E27FC236}">
                      <a16:creationId xmlns:a16="http://schemas.microsoft.com/office/drawing/2014/main" id="{479EAE4F-0E9F-478F-AEA6-818CA839D419}"/>
                    </a:ext>
                  </a:extLst>
                </p:cNvPr>
                <p:cNvGrpSpPr/>
                <p:nvPr/>
              </p:nvGrpSpPr>
              <p:grpSpPr>
                <a:xfrm>
                  <a:off x="5880677" y="3538453"/>
                  <a:ext cx="1025687" cy="197103"/>
                  <a:chOff x="5391776" y="4639011"/>
                  <a:chExt cx="1025687" cy="197103"/>
                </a:xfrm>
                <a:grpFill/>
              </p:grpSpPr>
              <p:pic>
                <p:nvPicPr>
                  <p:cNvPr id="70" name="Graphic 37">
                    <a:extLst>
                      <a:ext uri="{FF2B5EF4-FFF2-40B4-BE49-F238E27FC236}">
                        <a16:creationId xmlns:a16="http://schemas.microsoft.com/office/drawing/2014/main" id="{2146976E-BFD3-4F13-A401-8CABBE516F2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71" name="Graphic 37">
                    <a:extLst>
                      <a:ext uri="{FF2B5EF4-FFF2-40B4-BE49-F238E27FC236}">
                        <a16:creationId xmlns:a16="http://schemas.microsoft.com/office/drawing/2014/main" id="{3E854B81-B39B-4254-A2B1-8B1B3E7C40A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61" name="Gruppieren 240">
                <a:extLst>
                  <a:ext uri="{FF2B5EF4-FFF2-40B4-BE49-F238E27FC236}">
                    <a16:creationId xmlns:a16="http://schemas.microsoft.com/office/drawing/2014/main" id="{30A1D848-3A07-4E4C-89E8-3C866220CF7C}"/>
                  </a:ext>
                </a:extLst>
              </p:cNvPr>
              <p:cNvGrpSpPr/>
              <p:nvPr/>
            </p:nvGrpSpPr>
            <p:grpSpPr>
              <a:xfrm>
                <a:off x="7383006" y="2863643"/>
                <a:ext cx="735146" cy="261208"/>
                <a:chOff x="5880677" y="3449321"/>
                <a:chExt cx="1025687" cy="364442"/>
              </a:xfrm>
              <a:grpFill/>
            </p:grpSpPr>
            <p:grpSp>
              <p:nvGrpSpPr>
                <p:cNvPr id="62" name="Group 9">
                  <a:extLst>
                    <a:ext uri="{FF2B5EF4-FFF2-40B4-BE49-F238E27FC236}">
                      <a16:creationId xmlns:a16="http://schemas.microsoft.com/office/drawing/2014/main" id="{C3E7C667-12C4-4F52-9EDA-2DFAFA4C94C5}"/>
                    </a:ext>
                  </a:extLst>
                </p:cNvPr>
                <p:cNvGrpSpPr/>
                <p:nvPr/>
              </p:nvGrpSpPr>
              <p:grpSpPr>
                <a:xfrm>
                  <a:off x="6120003" y="3449321"/>
                  <a:ext cx="566085" cy="364442"/>
                  <a:chOff x="5621462" y="4549879"/>
                  <a:chExt cx="566085" cy="364442"/>
                </a:xfrm>
                <a:grpFill/>
              </p:grpSpPr>
              <p:sp>
                <p:nvSpPr>
                  <p:cNvPr id="66" name="Freeform 5">
                    <a:extLst>
                      <a:ext uri="{FF2B5EF4-FFF2-40B4-BE49-F238E27FC236}">
                        <a16:creationId xmlns:a16="http://schemas.microsoft.com/office/drawing/2014/main" id="{9D900AEC-2073-4D6B-B5D9-7DCDCD9493FA}"/>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67" name="Freeform 6">
                    <a:extLst>
                      <a:ext uri="{FF2B5EF4-FFF2-40B4-BE49-F238E27FC236}">
                        <a16:creationId xmlns:a16="http://schemas.microsoft.com/office/drawing/2014/main" id="{263F4E43-1473-495D-BEAD-FF991283009D}"/>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63" name="Group 11">
                  <a:extLst>
                    <a:ext uri="{FF2B5EF4-FFF2-40B4-BE49-F238E27FC236}">
                      <a16:creationId xmlns:a16="http://schemas.microsoft.com/office/drawing/2014/main" id="{2E5FD980-D47E-4D4F-BF07-71C4E8FEA007}"/>
                    </a:ext>
                  </a:extLst>
                </p:cNvPr>
                <p:cNvGrpSpPr/>
                <p:nvPr/>
              </p:nvGrpSpPr>
              <p:grpSpPr>
                <a:xfrm>
                  <a:off x="5880677" y="3538453"/>
                  <a:ext cx="1025687" cy="197103"/>
                  <a:chOff x="5391776" y="4639011"/>
                  <a:chExt cx="1025687" cy="197103"/>
                </a:xfrm>
                <a:grpFill/>
              </p:grpSpPr>
              <p:pic>
                <p:nvPicPr>
                  <p:cNvPr id="64" name="Graphic 37">
                    <a:extLst>
                      <a:ext uri="{FF2B5EF4-FFF2-40B4-BE49-F238E27FC236}">
                        <a16:creationId xmlns:a16="http://schemas.microsoft.com/office/drawing/2014/main" id="{4C2F265D-03A6-448E-9BF6-A180A7B770D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65" name="Graphic 37">
                    <a:extLst>
                      <a:ext uri="{FF2B5EF4-FFF2-40B4-BE49-F238E27FC236}">
                        <a16:creationId xmlns:a16="http://schemas.microsoft.com/office/drawing/2014/main" id="{99AE0B3A-41DA-424D-93A4-D1E5FEE8823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grpSp>
          <p:nvGrpSpPr>
            <p:cNvPr id="37" name="Gruppieren 216">
              <a:extLst>
                <a:ext uri="{FF2B5EF4-FFF2-40B4-BE49-F238E27FC236}">
                  <a16:creationId xmlns:a16="http://schemas.microsoft.com/office/drawing/2014/main" id="{F26FD0D2-AF2A-4F3A-B65C-5F940BBFA067}"/>
                </a:ext>
              </a:extLst>
            </p:cNvPr>
            <p:cNvGrpSpPr/>
            <p:nvPr/>
          </p:nvGrpSpPr>
          <p:grpSpPr>
            <a:xfrm>
              <a:off x="7238404" y="3291420"/>
              <a:ext cx="545154" cy="193702"/>
              <a:chOff x="5880677" y="3449321"/>
              <a:chExt cx="1025687" cy="364442"/>
            </a:xfrm>
            <a:solidFill>
              <a:schemeClr val="tx1"/>
            </a:solidFill>
          </p:grpSpPr>
          <p:grpSp>
            <p:nvGrpSpPr>
              <p:cNvPr id="54" name="Group 9">
                <a:extLst>
                  <a:ext uri="{FF2B5EF4-FFF2-40B4-BE49-F238E27FC236}">
                    <a16:creationId xmlns:a16="http://schemas.microsoft.com/office/drawing/2014/main" id="{A360EB55-6BF1-426E-89D0-E4EAC4E21ACA}"/>
                  </a:ext>
                </a:extLst>
              </p:cNvPr>
              <p:cNvGrpSpPr/>
              <p:nvPr/>
            </p:nvGrpSpPr>
            <p:grpSpPr>
              <a:xfrm>
                <a:off x="6120003" y="3449321"/>
                <a:ext cx="566085" cy="364442"/>
                <a:chOff x="5621462" y="4549879"/>
                <a:chExt cx="566085" cy="364442"/>
              </a:xfrm>
              <a:grpFill/>
            </p:grpSpPr>
            <p:sp>
              <p:nvSpPr>
                <p:cNvPr id="58" name="Freeform 5">
                  <a:extLst>
                    <a:ext uri="{FF2B5EF4-FFF2-40B4-BE49-F238E27FC236}">
                      <a16:creationId xmlns:a16="http://schemas.microsoft.com/office/drawing/2014/main" id="{C17F364B-0BF2-4E59-B80B-59616169D8FD}"/>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59" name="Freeform 6">
                  <a:extLst>
                    <a:ext uri="{FF2B5EF4-FFF2-40B4-BE49-F238E27FC236}">
                      <a16:creationId xmlns:a16="http://schemas.microsoft.com/office/drawing/2014/main" id="{BF41696F-E94F-4ADF-99F3-7A318F050D83}"/>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55" name="Group 11">
                <a:extLst>
                  <a:ext uri="{FF2B5EF4-FFF2-40B4-BE49-F238E27FC236}">
                    <a16:creationId xmlns:a16="http://schemas.microsoft.com/office/drawing/2014/main" id="{E504047C-5B6A-43F6-AC49-B4B2FBA25AB4}"/>
                  </a:ext>
                </a:extLst>
              </p:cNvPr>
              <p:cNvGrpSpPr/>
              <p:nvPr/>
            </p:nvGrpSpPr>
            <p:grpSpPr>
              <a:xfrm>
                <a:off x="5880677" y="3538453"/>
                <a:ext cx="1025687" cy="197103"/>
                <a:chOff x="5391776" y="4639011"/>
                <a:chExt cx="1025687" cy="197103"/>
              </a:xfrm>
              <a:grpFill/>
            </p:grpSpPr>
            <p:pic>
              <p:nvPicPr>
                <p:cNvPr id="56" name="Graphic 37">
                  <a:extLst>
                    <a:ext uri="{FF2B5EF4-FFF2-40B4-BE49-F238E27FC236}">
                      <a16:creationId xmlns:a16="http://schemas.microsoft.com/office/drawing/2014/main" id="{C152EC9A-CBC7-4AD8-9640-DE3F4938875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57" name="Graphic 37">
                  <a:extLst>
                    <a:ext uri="{FF2B5EF4-FFF2-40B4-BE49-F238E27FC236}">
                      <a16:creationId xmlns:a16="http://schemas.microsoft.com/office/drawing/2014/main" id="{50B47B42-FE05-4C7A-8498-971F2C2614B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38" name="Gruppieren 217">
              <a:extLst>
                <a:ext uri="{FF2B5EF4-FFF2-40B4-BE49-F238E27FC236}">
                  <a16:creationId xmlns:a16="http://schemas.microsoft.com/office/drawing/2014/main" id="{7096B94E-A00A-4000-972C-1EBCD3B33558}"/>
                </a:ext>
              </a:extLst>
            </p:cNvPr>
            <p:cNvGrpSpPr/>
            <p:nvPr/>
          </p:nvGrpSpPr>
          <p:grpSpPr>
            <a:xfrm>
              <a:off x="6568953" y="4014004"/>
              <a:ext cx="1900988" cy="359816"/>
              <a:chOff x="6529750" y="4041979"/>
              <a:chExt cx="1900988" cy="359816"/>
            </a:xfrm>
          </p:grpSpPr>
          <p:grpSp>
            <p:nvGrpSpPr>
              <p:cNvPr id="39" name="Graphic 51">
                <a:extLst>
                  <a:ext uri="{FF2B5EF4-FFF2-40B4-BE49-F238E27FC236}">
                    <a16:creationId xmlns:a16="http://schemas.microsoft.com/office/drawing/2014/main" id="{4F516423-1A0D-42A2-9908-8F2CEC061094}"/>
                  </a:ext>
                </a:extLst>
              </p:cNvPr>
              <p:cNvGrpSpPr/>
              <p:nvPr/>
            </p:nvGrpSpPr>
            <p:grpSpPr>
              <a:xfrm>
                <a:off x="6529750" y="4041979"/>
                <a:ext cx="265127" cy="359816"/>
                <a:chOff x="2245154" y="2779463"/>
                <a:chExt cx="265127" cy="359816"/>
              </a:xfrm>
            </p:grpSpPr>
            <p:sp>
              <p:nvSpPr>
                <p:cNvPr id="52" name="Freihandform: Form 231">
                  <a:extLst>
                    <a:ext uri="{FF2B5EF4-FFF2-40B4-BE49-F238E27FC236}">
                      <a16:creationId xmlns:a16="http://schemas.microsoft.com/office/drawing/2014/main" id="{B8FF258E-5750-448B-9A91-08F501BB8668}"/>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53" name="Freihandform: Form 232">
                  <a:extLst>
                    <a:ext uri="{FF2B5EF4-FFF2-40B4-BE49-F238E27FC236}">
                      <a16:creationId xmlns:a16="http://schemas.microsoft.com/office/drawing/2014/main" id="{A988BE46-05A8-487E-826F-90F3B4B09E78}"/>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40" name="Graphic 51">
                <a:extLst>
                  <a:ext uri="{FF2B5EF4-FFF2-40B4-BE49-F238E27FC236}">
                    <a16:creationId xmlns:a16="http://schemas.microsoft.com/office/drawing/2014/main" id="{530A7EF0-EBA0-4DAF-987C-E3903B853095}"/>
                  </a:ext>
                </a:extLst>
              </p:cNvPr>
              <p:cNvGrpSpPr/>
              <p:nvPr/>
            </p:nvGrpSpPr>
            <p:grpSpPr>
              <a:xfrm>
                <a:off x="6938715" y="4041979"/>
                <a:ext cx="265127" cy="359816"/>
                <a:chOff x="2245154" y="2779463"/>
                <a:chExt cx="265127" cy="359816"/>
              </a:xfrm>
            </p:grpSpPr>
            <p:sp>
              <p:nvSpPr>
                <p:cNvPr id="50" name="Freihandform: Form 229">
                  <a:extLst>
                    <a:ext uri="{FF2B5EF4-FFF2-40B4-BE49-F238E27FC236}">
                      <a16:creationId xmlns:a16="http://schemas.microsoft.com/office/drawing/2014/main" id="{260627F5-A6F3-4092-A256-3BEB23DC2E82}"/>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51" name="Freihandform: Form 230">
                  <a:extLst>
                    <a:ext uri="{FF2B5EF4-FFF2-40B4-BE49-F238E27FC236}">
                      <a16:creationId xmlns:a16="http://schemas.microsoft.com/office/drawing/2014/main" id="{D32129D8-8A42-4CA8-BBC1-85A0964E84AD}"/>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41" name="Graphic 51">
                <a:extLst>
                  <a:ext uri="{FF2B5EF4-FFF2-40B4-BE49-F238E27FC236}">
                    <a16:creationId xmlns:a16="http://schemas.microsoft.com/office/drawing/2014/main" id="{C81AA76D-C30D-4BB0-9976-0927359297AE}"/>
                  </a:ext>
                </a:extLst>
              </p:cNvPr>
              <p:cNvGrpSpPr/>
              <p:nvPr/>
            </p:nvGrpSpPr>
            <p:grpSpPr>
              <a:xfrm>
                <a:off x="7347680" y="4041979"/>
                <a:ext cx="265127" cy="359816"/>
                <a:chOff x="2245154" y="2779463"/>
                <a:chExt cx="265127" cy="359816"/>
              </a:xfrm>
            </p:grpSpPr>
            <p:sp>
              <p:nvSpPr>
                <p:cNvPr id="48" name="Freihandform: Form 227">
                  <a:extLst>
                    <a:ext uri="{FF2B5EF4-FFF2-40B4-BE49-F238E27FC236}">
                      <a16:creationId xmlns:a16="http://schemas.microsoft.com/office/drawing/2014/main" id="{78C59CBE-EB60-40A5-B855-52211BEFF77D}"/>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49" name="Freihandform: Form 228">
                  <a:extLst>
                    <a:ext uri="{FF2B5EF4-FFF2-40B4-BE49-F238E27FC236}">
                      <a16:creationId xmlns:a16="http://schemas.microsoft.com/office/drawing/2014/main" id="{5BE2E456-29FF-43F2-8BF0-56A24424A76A}"/>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42" name="Graphic 51">
                <a:extLst>
                  <a:ext uri="{FF2B5EF4-FFF2-40B4-BE49-F238E27FC236}">
                    <a16:creationId xmlns:a16="http://schemas.microsoft.com/office/drawing/2014/main" id="{5C0BEB4B-A8FF-4B31-B1C6-C7B6F136D131}"/>
                  </a:ext>
                </a:extLst>
              </p:cNvPr>
              <p:cNvGrpSpPr/>
              <p:nvPr/>
            </p:nvGrpSpPr>
            <p:grpSpPr>
              <a:xfrm>
                <a:off x="7756645" y="4041979"/>
                <a:ext cx="265127" cy="359816"/>
                <a:chOff x="2245154" y="2779463"/>
                <a:chExt cx="265127" cy="359816"/>
              </a:xfrm>
            </p:grpSpPr>
            <p:sp>
              <p:nvSpPr>
                <p:cNvPr id="46" name="Freihandform: Form 225">
                  <a:extLst>
                    <a:ext uri="{FF2B5EF4-FFF2-40B4-BE49-F238E27FC236}">
                      <a16:creationId xmlns:a16="http://schemas.microsoft.com/office/drawing/2014/main" id="{602B64C6-5EDD-463A-A98A-36F1EE60E7CF}"/>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47" name="Freihandform: Form 226">
                  <a:extLst>
                    <a:ext uri="{FF2B5EF4-FFF2-40B4-BE49-F238E27FC236}">
                      <a16:creationId xmlns:a16="http://schemas.microsoft.com/office/drawing/2014/main" id="{05997CD4-196F-480F-8C9F-0164E5281454}"/>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43" name="Graphic 51">
                <a:extLst>
                  <a:ext uri="{FF2B5EF4-FFF2-40B4-BE49-F238E27FC236}">
                    <a16:creationId xmlns:a16="http://schemas.microsoft.com/office/drawing/2014/main" id="{FE9FB5B4-7348-4845-BBC4-82328646BA93}"/>
                  </a:ext>
                </a:extLst>
              </p:cNvPr>
              <p:cNvGrpSpPr/>
              <p:nvPr/>
            </p:nvGrpSpPr>
            <p:grpSpPr>
              <a:xfrm>
                <a:off x="8165611" y="4041979"/>
                <a:ext cx="265127" cy="359816"/>
                <a:chOff x="2245154" y="2779463"/>
                <a:chExt cx="265127" cy="359816"/>
              </a:xfrm>
            </p:grpSpPr>
            <p:sp>
              <p:nvSpPr>
                <p:cNvPr id="44" name="Freihandform: Form 223">
                  <a:extLst>
                    <a:ext uri="{FF2B5EF4-FFF2-40B4-BE49-F238E27FC236}">
                      <a16:creationId xmlns:a16="http://schemas.microsoft.com/office/drawing/2014/main" id="{6F0CD7CF-1F74-41EA-993E-9E4DC018CF09}"/>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45" name="Freihandform: Form 224">
                  <a:extLst>
                    <a:ext uri="{FF2B5EF4-FFF2-40B4-BE49-F238E27FC236}">
                      <a16:creationId xmlns:a16="http://schemas.microsoft.com/office/drawing/2014/main" id="{548648D8-898C-4C36-AB25-FE57CA566C17}"/>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grpSp>
        <p:nvGrpSpPr>
          <p:cNvPr id="74" name="Gruppieren 253">
            <a:extLst>
              <a:ext uri="{FF2B5EF4-FFF2-40B4-BE49-F238E27FC236}">
                <a16:creationId xmlns:a16="http://schemas.microsoft.com/office/drawing/2014/main" id="{3ACB29BA-BD9A-4106-8C64-6A96B8366080}"/>
              </a:ext>
            </a:extLst>
          </p:cNvPr>
          <p:cNvGrpSpPr/>
          <p:nvPr/>
        </p:nvGrpSpPr>
        <p:grpSpPr>
          <a:xfrm>
            <a:off x="7095471" y="1165560"/>
            <a:ext cx="1735142" cy="1604338"/>
            <a:chOff x="9388239" y="2616138"/>
            <a:chExt cx="1900988" cy="1757682"/>
          </a:xfrm>
        </p:grpSpPr>
        <p:grpSp>
          <p:nvGrpSpPr>
            <p:cNvPr id="75" name="Gruppieren 254">
              <a:extLst>
                <a:ext uri="{FF2B5EF4-FFF2-40B4-BE49-F238E27FC236}">
                  <a16:creationId xmlns:a16="http://schemas.microsoft.com/office/drawing/2014/main" id="{BB3BEE71-4D9F-43C7-A901-50A475BD7895}"/>
                </a:ext>
              </a:extLst>
            </p:cNvPr>
            <p:cNvGrpSpPr/>
            <p:nvPr/>
          </p:nvGrpSpPr>
          <p:grpSpPr>
            <a:xfrm>
              <a:off x="9511058" y="3557436"/>
              <a:ext cx="1592052" cy="261208"/>
              <a:chOff x="6526100" y="2863643"/>
              <a:chExt cx="1592052" cy="261208"/>
            </a:xfrm>
          </p:grpSpPr>
          <p:grpSp>
            <p:nvGrpSpPr>
              <p:cNvPr id="109" name="Gruppieren 288">
                <a:extLst>
                  <a:ext uri="{FF2B5EF4-FFF2-40B4-BE49-F238E27FC236}">
                    <a16:creationId xmlns:a16="http://schemas.microsoft.com/office/drawing/2014/main" id="{8B8B6E7B-B756-4B99-92ED-CCA048B2DF31}"/>
                  </a:ext>
                </a:extLst>
              </p:cNvPr>
              <p:cNvGrpSpPr/>
              <p:nvPr/>
            </p:nvGrpSpPr>
            <p:grpSpPr>
              <a:xfrm>
                <a:off x="6526100" y="2863643"/>
                <a:ext cx="735146" cy="261208"/>
                <a:chOff x="5880677" y="3449321"/>
                <a:chExt cx="1025687" cy="364442"/>
              </a:xfrm>
            </p:grpSpPr>
            <p:grpSp>
              <p:nvGrpSpPr>
                <p:cNvPr id="117" name="Group 9">
                  <a:extLst>
                    <a:ext uri="{FF2B5EF4-FFF2-40B4-BE49-F238E27FC236}">
                      <a16:creationId xmlns:a16="http://schemas.microsoft.com/office/drawing/2014/main" id="{0A1CB1C5-156F-4455-89DA-2D87D72192A2}"/>
                    </a:ext>
                  </a:extLst>
                </p:cNvPr>
                <p:cNvGrpSpPr/>
                <p:nvPr/>
              </p:nvGrpSpPr>
              <p:grpSpPr>
                <a:xfrm>
                  <a:off x="6120003" y="3449321"/>
                  <a:ext cx="566085" cy="364442"/>
                  <a:chOff x="5621462" y="4549879"/>
                  <a:chExt cx="566085" cy="364442"/>
                </a:xfrm>
              </p:grpSpPr>
              <p:sp>
                <p:nvSpPr>
                  <p:cNvPr id="121" name="Freeform 5">
                    <a:extLst>
                      <a:ext uri="{FF2B5EF4-FFF2-40B4-BE49-F238E27FC236}">
                        <a16:creationId xmlns:a16="http://schemas.microsoft.com/office/drawing/2014/main" id="{F9198E66-6078-4C0A-940E-31DFCD310066}"/>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22" name="Freeform 6">
                    <a:extLst>
                      <a:ext uri="{FF2B5EF4-FFF2-40B4-BE49-F238E27FC236}">
                        <a16:creationId xmlns:a16="http://schemas.microsoft.com/office/drawing/2014/main" id="{BEA6B781-53FE-42DF-8226-7A82C3F35004}"/>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18" name="Group 11">
                  <a:extLst>
                    <a:ext uri="{FF2B5EF4-FFF2-40B4-BE49-F238E27FC236}">
                      <a16:creationId xmlns:a16="http://schemas.microsoft.com/office/drawing/2014/main" id="{2B670BEC-25D6-4D61-8577-33CB77A49E02}"/>
                    </a:ext>
                  </a:extLst>
                </p:cNvPr>
                <p:cNvGrpSpPr/>
                <p:nvPr/>
              </p:nvGrpSpPr>
              <p:grpSpPr>
                <a:xfrm>
                  <a:off x="5880677" y="3538453"/>
                  <a:ext cx="1025687" cy="197103"/>
                  <a:chOff x="5391776" y="4639011"/>
                  <a:chExt cx="1025687" cy="197103"/>
                </a:xfrm>
              </p:grpSpPr>
              <p:pic>
                <p:nvPicPr>
                  <p:cNvPr id="119" name="Graphic 37">
                    <a:extLst>
                      <a:ext uri="{FF2B5EF4-FFF2-40B4-BE49-F238E27FC236}">
                        <a16:creationId xmlns:a16="http://schemas.microsoft.com/office/drawing/2014/main" id="{77795E4C-1CD4-4205-A9BA-5B196EF8073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120" name="Graphic 37">
                    <a:extLst>
                      <a:ext uri="{FF2B5EF4-FFF2-40B4-BE49-F238E27FC236}">
                        <a16:creationId xmlns:a16="http://schemas.microsoft.com/office/drawing/2014/main" id="{6DDC5284-6020-41A6-AD00-06D2438241D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110" name="Gruppieren 289">
                <a:extLst>
                  <a:ext uri="{FF2B5EF4-FFF2-40B4-BE49-F238E27FC236}">
                    <a16:creationId xmlns:a16="http://schemas.microsoft.com/office/drawing/2014/main" id="{18BB784F-03B6-49EF-944F-3DAA1F822770}"/>
                  </a:ext>
                </a:extLst>
              </p:cNvPr>
              <p:cNvGrpSpPr/>
              <p:nvPr/>
            </p:nvGrpSpPr>
            <p:grpSpPr>
              <a:xfrm>
                <a:off x="7383006" y="2863643"/>
                <a:ext cx="735146" cy="261208"/>
                <a:chOff x="5880677" y="3449321"/>
                <a:chExt cx="1025687" cy="364442"/>
              </a:xfrm>
            </p:grpSpPr>
            <p:grpSp>
              <p:nvGrpSpPr>
                <p:cNvPr id="111" name="Group 9">
                  <a:extLst>
                    <a:ext uri="{FF2B5EF4-FFF2-40B4-BE49-F238E27FC236}">
                      <a16:creationId xmlns:a16="http://schemas.microsoft.com/office/drawing/2014/main" id="{B24021B7-9E00-4021-AA9D-25E1DEA3C73C}"/>
                    </a:ext>
                  </a:extLst>
                </p:cNvPr>
                <p:cNvGrpSpPr/>
                <p:nvPr/>
              </p:nvGrpSpPr>
              <p:grpSpPr>
                <a:xfrm>
                  <a:off x="6120003" y="3449321"/>
                  <a:ext cx="566085" cy="364442"/>
                  <a:chOff x="5621462" y="4549879"/>
                  <a:chExt cx="566085" cy="364442"/>
                </a:xfrm>
              </p:grpSpPr>
              <p:sp>
                <p:nvSpPr>
                  <p:cNvPr id="115" name="Freeform 5">
                    <a:extLst>
                      <a:ext uri="{FF2B5EF4-FFF2-40B4-BE49-F238E27FC236}">
                        <a16:creationId xmlns:a16="http://schemas.microsoft.com/office/drawing/2014/main" id="{8CE42992-C3F8-4E92-BFF3-7DAD2911EBAA}"/>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16" name="Freeform 6">
                    <a:extLst>
                      <a:ext uri="{FF2B5EF4-FFF2-40B4-BE49-F238E27FC236}">
                        <a16:creationId xmlns:a16="http://schemas.microsoft.com/office/drawing/2014/main" id="{F949FD73-FF75-4424-9C5D-81C3F2DEA7FD}"/>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12" name="Group 11">
                  <a:extLst>
                    <a:ext uri="{FF2B5EF4-FFF2-40B4-BE49-F238E27FC236}">
                      <a16:creationId xmlns:a16="http://schemas.microsoft.com/office/drawing/2014/main" id="{9D57CFA5-31E7-440E-8E7B-49C2EA650E9D}"/>
                    </a:ext>
                  </a:extLst>
                </p:cNvPr>
                <p:cNvGrpSpPr/>
                <p:nvPr/>
              </p:nvGrpSpPr>
              <p:grpSpPr>
                <a:xfrm>
                  <a:off x="5880677" y="3538453"/>
                  <a:ext cx="1025687" cy="197103"/>
                  <a:chOff x="5391776" y="4639011"/>
                  <a:chExt cx="1025687" cy="197103"/>
                </a:xfrm>
              </p:grpSpPr>
              <p:pic>
                <p:nvPicPr>
                  <p:cNvPr id="113" name="Graphic 37">
                    <a:extLst>
                      <a:ext uri="{FF2B5EF4-FFF2-40B4-BE49-F238E27FC236}">
                        <a16:creationId xmlns:a16="http://schemas.microsoft.com/office/drawing/2014/main" id="{5BE3D7A2-83AD-483D-94EE-FCCFF4B47ED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114" name="Graphic 37">
                    <a:extLst>
                      <a:ext uri="{FF2B5EF4-FFF2-40B4-BE49-F238E27FC236}">
                        <a16:creationId xmlns:a16="http://schemas.microsoft.com/office/drawing/2014/main" id="{7208D686-EA9E-4BCA-9C4C-152E7DF1F46A}"/>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grpSp>
          <p:nvGrpSpPr>
            <p:cNvPr id="76" name="Gruppieren 255">
              <a:extLst>
                <a:ext uri="{FF2B5EF4-FFF2-40B4-BE49-F238E27FC236}">
                  <a16:creationId xmlns:a16="http://schemas.microsoft.com/office/drawing/2014/main" id="{AC6CF4E6-0CEE-4F95-8E6A-B15B5B459B6F}"/>
                </a:ext>
              </a:extLst>
            </p:cNvPr>
            <p:cNvGrpSpPr/>
            <p:nvPr/>
          </p:nvGrpSpPr>
          <p:grpSpPr>
            <a:xfrm>
              <a:off x="10034507" y="3291420"/>
              <a:ext cx="545154" cy="193702"/>
              <a:chOff x="5880677" y="3449321"/>
              <a:chExt cx="1025687" cy="364442"/>
            </a:xfrm>
          </p:grpSpPr>
          <p:grpSp>
            <p:nvGrpSpPr>
              <p:cNvPr id="103" name="Group 9">
                <a:extLst>
                  <a:ext uri="{FF2B5EF4-FFF2-40B4-BE49-F238E27FC236}">
                    <a16:creationId xmlns:a16="http://schemas.microsoft.com/office/drawing/2014/main" id="{76738316-61D0-46CB-9D4B-D0B28B851D7F}"/>
                  </a:ext>
                </a:extLst>
              </p:cNvPr>
              <p:cNvGrpSpPr/>
              <p:nvPr/>
            </p:nvGrpSpPr>
            <p:grpSpPr>
              <a:xfrm>
                <a:off x="6120003" y="3449321"/>
                <a:ext cx="566085" cy="364442"/>
                <a:chOff x="5621462" y="4549879"/>
                <a:chExt cx="566085" cy="364442"/>
              </a:xfrm>
            </p:grpSpPr>
            <p:sp>
              <p:nvSpPr>
                <p:cNvPr id="107" name="Freeform 5">
                  <a:extLst>
                    <a:ext uri="{FF2B5EF4-FFF2-40B4-BE49-F238E27FC236}">
                      <a16:creationId xmlns:a16="http://schemas.microsoft.com/office/drawing/2014/main" id="{E728F526-05E7-4681-8253-5FBD178DE392}"/>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08" name="Freeform 6">
                  <a:extLst>
                    <a:ext uri="{FF2B5EF4-FFF2-40B4-BE49-F238E27FC236}">
                      <a16:creationId xmlns:a16="http://schemas.microsoft.com/office/drawing/2014/main" id="{C01E19D2-0E66-4CC7-A122-A0E68E803A02}"/>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104" name="Group 11">
                <a:extLst>
                  <a:ext uri="{FF2B5EF4-FFF2-40B4-BE49-F238E27FC236}">
                    <a16:creationId xmlns:a16="http://schemas.microsoft.com/office/drawing/2014/main" id="{037AAD43-6E5E-4AF4-B14E-E9123A53FBF6}"/>
                  </a:ext>
                </a:extLst>
              </p:cNvPr>
              <p:cNvGrpSpPr/>
              <p:nvPr/>
            </p:nvGrpSpPr>
            <p:grpSpPr>
              <a:xfrm>
                <a:off x="5880677" y="3538453"/>
                <a:ext cx="1025687" cy="197103"/>
                <a:chOff x="5391776" y="4639011"/>
                <a:chExt cx="1025687" cy="197103"/>
              </a:xfrm>
            </p:grpSpPr>
            <p:pic>
              <p:nvPicPr>
                <p:cNvPr id="105" name="Graphic 37">
                  <a:extLst>
                    <a:ext uri="{FF2B5EF4-FFF2-40B4-BE49-F238E27FC236}">
                      <a16:creationId xmlns:a16="http://schemas.microsoft.com/office/drawing/2014/main" id="{F7DD8F25-6A5F-419F-A3D9-301838236DC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106" name="Graphic 37">
                  <a:extLst>
                    <a:ext uri="{FF2B5EF4-FFF2-40B4-BE49-F238E27FC236}">
                      <a16:creationId xmlns:a16="http://schemas.microsoft.com/office/drawing/2014/main" id="{38550B6A-B087-42D7-8267-A251834C595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pic>
          <p:nvPicPr>
            <p:cNvPr id="77" name="Graphic 257">
              <a:extLst>
                <a:ext uri="{FF2B5EF4-FFF2-40B4-BE49-F238E27FC236}">
                  <a16:creationId xmlns:a16="http://schemas.microsoft.com/office/drawing/2014/main" id="{869AB94F-5F19-4C23-B678-F5485347DA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10797538" y="3036901"/>
              <a:ext cx="434400" cy="463770"/>
            </a:xfrm>
            <a:prstGeom prst="rect">
              <a:avLst/>
            </a:prstGeom>
          </p:spPr>
        </p:pic>
        <p:grpSp>
          <p:nvGrpSpPr>
            <p:cNvPr id="78" name="Group 258">
              <a:extLst>
                <a:ext uri="{FF2B5EF4-FFF2-40B4-BE49-F238E27FC236}">
                  <a16:creationId xmlns:a16="http://schemas.microsoft.com/office/drawing/2014/main" id="{BE9B143D-D3F6-4C2E-82ED-3CBC7148D4A0}"/>
                </a:ext>
              </a:extLst>
            </p:cNvPr>
            <p:cNvGrpSpPr/>
            <p:nvPr/>
          </p:nvGrpSpPr>
          <p:grpSpPr bwMode="gray">
            <a:xfrm>
              <a:off x="9445529" y="3036901"/>
              <a:ext cx="374702" cy="390046"/>
              <a:chOff x="2457275" y="3483214"/>
              <a:chExt cx="332768" cy="324450"/>
            </a:xfrm>
            <a:solidFill>
              <a:schemeClr val="tx1"/>
            </a:solidFill>
          </p:grpSpPr>
          <p:sp>
            <p:nvSpPr>
              <p:cNvPr id="97" name="Freeform: Shape 259">
                <a:extLst>
                  <a:ext uri="{FF2B5EF4-FFF2-40B4-BE49-F238E27FC236}">
                    <a16:creationId xmlns:a16="http://schemas.microsoft.com/office/drawing/2014/main" id="{698B7AD2-59C3-4CF6-B204-859FB4ED263E}"/>
                  </a:ext>
                </a:extLst>
              </p:cNvPr>
              <p:cNvSpPr/>
              <p:nvPr/>
            </p:nvSpPr>
            <p:spPr bwMode="gray">
              <a:xfrm>
                <a:off x="2486661" y="3483214"/>
                <a:ext cx="274535" cy="324450"/>
              </a:xfrm>
              <a:custGeom>
                <a:avLst/>
                <a:gdLst>
                  <a:gd name="connsiteX0" fmla="*/ 239177 w 274533"/>
                  <a:gd name="connsiteY0" fmla="*/ 22878 h 324449"/>
                  <a:gd name="connsiteX1" fmla="*/ 255816 w 274533"/>
                  <a:gd name="connsiteY1" fmla="*/ 39516 h 324449"/>
                  <a:gd name="connsiteX2" fmla="*/ 255816 w 274533"/>
                  <a:gd name="connsiteY2" fmla="*/ 272454 h 324449"/>
                  <a:gd name="connsiteX3" fmla="*/ 247496 w 274533"/>
                  <a:gd name="connsiteY3" fmla="*/ 272454 h 324449"/>
                  <a:gd name="connsiteX4" fmla="*/ 230858 w 274533"/>
                  <a:gd name="connsiteY4" fmla="*/ 272454 h 324449"/>
                  <a:gd name="connsiteX5" fmla="*/ 230858 w 274533"/>
                  <a:gd name="connsiteY5" fmla="*/ 289093 h 324449"/>
                  <a:gd name="connsiteX6" fmla="*/ 230858 w 274533"/>
                  <a:gd name="connsiteY6" fmla="*/ 305731 h 324449"/>
                  <a:gd name="connsiteX7" fmla="*/ 194254 w 274533"/>
                  <a:gd name="connsiteY7" fmla="*/ 305731 h 324449"/>
                  <a:gd name="connsiteX8" fmla="*/ 184270 w 274533"/>
                  <a:gd name="connsiteY8" fmla="*/ 282437 h 324449"/>
                  <a:gd name="connsiteX9" fmla="*/ 180111 w 274533"/>
                  <a:gd name="connsiteY9" fmla="*/ 272454 h 324449"/>
                  <a:gd name="connsiteX10" fmla="*/ 169296 w 274533"/>
                  <a:gd name="connsiteY10" fmla="*/ 272454 h 324449"/>
                  <a:gd name="connsiteX11" fmla="*/ 110230 w 274533"/>
                  <a:gd name="connsiteY11" fmla="*/ 272454 h 324449"/>
                  <a:gd name="connsiteX12" fmla="*/ 99415 w 274533"/>
                  <a:gd name="connsiteY12" fmla="*/ 272454 h 324449"/>
                  <a:gd name="connsiteX13" fmla="*/ 95255 w 274533"/>
                  <a:gd name="connsiteY13" fmla="*/ 282437 h 324449"/>
                  <a:gd name="connsiteX14" fmla="*/ 84440 w 274533"/>
                  <a:gd name="connsiteY14" fmla="*/ 305731 h 324449"/>
                  <a:gd name="connsiteX15" fmla="*/ 47835 w 274533"/>
                  <a:gd name="connsiteY15" fmla="*/ 305731 h 324449"/>
                  <a:gd name="connsiteX16" fmla="*/ 47835 w 274533"/>
                  <a:gd name="connsiteY16" fmla="*/ 289093 h 324449"/>
                  <a:gd name="connsiteX17" fmla="*/ 47835 w 274533"/>
                  <a:gd name="connsiteY17" fmla="*/ 272454 h 324449"/>
                  <a:gd name="connsiteX18" fmla="*/ 31197 w 274533"/>
                  <a:gd name="connsiteY18" fmla="*/ 272454 h 324449"/>
                  <a:gd name="connsiteX19" fmla="*/ 22878 w 274533"/>
                  <a:gd name="connsiteY19" fmla="*/ 272454 h 324449"/>
                  <a:gd name="connsiteX20" fmla="*/ 22878 w 274533"/>
                  <a:gd name="connsiteY20" fmla="*/ 39516 h 324449"/>
                  <a:gd name="connsiteX21" fmla="*/ 39516 w 274533"/>
                  <a:gd name="connsiteY21" fmla="*/ 22878 h 324449"/>
                  <a:gd name="connsiteX22" fmla="*/ 239177 w 274533"/>
                  <a:gd name="connsiteY22" fmla="*/ 22878 h 324449"/>
                  <a:gd name="connsiteX23" fmla="*/ 239177 w 274533"/>
                  <a:gd name="connsiteY23" fmla="*/ 6239 h 324449"/>
                  <a:gd name="connsiteX24" fmla="*/ 39516 w 274533"/>
                  <a:gd name="connsiteY24" fmla="*/ 6239 h 324449"/>
                  <a:gd name="connsiteX25" fmla="*/ 6239 w 274533"/>
                  <a:gd name="connsiteY25" fmla="*/ 39516 h 324449"/>
                  <a:gd name="connsiteX26" fmla="*/ 6239 w 274533"/>
                  <a:gd name="connsiteY26" fmla="*/ 289093 h 324449"/>
                  <a:gd name="connsiteX27" fmla="*/ 31197 w 274533"/>
                  <a:gd name="connsiteY27" fmla="*/ 289093 h 324449"/>
                  <a:gd name="connsiteX28" fmla="*/ 31197 w 274533"/>
                  <a:gd name="connsiteY28" fmla="*/ 309891 h 324449"/>
                  <a:gd name="connsiteX29" fmla="*/ 43676 w 274533"/>
                  <a:gd name="connsiteY29" fmla="*/ 322369 h 324449"/>
                  <a:gd name="connsiteX30" fmla="*/ 95255 w 274533"/>
                  <a:gd name="connsiteY30" fmla="*/ 322369 h 324449"/>
                  <a:gd name="connsiteX31" fmla="*/ 110230 w 274533"/>
                  <a:gd name="connsiteY31" fmla="*/ 289093 h 324449"/>
                  <a:gd name="connsiteX32" fmla="*/ 169296 w 274533"/>
                  <a:gd name="connsiteY32" fmla="*/ 289093 h 324449"/>
                  <a:gd name="connsiteX33" fmla="*/ 184270 w 274533"/>
                  <a:gd name="connsiteY33" fmla="*/ 322369 h 324449"/>
                  <a:gd name="connsiteX34" fmla="*/ 235850 w 274533"/>
                  <a:gd name="connsiteY34" fmla="*/ 322369 h 324449"/>
                  <a:gd name="connsiteX35" fmla="*/ 248328 w 274533"/>
                  <a:gd name="connsiteY35" fmla="*/ 309891 h 324449"/>
                  <a:gd name="connsiteX36" fmla="*/ 248328 w 274533"/>
                  <a:gd name="connsiteY36" fmla="*/ 289093 h 324449"/>
                  <a:gd name="connsiteX37" fmla="*/ 273286 w 274533"/>
                  <a:gd name="connsiteY37" fmla="*/ 289093 h 324449"/>
                  <a:gd name="connsiteX38" fmla="*/ 273286 w 274533"/>
                  <a:gd name="connsiteY38" fmla="*/ 39516 h 324449"/>
                  <a:gd name="connsiteX39" fmla="*/ 239177 w 274533"/>
                  <a:gd name="connsiteY39" fmla="*/ 6239 h 324449"/>
                  <a:gd name="connsiteX40" fmla="*/ 239177 w 274533"/>
                  <a:gd name="connsiteY40" fmla="*/ 6239 h 3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4533" h="324449">
                    <a:moveTo>
                      <a:pt x="239177" y="22878"/>
                    </a:moveTo>
                    <a:cubicBezTo>
                      <a:pt x="248328" y="22878"/>
                      <a:pt x="255816" y="30365"/>
                      <a:pt x="255816" y="39516"/>
                    </a:cubicBezTo>
                    <a:lnTo>
                      <a:pt x="255816" y="272454"/>
                    </a:lnTo>
                    <a:lnTo>
                      <a:pt x="247496" y="272454"/>
                    </a:lnTo>
                    <a:lnTo>
                      <a:pt x="230858" y="272454"/>
                    </a:lnTo>
                    <a:lnTo>
                      <a:pt x="230858" y="289093"/>
                    </a:lnTo>
                    <a:lnTo>
                      <a:pt x="230858" y="305731"/>
                    </a:lnTo>
                    <a:lnTo>
                      <a:pt x="194254" y="305731"/>
                    </a:lnTo>
                    <a:lnTo>
                      <a:pt x="184270" y="282437"/>
                    </a:lnTo>
                    <a:lnTo>
                      <a:pt x="180111" y="272454"/>
                    </a:lnTo>
                    <a:lnTo>
                      <a:pt x="169296" y="272454"/>
                    </a:lnTo>
                    <a:lnTo>
                      <a:pt x="110230" y="272454"/>
                    </a:lnTo>
                    <a:lnTo>
                      <a:pt x="99415" y="272454"/>
                    </a:lnTo>
                    <a:lnTo>
                      <a:pt x="95255" y="282437"/>
                    </a:lnTo>
                    <a:lnTo>
                      <a:pt x="84440" y="305731"/>
                    </a:lnTo>
                    <a:lnTo>
                      <a:pt x="47835" y="305731"/>
                    </a:lnTo>
                    <a:lnTo>
                      <a:pt x="47835" y="289093"/>
                    </a:lnTo>
                    <a:lnTo>
                      <a:pt x="47835" y="272454"/>
                    </a:lnTo>
                    <a:lnTo>
                      <a:pt x="31197" y="272454"/>
                    </a:lnTo>
                    <a:lnTo>
                      <a:pt x="22878" y="272454"/>
                    </a:lnTo>
                    <a:lnTo>
                      <a:pt x="22878" y="39516"/>
                    </a:lnTo>
                    <a:cubicBezTo>
                      <a:pt x="22878" y="30365"/>
                      <a:pt x="30365" y="22878"/>
                      <a:pt x="39516" y="22878"/>
                    </a:cubicBezTo>
                    <a:lnTo>
                      <a:pt x="239177" y="22878"/>
                    </a:lnTo>
                    <a:moveTo>
                      <a:pt x="239177" y="6239"/>
                    </a:moveTo>
                    <a:lnTo>
                      <a:pt x="39516" y="6239"/>
                    </a:lnTo>
                    <a:cubicBezTo>
                      <a:pt x="21214" y="6239"/>
                      <a:pt x="6239" y="21214"/>
                      <a:pt x="6239" y="39516"/>
                    </a:cubicBezTo>
                    <a:lnTo>
                      <a:pt x="6239" y="289093"/>
                    </a:lnTo>
                    <a:lnTo>
                      <a:pt x="31197" y="289093"/>
                    </a:lnTo>
                    <a:lnTo>
                      <a:pt x="31197" y="309891"/>
                    </a:lnTo>
                    <a:cubicBezTo>
                      <a:pt x="31197" y="316546"/>
                      <a:pt x="37020" y="322369"/>
                      <a:pt x="43676" y="322369"/>
                    </a:cubicBezTo>
                    <a:lnTo>
                      <a:pt x="95255" y="322369"/>
                    </a:lnTo>
                    <a:lnTo>
                      <a:pt x="110230" y="289093"/>
                    </a:lnTo>
                    <a:lnTo>
                      <a:pt x="169296" y="289093"/>
                    </a:lnTo>
                    <a:lnTo>
                      <a:pt x="184270" y="322369"/>
                    </a:lnTo>
                    <a:lnTo>
                      <a:pt x="235850" y="322369"/>
                    </a:lnTo>
                    <a:cubicBezTo>
                      <a:pt x="242505" y="322369"/>
                      <a:pt x="248328" y="316546"/>
                      <a:pt x="248328" y="309891"/>
                    </a:cubicBezTo>
                    <a:lnTo>
                      <a:pt x="248328" y="289093"/>
                    </a:lnTo>
                    <a:lnTo>
                      <a:pt x="273286" y="289093"/>
                    </a:lnTo>
                    <a:lnTo>
                      <a:pt x="273286" y="39516"/>
                    </a:lnTo>
                    <a:cubicBezTo>
                      <a:pt x="272454" y="21214"/>
                      <a:pt x="257480" y="6239"/>
                      <a:pt x="239177" y="6239"/>
                    </a:cubicBezTo>
                    <a:lnTo>
                      <a:pt x="239177" y="623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98" name="Freeform: Shape 260">
                <a:extLst>
                  <a:ext uri="{FF2B5EF4-FFF2-40B4-BE49-F238E27FC236}">
                    <a16:creationId xmlns:a16="http://schemas.microsoft.com/office/drawing/2014/main" id="{E1F3A1C1-880D-4D50-A05F-54246BD36818}"/>
                  </a:ext>
                </a:extLst>
              </p:cNvPr>
              <p:cNvSpPr/>
              <p:nvPr/>
            </p:nvSpPr>
            <p:spPr bwMode="gray">
              <a:xfrm>
                <a:off x="2530328" y="3543537"/>
                <a:ext cx="191342" cy="24958"/>
              </a:xfrm>
              <a:custGeom>
                <a:avLst/>
                <a:gdLst>
                  <a:gd name="connsiteX0" fmla="*/ 12479 w 191341"/>
                  <a:gd name="connsiteY0" fmla="*/ 12479 h 24957"/>
                  <a:gd name="connsiteX1" fmla="*/ 178863 w 191341"/>
                  <a:gd name="connsiteY1" fmla="*/ 12479 h 24957"/>
                </a:gdLst>
                <a:ahLst/>
                <a:cxnLst>
                  <a:cxn ang="0">
                    <a:pos x="connsiteX0" y="connsiteY0"/>
                  </a:cxn>
                  <a:cxn ang="0">
                    <a:pos x="connsiteX1" y="connsiteY1"/>
                  </a:cxn>
                </a:cxnLst>
                <a:rect l="l" t="t" r="r" b="b"/>
                <a:pathLst>
                  <a:path w="191341" h="24957">
                    <a:moveTo>
                      <a:pt x="12479" y="12479"/>
                    </a:moveTo>
                    <a:lnTo>
                      <a:pt x="178863" y="12479"/>
                    </a:lnTo>
                  </a:path>
                </a:pathLst>
              </a:custGeom>
              <a:grp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99" name="Freeform: Shape 261">
                <a:extLst>
                  <a:ext uri="{FF2B5EF4-FFF2-40B4-BE49-F238E27FC236}">
                    <a16:creationId xmlns:a16="http://schemas.microsoft.com/office/drawing/2014/main" id="{D2BC0893-68C9-476B-A37A-E56A31CF8600}"/>
                  </a:ext>
                </a:extLst>
              </p:cNvPr>
              <p:cNvSpPr/>
              <p:nvPr/>
            </p:nvSpPr>
            <p:spPr bwMode="gray">
              <a:xfrm>
                <a:off x="253214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00" name="Freeform: Shape 262">
                <a:extLst>
                  <a:ext uri="{FF2B5EF4-FFF2-40B4-BE49-F238E27FC236}">
                    <a16:creationId xmlns:a16="http://schemas.microsoft.com/office/drawing/2014/main" id="{46225252-CCE4-460C-98C4-EC0E294F305A}"/>
                  </a:ext>
                </a:extLst>
              </p:cNvPr>
              <p:cNvSpPr/>
              <p:nvPr/>
            </p:nvSpPr>
            <p:spPr bwMode="gray">
              <a:xfrm>
                <a:off x="264029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01" name="Freeform: Shape 263">
                <a:extLst>
                  <a:ext uri="{FF2B5EF4-FFF2-40B4-BE49-F238E27FC236}">
                    <a16:creationId xmlns:a16="http://schemas.microsoft.com/office/drawing/2014/main" id="{E5A29068-7168-4334-9413-C8D76A0EF210}"/>
                  </a:ext>
                </a:extLst>
              </p:cNvPr>
              <p:cNvSpPr/>
              <p:nvPr/>
            </p:nvSpPr>
            <p:spPr bwMode="gray">
              <a:xfrm>
                <a:off x="277340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102" name="Freeform: Shape 264">
                <a:extLst>
                  <a:ext uri="{FF2B5EF4-FFF2-40B4-BE49-F238E27FC236}">
                    <a16:creationId xmlns:a16="http://schemas.microsoft.com/office/drawing/2014/main" id="{C124EA2E-E6D1-4914-81F8-457B98A9345B}"/>
                  </a:ext>
                </a:extLst>
              </p:cNvPr>
              <p:cNvSpPr/>
              <p:nvPr/>
            </p:nvSpPr>
            <p:spPr bwMode="gray">
              <a:xfrm>
                <a:off x="245727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627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pic>
          <p:nvPicPr>
            <p:cNvPr id="79" name="Graphic 265">
              <a:extLst>
                <a:ext uri="{FF2B5EF4-FFF2-40B4-BE49-F238E27FC236}">
                  <a16:creationId xmlns:a16="http://schemas.microsoft.com/office/drawing/2014/main" id="{BFE210D1-4D9C-4DD6-8885-470F17D66A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9826598" y="2616138"/>
              <a:ext cx="444894" cy="474972"/>
            </a:xfrm>
            <a:prstGeom prst="rect">
              <a:avLst/>
            </a:prstGeom>
          </p:spPr>
        </p:pic>
        <p:pic>
          <p:nvPicPr>
            <p:cNvPr id="80" name="Graphic 265">
              <a:extLst>
                <a:ext uri="{FF2B5EF4-FFF2-40B4-BE49-F238E27FC236}">
                  <a16:creationId xmlns:a16="http://schemas.microsoft.com/office/drawing/2014/main" id="{38821DA8-8114-4CA8-8996-0F38F9F28A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flipH="1">
              <a:off x="10405974" y="2616138"/>
              <a:ext cx="444894" cy="474972"/>
            </a:xfrm>
            <a:prstGeom prst="rect">
              <a:avLst/>
            </a:prstGeom>
          </p:spPr>
        </p:pic>
        <p:grpSp>
          <p:nvGrpSpPr>
            <p:cNvPr id="81" name="Gruppieren 260">
              <a:extLst>
                <a:ext uri="{FF2B5EF4-FFF2-40B4-BE49-F238E27FC236}">
                  <a16:creationId xmlns:a16="http://schemas.microsoft.com/office/drawing/2014/main" id="{3DB71317-8637-4AA0-B45A-7AC02C85FB03}"/>
                </a:ext>
              </a:extLst>
            </p:cNvPr>
            <p:cNvGrpSpPr/>
            <p:nvPr/>
          </p:nvGrpSpPr>
          <p:grpSpPr>
            <a:xfrm>
              <a:off x="9388239" y="4014004"/>
              <a:ext cx="1900988" cy="359816"/>
              <a:chOff x="6529750" y="4041979"/>
              <a:chExt cx="1900988" cy="359816"/>
            </a:xfrm>
          </p:grpSpPr>
          <p:grpSp>
            <p:nvGrpSpPr>
              <p:cNvPr id="82" name="Graphic 51">
                <a:extLst>
                  <a:ext uri="{FF2B5EF4-FFF2-40B4-BE49-F238E27FC236}">
                    <a16:creationId xmlns:a16="http://schemas.microsoft.com/office/drawing/2014/main" id="{3FA51CA5-BA68-4167-B063-A35DA806B1F6}"/>
                  </a:ext>
                </a:extLst>
              </p:cNvPr>
              <p:cNvGrpSpPr/>
              <p:nvPr/>
            </p:nvGrpSpPr>
            <p:grpSpPr>
              <a:xfrm>
                <a:off x="6529750" y="4041979"/>
                <a:ext cx="265127" cy="359816"/>
                <a:chOff x="2245154" y="2779463"/>
                <a:chExt cx="265127" cy="359816"/>
              </a:xfrm>
            </p:grpSpPr>
            <p:sp>
              <p:nvSpPr>
                <p:cNvPr id="95" name="Freihandform: Form 274">
                  <a:extLst>
                    <a:ext uri="{FF2B5EF4-FFF2-40B4-BE49-F238E27FC236}">
                      <a16:creationId xmlns:a16="http://schemas.microsoft.com/office/drawing/2014/main" id="{FD131912-17C3-45C6-8920-273E05B30F7A}"/>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96" name="Freihandform: Form 275">
                  <a:extLst>
                    <a:ext uri="{FF2B5EF4-FFF2-40B4-BE49-F238E27FC236}">
                      <a16:creationId xmlns:a16="http://schemas.microsoft.com/office/drawing/2014/main" id="{0307863C-548D-475A-89FC-C51E58D6A015}"/>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83" name="Graphic 51">
                <a:extLst>
                  <a:ext uri="{FF2B5EF4-FFF2-40B4-BE49-F238E27FC236}">
                    <a16:creationId xmlns:a16="http://schemas.microsoft.com/office/drawing/2014/main" id="{66EA9FB6-C5E4-47B6-9AE6-91C595A5412F}"/>
                  </a:ext>
                </a:extLst>
              </p:cNvPr>
              <p:cNvGrpSpPr/>
              <p:nvPr/>
            </p:nvGrpSpPr>
            <p:grpSpPr>
              <a:xfrm>
                <a:off x="6938715" y="4041979"/>
                <a:ext cx="265127" cy="359816"/>
                <a:chOff x="2245154" y="2779463"/>
                <a:chExt cx="265127" cy="359816"/>
              </a:xfrm>
            </p:grpSpPr>
            <p:sp>
              <p:nvSpPr>
                <p:cNvPr id="93" name="Freihandform: Form 272">
                  <a:extLst>
                    <a:ext uri="{FF2B5EF4-FFF2-40B4-BE49-F238E27FC236}">
                      <a16:creationId xmlns:a16="http://schemas.microsoft.com/office/drawing/2014/main" id="{0A70CE53-C23B-4E77-B7EC-86B5FFCE6ADB}"/>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94" name="Freihandform: Form 273">
                  <a:extLst>
                    <a:ext uri="{FF2B5EF4-FFF2-40B4-BE49-F238E27FC236}">
                      <a16:creationId xmlns:a16="http://schemas.microsoft.com/office/drawing/2014/main" id="{979D4D6F-02A2-4FF6-B361-97BEDE729B66}"/>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84" name="Graphic 51">
                <a:extLst>
                  <a:ext uri="{FF2B5EF4-FFF2-40B4-BE49-F238E27FC236}">
                    <a16:creationId xmlns:a16="http://schemas.microsoft.com/office/drawing/2014/main" id="{7022FBD6-5F9C-41D9-89CE-78938A5921EB}"/>
                  </a:ext>
                </a:extLst>
              </p:cNvPr>
              <p:cNvGrpSpPr/>
              <p:nvPr/>
            </p:nvGrpSpPr>
            <p:grpSpPr>
              <a:xfrm>
                <a:off x="7347680" y="4041979"/>
                <a:ext cx="265127" cy="359816"/>
                <a:chOff x="2245154" y="2779463"/>
                <a:chExt cx="265127" cy="359816"/>
              </a:xfrm>
            </p:grpSpPr>
            <p:sp>
              <p:nvSpPr>
                <p:cNvPr id="91" name="Freihandform: Form 270">
                  <a:extLst>
                    <a:ext uri="{FF2B5EF4-FFF2-40B4-BE49-F238E27FC236}">
                      <a16:creationId xmlns:a16="http://schemas.microsoft.com/office/drawing/2014/main" id="{7111C744-3579-4A60-A494-706797E1007D}"/>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92" name="Freihandform: Form 271">
                  <a:extLst>
                    <a:ext uri="{FF2B5EF4-FFF2-40B4-BE49-F238E27FC236}">
                      <a16:creationId xmlns:a16="http://schemas.microsoft.com/office/drawing/2014/main" id="{5916D921-6E3C-4DFB-93B5-3783DBB7737C}"/>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85" name="Graphic 51">
                <a:extLst>
                  <a:ext uri="{FF2B5EF4-FFF2-40B4-BE49-F238E27FC236}">
                    <a16:creationId xmlns:a16="http://schemas.microsoft.com/office/drawing/2014/main" id="{45B76C2B-56B7-46F0-923E-8633254F4680}"/>
                  </a:ext>
                </a:extLst>
              </p:cNvPr>
              <p:cNvGrpSpPr/>
              <p:nvPr/>
            </p:nvGrpSpPr>
            <p:grpSpPr>
              <a:xfrm>
                <a:off x="7756645" y="4041979"/>
                <a:ext cx="265127" cy="359816"/>
                <a:chOff x="2245154" y="2779463"/>
                <a:chExt cx="265127" cy="359816"/>
              </a:xfrm>
            </p:grpSpPr>
            <p:sp>
              <p:nvSpPr>
                <p:cNvPr id="89" name="Freihandform: Form 268">
                  <a:extLst>
                    <a:ext uri="{FF2B5EF4-FFF2-40B4-BE49-F238E27FC236}">
                      <a16:creationId xmlns:a16="http://schemas.microsoft.com/office/drawing/2014/main" id="{B9444A8E-19C0-40AB-A691-A2364EB0F4C1}"/>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90" name="Freihandform: Form 269">
                  <a:extLst>
                    <a:ext uri="{FF2B5EF4-FFF2-40B4-BE49-F238E27FC236}">
                      <a16:creationId xmlns:a16="http://schemas.microsoft.com/office/drawing/2014/main" id="{871C657C-AA5A-47E2-AA69-99CEAB9DDA83}"/>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nvGrpSpPr>
              <p:cNvPr id="86" name="Graphic 51">
                <a:extLst>
                  <a:ext uri="{FF2B5EF4-FFF2-40B4-BE49-F238E27FC236}">
                    <a16:creationId xmlns:a16="http://schemas.microsoft.com/office/drawing/2014/main" id="{C7F4E5A1-19F6-41BC-BFD7-4D43D2ACB850}"/>
                  </a:ext>
                </a:extLst>
              </p:cNvPr>
              <p:cNvGrpSpPr/>
              <p:nvPr/>
            </p:nvGrpSpPr>
            <p:grpSpPr>
              <a:xfrm>
                <a:off x="8165611" y="4041979"/>
                <a:ext cx="265127" cy="359816"/>
                <a:chOff x="2245154" y="2779463"/>
                <a:chExt cx="265127" cy="359816"/>
              </a:xfrm>
            </p:grpSpPr>
            <p:sp>
              <p:nvSpPr>
                <p:cNvPr id="87" name="Freihandform: Form 266">
                  <a:extLst>
                    <a:ext uri="{FF2B5EF4-FFF2-40B4-BE49-F238E27FC236}">
                      <a16:creationId xmlns:a16="http://schemas.microsoft.com/office/drawing/2014/main" id="{4F80E19E-5A2D-4EDB-ADFB-DAF476917FCF}"/>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25400" cap="flat">
                  <a:solidFill>
                    <a:schemeClr val="tx1"/>
                  </a:solidFill>
                  <a:prstDash val="solid"/>
                  <a:miter/>
                </a:ln>
              </p:spPr>
              <p:txBody>
                <a:bodyPr rtlCol="0" anchor="ctr"/>
                <a:lstStyle/>
                <a:p>
                  <a:endParaRPr lang="de-DE"/>
                </a:p>
              </p:txBody>
            </p:sp>
            <p:sp>
              <p:nvSpPr>
                <p:cNvPr id="88" name="Freihandform: Form 267">
                  <a:extLst>
                    <a:ext uri="{FF2B5EF4-FFF2-40B4-BE49-F238E27FC236}">
                      <a16:creationId xmlns:a16="http://schemas.microsoft.com/office/drawing/2014/main" id="{E422BA4D-DC05-4172-B4E8-4C940D7A919B}"/>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25400" cap="flat">
                  <a:solidFill>
                    <a:schemeClr val="tx1"/>
                  </a:solidFill>
                  <a:prstDash val="solid"/>
                  <a:miter/>
                </a:ln>
              </p:spPr>
              <p:txBody>
                <a:bodyPr rtlCol="0" anchor="ctr"/>
                <a:lstStyle/>
                <a:p>
                  <a:endParaRPr lang="de-DE"/>
                </a:p>
              </p:txBody>
            </p:sp>
          </p:grpSp>
        </p:grpSp>
      </p:grpSp>
    </p:spTree>
    <p:extLst>
      <p:ext uri="{BB962C8B-B14F-4D97-AF65-F5344CB8AC3E}">
        <p14:creationId xmlns:p14="http://schemas.microsoft.com/office/powerpoint/2010/main" val="291318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0AA47-E2EF-4DF4-A9B2-DC89062F60E2}"/>
              </a:ext>
            </a:extLst>
          </p:cNvPr>
          <p:cNvSpPr>
            <a:spLocks noGrp="1"/>
          </p:cNvSpPr>
          <p:nvPr>
            <p:ph type="title"/>
          </p:nvPr>
        </p:nvSpPr>
        <p:spPr/>
        <p:txBody>
          <a:bodyPr/>
          <a:lstStyle/>
          <a:p>
            <a:r>
              <a:rPr lang="en-US" dirty="0"/>
              <a:t>Trojans knocking at the gate…</a:t>
            </a:r>
            <a:br>
              <a:rPr lang="en-US" dirty="0"/>
            </a:br>
            <a:endParaRPr lang="en-US" dirty="0"/>
          </a:p>
        </p:txBody>
      </p:sp>
      <p:sp>
        <p:nvSpPr>
          <p:cNvPr id="3" name="Date Placeholder 2">
            <a:extLst>
              <a:ext uri="{FF2B5EF4-FFF2-40B4-BE49-F238E27FC236}">
                <a16:creationId xmlns:a16="http://schemas.microsoft.com/office/drawing/2014/main" id="{3FF6CD2F-721B-4345-8579-778F8652F6E0}"/>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026D50FD-96AF-46E3-9EBA-3E264A0E2F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B029C8-3BAF-4880-AC24-BA8AFC546E85}"/>
              </a:ext>
            </a:extLst>
          </p:cNvPr>
          <p:cNvSpPr>
            <a:spLocks noGrp="1"/>
          </p:cNvSpPr>
          <p:nvPr>
            <p:ph type="sldNum" sz="quarter" idx="12"/>
          </p:nvPr>
        </p:nvSpPr>
        <p:spPr/>
        <p:txBody>
          <a:bodyPr/>
          <a:lstStyle/>
          <a:p>
            <a:fld id="{192036CF-16FB-45A1-BE76-402E678A6FB6}" type="slidenum">
              <a:rPr lang="en-US" smtClean="0"/>
              <a:t>34</a:t>
            </a:fld>
            <a:endParaRPr lang="en-US"/>
          </a:p>
        </p:txBody>
      </p:sp>
      <p:sp>
        <p:nvSpPr>
          <p:cNvPr id="6" name="Subtitle 5">
            <a:extLst>
              <a:ext uri="{FF2B5EF4-FFF2-40B4-BE49-F238E27FC236}">
                <a16:creationId xmlns:a16="http://schemas.microsoft.com/office/drawing/2014/main" id="{46E7DECA-9E5B-418E-A0B2-DE14F3A602E9}"/>
              </a:ext>
            </a:extLst>
          </p:cNvPr>
          <p:cNvSpPr>
            <a:spLocks noGrp="1"/>
          </p:cNvSpPr>
          <p:nvPr>
            <p:ph type="subTitle" idx="1"/>
          </p:nvPr>
        </p:nvSpPr>
        <p:spPr/>
        <p:txBody>
          <a:bodyPr/>
          <a:lstStyle/>
          <a:p>
            <a:r>
              <a:rPr lang="en-US" dirty="0"/>
              <a:t>To integrate the car in their connected living ecosystem</a:t>
            </a:r>
          </a:p>
        </p:txBody>
      </p:sp>
      <p:grpSp>
        <p:nvGrpSpPr>
          <p:cNvPr id="17" name="Group 3">
            <a:extLst>
              <a:ext uri="{FF2B5EF4-FFF2-40B4-BE49-F238E27FC236}">
                <a16:creationId xmlns:a16="http://schemas.microsoft.com/office/drawing/2014/main" id="{B16FD196-E565-4ACA-809C-BB6C267694C2}"/>
              </a:ext>
            </a:extLst>
          </p:cNvPr>
          <p:cNvGrpSpPr/>
          <p:nvPr/>
        </p:nvGrpSpPr>
        <p:grpSpPr>
          <a:xfrm>
            <a:off x="4759285" y="4319030"/>
            <a:ext cx="4527240" cy="1337564"/>
            <a:chOff x="3755981" y="3153009"/>
            <a:chExt cx="3851783" cy="1138003"/>
          </a:xfrm>
        </p:grpSpPr>
        <p:pic>
          <p:nvPicPr>
            <p:cNvPr id="18" name="Grafik 184">
              <a:extLst>
                <a:ext uri="{FF2B5EF4-FFF2-40B4-BE49-F238E27FC236}">
                  <a16:creationId xmlns:a16="http://schemas.microsoft.com/office/drawing/2014/main" id="{13D6349B-0ED6-42D8-812D-E2738C152A2B}"/>
                </a:ext>
              </a:extLst>
            </p:cNvPr>
            <p:cNvPicPr>
              <a:picLocks noChangeAspect="1"/>
            </p:cNvPicPr>
            <p:nvPr/>
          </p:nvPicPr>
          <p:blipFill>
            <a:blip r:embed="rId3" cstate="print">
              <a:duotone>
                <a:srgbClr val="00AFAA">
                  <a:shade val="45000"/>
                  <a:satMod val="135000"/>
                </a:srgbClr>
                <a:prstClr val="white"/>
              </a:duotone>
              <a:extLst>
                <a:ext uri="{28A0092B-C50C-407E-A947-70E740481C1C}">
                  <a14:useLocalDpi xmlns:a14="http://schemas.microsoft.com/office/drawing/2010/main"/>
                </a:ext>
              </a:extLst>
            </a:blip>
            <a:stretch>
              <a:fillRect/>
            </a:stretch>
          </p:blipFill>
          <p:spPr bwMode="gray">
            <a:xfrm>
              <a:off x="3755981" y="3153009"/>
              <a:ext cx="829423" cy="829424"/>
            </a:xfrm>
            <a:prstGeom prst="rect">
              <a:avLst/>
            </a:prstGeom>
            <a:ln>
              <a:noFill/>
            </a:ln>
          </p:spPr>
        </p:pic>
        <p:pic>
          <p:nvPicPr>
            <p:cNvPr id="19" name="Grafik 185">
              <a:extLst>
                <a:ext uri="{FF2B5EF4-FFF2-40B4-BE49-F238E27FC236}">
                  <a16:creationId xmlns:a16="http://schemas.microsoft.com/office/drawing/2014/main" id="{5D265B0D-4869-4C7B-9C51-7FF1FE138ED6}"/>
                </a:ext>
              </a:extLst>
            </p:cNvPr>
            <p:cNvPicPr>
              <a:picLocks noChangeAspect="1"/>
            </p:cNvPicPr>
            <p:nvPr/>
          </p:nvPicPr>
          <p:blipFill>
            <a:blip r:embed="rId4" cstate="print">
              <a:duotone>
                <a:prstClr val="black"/>
                <a:srgbClr val="00AFAA">
                  <a:tint val="45000"/>
                  <a:satMod val="400000"/>
                </a:srgbClr>
              </a:duotone>
              <a:extLst>
                <a:ext uri="{28A0092B-C50C-407E-A947-70E740481C1C}">
                  <a14:useLocalDpi xmlns:a14="http://schemas.microsoft.com/office/drawing/2010/main"/>
                </a:ext>
              </a:extLst>
            </a:blip>
            <a:stretch>
              <a:fillRect/>
            </a:stretch>
          </p:blipFill>
          <p:spPr bwMode="gray">
            <a:xfrm>
              <a:off x="4873280" y="3267833"/>
              <a:ext cx="572713" cy="572714"/>
            </a:xfrm>
            <a:prstGeom prst="rect">
              <a:avLst/>
            </a:prstGeom>
            <a:ln>
              <a:noFill/>
            </a:ln>
          </p:spPr>
        </p:pic>
        <p:pic>
          <p:nvPicPr>
            <p:cNvPr id="20" name="Grafik 187">
              <a:extLst>
                <a:ext uri="{FF2B5EF4-FFF2-40B4-BE49-F238E27FC236}">
                  <a16:creationId xmlns:a16="http://schemas.microsoft.com/office/drawing/2014/main" id="{1EEFB150-76D1-42A9-A03D-94AD65274EC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3860294" y="3726153"/>
              <a:ext cx="765141" cy="564859"/>
            </a:xfrm>
            <a:prstGeom prst="rect">
              <a:avLst/>
            </a:prstGeom>
          </p:spPr>
        </p:pic>
        <p:pic>
          <p:nvPicPr>
            <p:cNvPr id="21" name="Grafik 188">
              <a:extLst>
                <a:ext uri="{FF2B5EF4-FFF2-40B4-BE49-F238E27FC236}">
                  <a16:creationId xmlns:a16="http://schemas.microsoft.com/office/drawing/2014/main" id="{F7B4FF6D-86C3-4B6E-91A5-4F9E2C409B1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4837152" y="3726153"/>
              <a:ext cx="765141" cy="564859"/>
            </a:xfrm>
            <a:prstGeom prst="rect">
              <a:avLst/>
            </a:prstGeom>
          </p:spPr>
        </p:pic>
        <p:pic>
          <p:nvPicPr>
            <p:cNvPr id="22" name="Grafik 189">
              <a:extLst>
                <a:ext uri="{FF2B5EF4-FFF2-40B4-BE49-F238E27FC236}">
                  <a16:creationId xmlns:a16="http://schemas.microsoft.com/office/drawing/2014/main" id="{656A3BF1-92BF-45B7-9E7D-9E505E24DAB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5814010" y="3726153"/>
              <a:ext cx="765141" cy="564859"/>
            </a:xfrm>
            <a:prstGeom prst="rect">
              <a:avLst/>
            </a:prstGeom>
          </p:spPr>
        </p:pic>
        <p:pic>
          <p:nvPicPr>
            <p:cNvPr id="23" name="Grafik 190">
              <a:extLst>
                <a:ext uri="{FF2B5EF4-FFF2-40B4-BE49-F238E27FC236}">
                  <a16:creationId xmlns:a16="http://schemas.microsoft.com/office/drawing/2014/main" id="{68E90E76-D72B-4481-A4B6-C212ED4CD44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bwMode="gray">
            <a:xfrm>
              <a:off x="6790868" y="3726153"/>
              <a:ext cx="765141" cy="564859"/>
            </a:xfrm>
            <a:prstGeom prst="rect">
              <a:avLst/>
            </a:prstGeom>
          </p:spPr>
        </p:pic>
        <p:pic>
          <p:nvPicPr>
            <p:cNvPr id="24" name="Picture 10">
              <a:extLst>
                <a:ext uri="{FF2B5EF4-FFF2-40B4-BE49-F238E27FC236}">
                  <a16:creationId xmlns:a16="http://schemas.microsoft.com/office/drawing/2014/main" id="{A4F38788-11EB-45AF-B593-68216989AA78}"/>
                </a:ext>
              </a:extLst>
            </p:cNvPr>
            <p:cNvPicPr>
              <a:picLocks noChangeAspect="1"/>
            </p:cNvPicPr>
            <p:nvPr/>
          </p:nvPicPr>
          <p:blipFill rotWithShape="1">
            <a:blip r:embed="rId7" cstate="print">
              <a:duotone>
                <a:prstClr val="black"/>
                <a:srgbClr val="48DAD0">
                  <a:tint val="45000"/>
                  <a:satMod val="400000"/>
                </a:srgbClr>
              </a:duotone>
              <a:extLst>
                <a:ext uri="{28A0092B-C50C-407E-A947-70E740481C1C}">
                  <a14:useLocalDpi xmlns:a14="http://schemas.microsoft.com/office/drawing/2010/main"/>
                </a:ext>
              </a:extLst>
            </a:blip>
            <a:srcRect/>
            <a:stretch/>
          </p:blipFill>
          <p:spPr bwMode="gray">
            <a:xfrm>
              <a:off x="6717013" y="3529013"/>
              <a:ext cx="890751" cy="268348"/>
            </a:xfrm>
            <a:prstGeom prst="rect">
              <a:avLst/>
            </a:prstGeom>
            <a:ln>
              <a:noFill/>
            </a:ln>
          </p:spPr>
        </p:pic>
        <p:pic>
          <p:nvPicPr>
            <p:cNvPr id="25" name="Picture 2">
              <a:extLst>
                <a:ext uri="{FF2B5EF4-FFF2-40B4-BE49-F238E27FC236}">
                  <a16:creationId xmlns:a16="http://schemas.microsoft.com/office/drawing/2014/main" id="{B45DCDD4-3E11-482C-AC96-D82807C32E33}"/>
                </a:ext>
              </a:extLst>
            </p:cNvPr>
            <p:cNvPicPr>
              <a:picLocks noChangeAspect="1"/>
            </p:cNvPicPr>
            <p:nvPr/>
          </p:nvPicPr>
          <p:blipFill>
            <a:blip r:embed="rId8" cstate="print">
              <a:duotone>
                <a:srgbClr val="00AFAA">
                  <a:shade val="45000"/>
                  <a:satMod val="135000"/>
                </a:srgbClr>
                <a:prstClr val="white"/>
              </a:duotone>
              <a:extLst>
                <a:ext uri="{28A0092B-C50C-407E-A947-70E740481C1C}">
                  <a14:useLocalDpi xmlns:a14="http://schemas.microsoft.com/office/drawing/2010/main"/>
                </a:ext>
              </a:extLst>
            </a:blip>
            <a:stretch>
              <a:fillRect/>
            </a:stretch>
          </p:blipFill>
          <p:spPr bwMode="gray">
            <a:xfrm>
              <a:off x="5951873" y="3302877"/>
              <a:ext cx="393767" cy="428880"/>
            </a:xfrm>
            <a:prstGeom prst="rect">
              <a:avLst/>
            </a:prstGeom>
            <a:ln>
              <a:noFill/>
            </a:ln>
          </p:spPr>
        </p:pic>
      </p:grpSp>
      <p:sp>
        <p:nvSpPr>
          <p:cNvPr id="26" name="Graphic 6">
            <a:extLst>
              <a:ext uri="{FF2B5EF4-FFF2-40B4-BE49-F238E27FC236}">
                <a16:creationId xmlns:a16="http://schemas.microsoft.com/office/drawing/2014/main" id="{67781F63-E0B2-4BE6-A869-135523FD028C}"/>
              </a:ext>
            </a:extLst>
          </p:cNvPr>
          <p:cNvSpPr/>
          <p:nvPr/>
        </p:nvSpPr>
        <p:spPr>
          <a:xfrm>
            <a:off x="1234900" y="1371993"/>
            <a:ext cx="3600644" cy="4584557"/>
          </a:xfrm>
          <a:custGeom>
            <a:avLst/>
            <a:gdLst>
              <a:gd name="connsiteX0" fmla="*/ 2346711 w 3600643"/>
              <a:gd name="connsiteY0" fmla="*/ 4337474 h 4584557"/>
              <a:gd name="connsiteX1" fmla="*/ 2361670 w 3600643"/>
              <a:gd name="connsiteY1" fmla="*/ 4339831 h 4584557"/>
              <a:gd name="connsiteX2" fmla="*/ 2321767 w 3600643"/>
              <a:gd name="connsiteY2" fmla="*/ 3703729 h 4584557"/>
              <a:gd name="connsiteX3" fmla="*/ 2282883 w 3600643"/>
              <a:gd name="connsiteY3" fmla="*/ 3950107 h 4584557"/>
              <a:gd name="connsiteX4" fmla="*/ 2346711 w 3600643"/>
              <a:gd name="connsiteY4" fmla="*/ 4337474 h 4584557"/>
              <a:gd name="connsiteX5" fmla="*/ 1929148 w 3600643"/>
              <a:gd name="connsiteY5" fmla="*/ 1565896 h 4584557"/>
              <a:gd name="connsiteX6" fmla="*/ 2044238 w 3600643"/>
              <a:gd name="connsiteY6" fmla="*/ 1241792 h 4584557"/>
              <a:gd name="connsiteX7" fmla="*/ 1886422 w 3600643"/>
              <a:gd name="connsiteY7" fmla="*/ 1576067 h 4584557"/>
              <a:gd name="connsiteX8" fmla="*/ 1929148 w 3600643"/>
              <a:gd name="connsiteY8" fmla="*/ 1565896 h 4584557"/>
              <a:gd name="connsiteX9" fmla="*/ 2075363 w 3600643"/>
              <a:gd name="connsiteY9" fmla="*/ 1154182 h 4584557"/>
              <a:gd name="connsiteX10" fmla="*/ 2075531 w 3600643"/>
              <a:gd name="connsiteY10" fmla="*/ 1153802 h 4584557"/>
              <a:gd name="connsiteX11" fmla="*/ 2166864 w 3600643"/>
              <a:gd name="connsiteY11" fmla="*/ 960337 h 4584557"/>
              <a:gd name="connsiteX12" fmla="*/ 2166864 w 3600643"/>
              <a:gd name="connsiteY12" fmla="*/ 960339 h 4584557"/>
              <a:gd name="connsiteX13" fmla="*/ 2167180 w 3600643"/>
              <a:gd name="connsiteY13" fmla="*/ 959793 h 4584557"/>
              <a:gd name="connsiteX14" fmla="*/ 2271357 w 3600643"/>
              <a:gd name="connsiteY14" fmla="*/ 806535 h 4584557"/>
              <a:gd name="connsiteX15" fmla="*/ 2271395 w 3600643"/>
              <a:gd name="connsiteY15" fmla="*/ 806500 h 4584557"/>
              <a:gd name="connsiteX16" fmla="*/ 2271450 w 3600643"/>
              <a:gd name="connsiteY16" fmla="*/ 806415 h 4584557"/>
              <a:gd name="connsiteX17" fmla="*/ 2271450 w 3600643"/>
              <a:gd name="connsiteY17" fmla="*/ 806409 h 4584557"/>
              <a:gd name="connsiteX18" fmla="*/ 2271525 w 3600643"/>
              <a:gd name="connsiteY18" fmla="*/ 806314 h 4584557"/>
              <a:gd name="connsiteX19" fmla="*/ 2344465 w 3600643"/>
              <a:gd name="connsiteY19" fmla="*/ 706997 h 4584557"/>
              <a:gd name="connsiteX20" fmla="*/ 2500165 w 3600643"/>
              <a:gd name="connsiteY20" fmla="*/ 511914 h 4584557"/>
              <a:gd name="connsiteX21" fmla="*/ 2493168 w 3600643"/>
              <a:gd name="connsiteY21" fmla="*/ 504129 h 4584557"/>
              <a:gd name="connsiteX22" fmla="*/ 2493038 w 3600643"/>
              <a:gd name="connsiteY22" fmla="*/ 498132 h 4584557"/>
              <a:gd name="connsiteX23" fmla="*/ 2493038 w 3600643"/>
              <a:gd name="connsiteY23" fmla="*/ 498130 h 4584557"/>
              <a:gd name="connsiteX24" fmla="*/ 2519561 w 3600643"/>
              <a:gd name="connsiteY24" fmla="*/ 465528 h 4584557"/>
              <a:gd name="connsiteX25" fmla="*/ 2526056 w 3600643"/>
              <a:gd name="connsiteY25" fmla="*/ 464856 h 4584557"/>
              <a:gd name="connsiteX26" fmla="*/ 2526539 w 3600643"/>
              <a:gd name="connsiteY26" fmla="*/ 465316 h 4584557"/>
              <a:gd name="connsiteX27" fmla="*/ 2526558 w 3600643"/>
              <a:gd name="connsiteY27" fmla="*/ 465311 h 4584557"/>
              <a:gd name="connsiteX28" fmla="*/ 2533369 w 3600643"/>
              <a:gd name="connsiteY28" fmla="*/ 472737 h 4584557"/>
              <a:gd name="connsiteX29" fmla="*/ 2537044 w 3600643"/>
              <a:gd name="connsiteY29" fmla="*/ 468438 h 4584557"/>
              <a:gd name="connsiteX30" fmla="*/ 2537044 w 3600643"/>
              <a:gd name="connsiteY30" fmla="*/ 468442 h 4584557"/>
              <a:gd name="connsiteX31" fmla="*/ 2539271 w 3600643"/>
              <a:gd name="connsiteY31" fmla="*/ 467005 h 4584557"/>
              <a:gd name="connsiteX32" fmla="*/ 2554973 w 3600643"/>
              <a:gd name="connsiteY32" fmla="*/ 462454 h 4584557"/>
              <a:gd name="connsiteX33" fmla="*/ 2670918 w 3600643"/>
              <a:gd name="connsiteY33" fmla="*/ 241896 h 4584557"/>
              <a:gd name="connsiteX34" fmla="*/ 2673646 w 3600643"/>
              <a:gd name="connsiteY34" fmla="*/ 239635 h 4584557"/>
              <a:gd name="connsiteX35" fmla="*/ 2673646 w 3600643"/>
              <a:gd name="connsiteY35" fmla="*/ 239630 h 4584557"/>
              <a:gd name="connsiteX36" fmla="*/ 3436685 w 3600643"/>
              <a:gd name="connsiteY36" fmla="*/ 210 h 4584557"/>
              <a:gd name="connsiteX37" fmla="*/ 3442476 w 3600643"/>
              <a:gd name="connsiteY37" fmla="*/ 3256 h 4584557"/>
              <a:gd name="connsiteX38" fmla="*/ 3441956 w 3600643"/>
              <a:gd name="connsiteY38" fmla="*/ 7135 h 4584557"/>
              <a:gd name="connsiteX39" fmla="*/ 3441956 w 3600643"/>
              <a:gd name="connsiteY39" fmla="*/ 7135 h 4584557"/>
              <a:gd name="connsiteX40" fmla="*/ 3200490 w 3600643"/>
              <a:gd name="connsiteY40" fmla="*/ 381836 h 4584557"/>
              <a:gd name="connsiteX41" fmla="*/ 3247039 w 3600643"/>
              <a:gd name="connsiteY41" fmla="*/ 410138 h 4584557"/>
              <a:gd name="connsiteX42" fmla="*/ 3247355 w 3600643"/>
              <a:gd name="connsiteY42" fmla="*/ 410328 h 4584557"/>
              <a:gd name="connsiteX43" fmla="*/ 3291156 w 3600643"/>
              <a:gd name="connsiteY43" fmla="*/ 436946 h 4584557"/>
              <a:gd name="connsiteX44" fmla="*/ 3292455 w 3600643"/>
              <a:gd name="connsiteY44" fmla="*/ 437950 h 4584557"/>
              <a:gd name="connsiteX45" fmla="*/ 3292103 w 3600643"/>
              <a:gd name="connsiteY45" fmla="*/ 444493 h 4584557"/>
              <a:gd name="connsiteX46" fmla="*/ 3284920 w 3600643"/>
              <a:gd name="connsiteY46" fmla="*/ 450967 h 4584557"/>
              <a:gd name="connsiteX47" fmla="*/ 3472042 w 3600643"/>
              <a:gd name="connsiteY47" fmla="*/ 987664 h 4584557"/>
              <a:gd name="connsiteX48" fmla="*/ 3492978 w 3600643"/>
              <a:gd name="connsiteY48" fmla="*/ 998112 h 4584557"/>
              <a:gd name="connsiteX49" fmla="*/ 3492978 w 3600643"/>
              <a:gd name="connsiteY49" fmla="*/ 998125 h 4584557"/>
              <a:gd name="connsiteX50" fmla="*/ 3495279 w 3600643"/>
              <a:gd name="connsiteY50" fmla="*/ 1000685 h 4584557"/>
              <a:gd name="connsiteX51" fmla="*/ 3508364 w 3600643"/>
              <a:gd name="connsiteY51" fmla="*/ 1036700 h 4584557"/>
              <a:gd name="connsiteX52" fmla="*/ 3508364 w 3600643"/>
              <a:gd name="connsiteY52" fmla="*/ 1036704 h 4584557"/>
              <a:gd name="connsiteX53" fmla="*/ 3506694 w 3600643"/>
              <a:gd name="connsiteY53" fmla="*/ 1042048 h 4584557"/>
              <a:gd name="connsiteX54" fmla="*/ 3494110 w 3600643"/>
              <a:gd name="connsiteY54" fmla="*/ 1050996 h 4584557"/>
              <a:gd name="connsiteX55" fmla="*/ 3607493 w 3600643"/>
              <a:gd name="connsiteY55" fmla="*/ 1376221 h 4584557"/>
              <a:gd name="connsiteX56" fmla="*/ 3607493 w 3600643"/>
              <a:gd name="connsiteY56" fmla="*/ 1376223 h 4584557"/>
              <a:gd name="connsiteX57" fmla="*/ 3607419 w 3600643"/>
              <a:gd name="connsiteY57" fmla="*/ 1379466 h 4584557"/>
              <a:gd name="connsiteX58" fmla="*/ 3601406 w 3600643"/>
              <a:gd name="connsiteY58" fmla="*/ 1382038 h 4584557"/>
              <a:gd name="connsiteX59" fmla="*/ 3594167 w 3600643"/>
              <a:gd name="connsiteY59" fmla="*/ 1379141 h 4584557"/>
              <a:gd name="connsiteX60" fmla="*/ 3493813 w 3600643"/>
              <a:gd name="connsiteY60" fmla="*/ 1548671 h 4584557"/>
              <a:gd name="connsiteX61" fmla="*/ 3493813 w 3600643"/>
              <a:gd name="connsiteY61" fmla="*/ 1548671 h 4584557"/>
              <a:gd name="connsiteX62" fmla="*/ 3488171 w 3600643"/>
              <a:gd name="connsiteY62" fmla="*/ 1550639 h 4584557"/>
              <a:gd name="connsiteX63" fmla="*/ 3441400 w 3600643"/>
              <a:gd name="connsiteY63" fmla="*/ 1532616 h 4584557"/>
              <a:gd name="connsiteX64" fmla="*/ 3441363 w 3600643"/>
              <a:gd name="connsiteY64" fmla="*/ 1532597 h 4584557"/>
              <a:gd name="connsiteX65" fmla="*/ 3441251 w 3600643"/>
              <a:gd name="connsiteY65" fmla="*/ 1532560 h 4584557"/>
              <a:gd name="connsiteX66" fmla="*/ 3441140 w 3600643"/>
              <a:gd name="connsiteY66" fmla="*/ 1532505 h 4584557"/>
              <a:gd name="connsiteX67" fmla="*/ 3321836 w 3600643"/>
              <a:gd name="connsiteY67" fmla="*/ 1486529 h 4584557"/>
              <a:gd name="connsiteX68" fmla="*/ 3321446 w 3600643"/>
              <a:gd name="connsiteY68" fmla="*/ 1486381 h 4584557"/>
              <a:gd name="connsiteX69" fmla="*/ 3264634 w 3600643"/>
              <a:gd name="connsiteY69" fmla="*/ 1464479 h 4584557"/>
              <a:gd name="connsiteX70" fmla="*/ 3264448 w 3600643"/>
              <a:gd name="connsiteY70" fmla="*/ 1464405 h 4584557"/>
              <a:gd name="connsiteX71" fmla="*/ 3264448 w 3600643"/>
              <a:gd name="connsiteY71" fmla="*/ 1464405 h 4584557"/>
              <a:gd name="connsiteX72" fmla="*/ 3264281 w 3600643"/>
              <a:gd name="connsiteY72" fmla="*/ 1464349 h 4584557"/>
              <a:gd name="connsiteX73" fmla="*/ 3264188 w 3600643"/>
              <a:gd name="connsiteY73" fmla="*/ 1464312 h 4584557"/>
              <a:gd name="connsiteX74" fmla="*/ 3264133 w 3600643"/>
              <a:gd name="connsiteY74" fmla="*/ 1464275 h 4584557"/>
              <a:gd name="connsiteX75" fmla="*/ 3264096 w 3600643"/>
              <a:gd name="connsiteY75" fmla="*/ 1464256 h 4584557"/>
              <a:gd name="connsiteX76" fmla="*/ 3264003 w 3600643"/>
              <a:gd name="connsiteY76" fmla="*/ 1464219 h 4584557"/>
              <a:gd name="connsiteX77" fmla="*/ 3263947 w 3600643"/>
              <a:gd name="connsiteY77" fmla="*/ 1464182 h 4584557"/>
              <a:gd name="connsiteX78" fmla="*/ 3263929 w 3600643"/>
              <a:gd name="connsiteY78" fmla="*/ 1464182 h 4584557"/>
              <a:gd name="connsiteX79" fmla="*/ 3263854 w 3600643"/>
              <a:gd name="connsiteY79" fmla="*/ 1464126 h 4584557"/>
              <a:gd name="connsiteX80" fmla="*/ 3263817 w 3600643"/>
              <a:gd name="connsiteY80" fmla="*/ 1464126 h 4584557"/>
              <a:gd name="connsiteX81" fmla="*/ 3263817 w 3600643"/>
              <a:gd name="connsiteY81" fmla="*/ 1464108 h 4584557"/>
              <a:gd name="connsiteX82" fmla="*/ 3263799 w 3600643"/>
              <a:gd name="connsiteY82" fmla="*/ 1464108 h 4584557"/>
              <a:gd name="connsiteX83" fmla="*/ 3263595 w 3600643"/>
              <a:gd name="connsiteY83" fmla="*/ 1463978 h 4584557"/>
              <a:gd name="connsiteX84" fmla="*/ 3263539 w 3600643"/>
              <a:gd name="connsiteY84" fmla="*/ 1463940 h 4584557"/>
              <a:gd name="connsiteX85" fmla="*/ 3263520 w 3600643"/>
              <a:gd name="connsiteY85" fmla="*/ 1463922 h 4584557"/>
              <a:gd name="connsiteX86" fmla="*/ 3263428 w 3600643"/>
              <a:gd name="connsiteY86" fmla="*/ 1463866 h 4584557"/>
              <a:gd name="connsiteX87" fmla="*/ 3263205 w 3600643"/>
              <a:gd name="connsiteY87" fmla="*/ 1463699 h 4584557"/>
              <a:gd name="connsiteX88" fmla="*/ 3263205 w 3600643"/>
              <a:gd name="connsiteY88" fmla="*/ 1463699 h 4584557"/>
              <a:gd name="connsiteX89" fmla="*/ 3263149 w 3600643"/>
              <a:gd name="connsiteY89" fmla="*/ 1463644 h 4584557"/>
              <a:gd name="connsiteX90" fmla="*/ 3263149 w 3600643"/>
              <a:gd name="connsiteY90" fmla="*/ 1463644 h 4584557"/>
              <a:gd name="connsiteX91" fmla="*/ 3263093 w 3600643"/>
              <a:gd name="connsiteY91" fmla="*/ 1463606 h 4584557"/>
              <a:gd name="connsiteX92" fmla="*/ 3263001 w 3600643"/>
              <a:gd name="connsiteY92" fmla="*/ 1463532 h 4584557"/>
              <a:gd name="connsiteX93" fmla="*/ 3263001 w 3600643"/>
              <a:gd name="connsiteY93" fmla="*/ 1463514 h 4584557"/>
              <a:gd name="connsiteX94" fmla="*/ 3262964 w 3600643"/>
              <a:gd name="connsiteY94" fmla="*/ 1463495 h 4584557"/>
              <a:gd name="connsiteX95" fmla="*/ 3262945 w 3600643"/>
              <a:gd name="connsiteY95" fmla="*/ 1463458 h 4584557"/>
              <a:gd name="connsiteX96" fmla="*/ 3262889 w 3600643"/>
              <a:gd name="connsiteY96" fmla="*/ 1463421 h 4584557"/>
              <a:gd name="connsiteX97" fmla="*/ 3262889 w 3600643"/>
              <a:gd name="connsiteY97" fmla="*/ 1463421 h 4584557"/>
              <a:gd name="connsiteX98" fmla="*/ 3262834 w 3600643"/>
              <a:gd name="connsiteY98" fmla="*/ 1463365 h 4584557"/>
              <a:gd name="connsiteX99" fmla="*/ 3262759 w 3600643"/>
              <a:gd name="connsiteY99" fmla="*/ 1463291 h 4584557"/>
              <a:gd name="connsiteX100" fmla="*/ 3262648 w 3600643"/>
              <a:gd name="connsiteY100" fmla="*/ 1463161 h 4584557"/>
              <a:gd name="connsiteX101" fmla="*/ 3262648 w 3600643"/>
              <a:gd name="connsiteY101" fmla="*/ 1463161 h 4584557"/>
              <a:gd name="connsiteX102" fmla="*/ 3262648 w 3600643"/>
              <a:gd name="connsiteY102" fmla="*/ 1463161 h 4584557"/>
              <a:gd name="connsiteX103" fmla="*/ 3262592 w 3600643"/>
              <a:gd name="connsiteY103" fmla="*/ 1463087 h 4584557"/>
              <a:gd name="connsiteX104" fmla="*/ 3262574 w 3600643"/>
              <a:gd name="connsiteY104" fmla="*/ 1463068 h 4584557"/>
              <a:gd name="connsiteX105" fmla="*/ 3262555 w 3600643"/>
              <a:gd name="connsiteY105" fmla="*/ 1463068 h 4584557"/>
              <a:gd name="connsiteX106" fmla="*/ 3262518 w 3600643"/>
              <a:gd name="connsiteY106" fmla="*/ 1463012 h 4584557"/>
              <a:gd name="connsiteX107" fmla="*/ 3262499 w 3600643"/>
              <a:gd name="connsiteY107" fmla="*/ 1462994 h 4584557"/>
              <a:gd name="connsiteX108" fmla="*/ 3262481 w 3600643"/>
              <a:gd name="connsiteY108" fmla="*/ 1462957 h 4584557"/>
              <a:gd name="connsiteX109" fmla="*/ 3262425 w 3600643"/>
              <a:gd name="connsiteY109" fmla="*/ 1462901 h 4584557"/>
              <a:gd name="connsiteX110" fmla="*/ 3262425 w 3600643"/>
              <a:gd name="connsiteY110" fmla="*/ 1462901 h 4584557"/>
              <a:gd name="connsiteX111" fmla="*/ 3262128 w 3600643"/>
              <a:gd name="connsiteY111" fmla="*/ 1462456 h 4584557"/>
              <a:gd name="connsiteX112" fmla="*/ 3262128 w 3600643"/>
              <a:gd name="connsiteY112" fmla="*/ 1462437 h 4584557"/>
              <a:gd name="connsiteX113" fmla="*/ 3262110 w 3600643"/>
              <a:gd name="connsiteY113" fmla="*/ 1462418 h 4584557"/>
              <a:gd name="connsiteX114" fmla="*/ 3262091 w 3600643"/>
              <a:gd name="connsiteY114" fmla="*/ 1462381 h 4584557"/>
              <a:gd name="connsiteX115" fmla="*/ 3262017 w 3600643"/>
              <a:gd name="connsiteY115" fmla="*/ 1462251 h 4584557"/>
              <a:gd name="connsiteX116" fmla="*/ 3262017 w 3600643"/>
              <a:gd name="connsiteY116" fmla="*/ 1462233 h 4584557"/>
              <a:gd name="connsiteX117" fmla="*/ 3261980 w 3600643"/>
              <a:gd name="connsiteY117" fmla="*/ 1462196 h 4584557"/>
              <a:gd name="connsiteX118" fmla="*/ 3261924 w 3600643"/>
              <a:gd name="connsiteY118" fmla="*/ 1462066 h 4584557"/>
              <a:gd name="connsiteX119" fmla="*/ 3261906 w 3600643"/>
              <a:gd name="connsiteY119" fmla="*/ 1462029 h 4584557"/>
              <a:gd name="connsiteX120" fmla="*/ 3261757 w 3600643"/>
              <a:gd name="connsiteY120" fmla="*/ 1461657 h 4584557"/>
              <a:gd name="connsiteX121" fmla="*/ 3261757 w 3600643"/>
              <a:gd name="connsiteY121" fmla="*/ 1461657 h 4584557"/>
              <a:gd name="connsiteX122" fmla="*/ 3261738 w 3600643"/>
              <a:gd name="connsiteY122" fmla="*/ 1461620 h 4584557"/>
              <a:gd name="connsiteX123" fmla="*/ 3261738 w 3600643"/>
              <a:gd name="connsiteY123" fmla="*/ 1461583 h 4584557"/>
              <a:gd name="connsiteX124" fmla="*/ 3261720 w 3600643"/>
              <a:gd name="connsiteY124" fmla="*/ 1461528 h 4584557"/>
              <a:gd name="connsiteX125" fmla="*/ 3261701 w 3600643"/>
              <a:gd name="connsiteY125" fmla="*/ 1461509 h 4584557"/>
              <a:gd name="connsiteX126" fmla="*/ 3261683 w 3600643"/>
              <a:gd name="connsiteY126" fmla="*/ 1461453 h 4584557"/>
              <a:gd name="connsiteX127" fmla="*/ 3261664 w 3600643"/>
              <a:gd name="connsiteY127" fmla="*/ 1461379 h 4584557"/>
              <a:gd name="connsiteX128" fmla="*/ 3257507 w 3600643"/>
              <a:gd name="connsiteY128" fmla="*/ 1447161 h 4584557"/>
              <a:gd name="connsiteX129" fmla="*/ 3006223 w 3600643"/>
              <a:gd name="connsiteY129" fmla="*/ 1283489 h 4584557"/>
              <a:gd name="connsiteX130" fmla="*/ 3005796 w 3600643"/>
              <a:gd name="connsiteY130" fmla="*/ 1283209 h 4584557"/>
              <a:gd name="connsiteX131" fmla="*/ 2970922 w 3600643"/>
              <a:gd name="connsiteY131" fmla="*/ 1260499 h 4584557"/>
              <a:gd name="connsiteX132" fmla="*/ 2970365 w 3600643"/>
              <a:gd name="connsiteY132" fmla="*/ 1260134 h 4584557"/>
              <a:gd name="connsiteX133" fmla="*/ 2967061 w 3600643"/>
              <a:gd name="connsiteY133" fmla="*/ 1257975 h 4584557"/>
              <a:gd name="connsiteX134" fmla="*/ 2781702 w 3600643"/>
              <a:gd name="connsiteY134" fmla="*/ 1762345 h 4584557"/>
              <a:gd name="connsiteX135" fmla="*/ 2896292 w 3600643"/>
              <a:gd name="connsiteY135" fmla="*/ 2002023 h 4584557"/>
              <a:gd name="connsiteX136" fmla="*/ 2896570 w 3600643"/>
              <a:gd name="connsiteY136" fmla="*/ 2002598 h 4584557"/>
              <a:gd name="connsiteX137" fmla="*/ 2934952 w 3600643"/>
              <a:gd name="connsiteY137" fmla="*/ 2082874 h 4584557"/>
              <a:gd name="connsiteX138" fmla="*/ 2935119 w 3600643"/>
              <a:gd name="connsiteY138" fmla="*/ 2083208 h 4584557"/>
              <a:gd name="connsiteX139" fmla="*/ 2974169 w 3600643"/>
              <a:gd name="connsiteY139" fmla="*/ 2164932 h 4584557"/>
              <a:gd name="connsiteX140" fmla="*/ 2974337 w 3600643"/>
              <a:gd name="connsiteY140" fmla="*/ 2165266 h 4584557"/>
              <a:gd name="connsiteX141" fmla="*/ 3014946 w 3600643"/>
              <a:gd name="connsiteY141" fmla="*/ 2250183 h 4584557"/>
              <a:gd name="connsiteX142" fmla="*/ 3014983 w 3600643"/>
              <a:gd name="connsiteY142" fmla="*/ 2250257 h 4584557"/>
              <a:gd name="connsiteX143" fmla="*/ 3052400 w 3600643"/>
              <a:gd name="connsiteY143" fmla="*/ 2328547 h 4584557"/>
              <a:gd name="connsiteX144" fmla="*/ 3052641 w 3600643"/>
              <a:gd name="connsiteY144" fmla="*/ 2329048 h 4584557"/>
              <a:gd name="connsiteX145" fmla="*/ 3091617 w 3600643"/>
              <a:gd name="connsiteY145" fmla="*/ 2410549 h 4584557"/>
              <a:gd name="connsiteX146" fmla="*/ 3091896 w 3600643"/>
              <a:gd name="connsiteY146" fmla="*/ 2411125 h 4584557"/>
              <a:gd name="connsiteX147" fmla="*/ 3114168 w 3600643"/>
              <a:gd name="connsiteY147" fmla="*/ 2457731 h 4584557"/>
              <a:gd name="connsiteX148" fmla="*/ 3114186 w 3600643"/>
              <a:gd name="connsiteY148" fmla="*/ 2457750 h 4584557"/>
              <a:gd name="connsiteX149" fmla="*/ 3114205 w 3600643"/>
              <a:gd name="connsiteY149" fmla="*/ 2457806 h 4584557"/>
              <a:gd name="connsiteX150" fmla="*/ 3114223 w 3600643"/>
              <a:gd name="connsiteY150" fmla="*/ 2457843 h 4584557"/>
              <a:gd name="connsiteX151" fmla="*/ 3114391 w 3600643"/>
              <a:gd name="connsiteY151" fmla="*/ 2458251 h 4584557"/>
              <a:gd name="connsiteX152" fmla="*/ 3114391 w 3600643"/>
              <a:gd name="connsiteY152" fmla="*/ 2458270 h 4584557"/>
              <a:gd name="connsiteX153" fmla="*/ 3114428 w 3600643"/>
              <a:gd name="connsiteY153" fmla="*/ 2458344 h 4584557"/>
              <a:gd name="connsiteX154" fmla="*/ 3114465 w 3600643"/>
              <a:gd name="connsiteY154" fmla="*/ 2458437 h 4584557"/>
              <a:gd name="connsiteX155" fmla="*/ 3114465 w 3600643"/>
              <a:gd name="connsiteY155" fmla="*/ 2458474 h 4584557"/>
              <a:gd name="connsiteX156" fmla="*/ 3114483 w 3600643"/>
              <a:gd name="connsiteY156" fmla="*/ 2458530 h 4584557"/>
              <a:gd name="connsiteX157" fmla="*/ 3114576 w 3600643"/>
              <a:gd name="connsiteY157" fmla="*/ 2458901 h 4584557"/>
              <a:gd name="connsiteX158" fmla="*/ 3114576 w 3600643"/>
              <a:gd name="connsiteY158" fmla="*/ 2458919 h 4584557"/>
              <a:gd name="connsiteX159" fmla="*/ 3114650 w 3600643"/>
              <a:gd name="connsiteY159" fmla="*/ 2460014 h 4584557"/>
              <a:gd name="connsiteX160" fmla="*/ 3114650 w 3600643"/>
              <a:gd name="connsiteY160" fmla="*/ 2460033 h 4584557"/>
              <a:gd name="connsiteX161" fmla="*/ 3114650 w 3600643"/>
              <a:gd name="connsiteY161" fmla="*/ 2460052 h 4584557"/>
              <a:gd name="connsiteX162" fmla="*/ 3114650 w 3600643"/>
              <a:gd name="connsiteY162" fmla="*/ 2460144 h 4584557"/>
              <a:gd name="connsiteX163" fmla="*/ 3114650 w 3600643"/>
              <a:gd name="connsiteY163" fmla="*/ 2460163 h 4584557"/>
              <a:gd name="connsiteX164" fmla="*/ 3114650 w 3600643"/>
              <a:gd name="connsiteY164" fmla="*/ 2460237 h 4584557"/>
              <a:gd name="connsiteX165" fmla="*/ 3114650 w 3600643"/>
              <a:gd name="connsiteY165" fmla="*/ 2460274 h 4584557"/>
              <a:gd name="connsiteX166" fmla="*/ 3114632 w 3600643"/>
              <a:gd name="connsiteY166" fmla="*/ 2460330 h 4584557"/>
              <a:gd name="connsiteX167" fmla="*/ 3114632 w 3600643"/>
              <a:gd name="connsiteY167" fmla="*/ 2460404 h 4584557"/>
              <a:gd name="connsiteX168" fmla="*/ 3114632 w 3600643"/>
              <a:gd name="connsiteY168" fmla="*/ 2460423 h 4584557"/>
              <a:gd name="connsiteX169" fmla="*/ 3114613 w 3600643"/>
              <a:gd name="connsiteY169" fmla="*/ 2460441 h 4584557"/>
              <a:gd name="connsiteX170" fmla="*/ 3114595 w 3600643"/>
              <a:gd name="connsiteY170" fmla="*/ 2460645 h 4584557"/>
              <a:gd name="connsiteX171" fmla="*/ 3114576 w 3600643"/>
              <a:gd name="connsiteY171" fmla="*/ 2460757 h 4584557"/>
              <a:gd name="connsiteX172" fmla="*/ 3114558 w 3600643"/>
              <a:gd name="connsiteY172" fmla="*/ 2460794 h 4584557"/>
              <a:gd name="connsiteX173" fmla="*/ 3114558 w 3600643"/>
              <a:gd name="connsiteY173" fmla="*/ 2460813 h 4584557"/>
              <a:gd name="connsiteX174" fmla="*/ 3114521 w 3600643"/>
              <a:gd name="connsiteY174" fmla="*/ 2460961 h 4584557"/>
              <a:gd name="connsiteX175" fmla="*/ 3114521 w 3600643"/>
              <a:gd name="connsiteY175" fmla="*/ 2460980 h 4584557"/>
              <a:gd name="connsiteX176" fmla="*/ 3114521 w 3600643"/>
              <a:gd name="connsiteY176" fmla="*/ 2460980 h 4584557"/>
              <a:gd name="connsiteX177" fmla="*/ 3114521 w 3600643"/>
              <a:gd name="connsiteY177" fmla="*/ 2460998 h 4584557"/>
              <a:gd name="connsiteX178" fmla="*/ 3114483 w 3600643"/>
              <a:gd name="connsiteY178" fmla="*/ 2461128 h 4584557"/>
              <a:gd name="connsiteX179" fmla="*/ 3114428 w 3600643"/>
              <a:gd name="connsiteY179" fmla="*/ 2461239 h 4584557"/>
              <a:gd name="connsiteX180" fmla="*/ 3114409 w 3600643"/>
              <a:gd name="connsiteY180" fmla="*/ 2461314 h 4584557"/>
              <a:gd name="connsiteX181" fmla="*/ 3114409 w 3600643"/>
              <a:gd name="connsiteY181" fmla="*/ 2461332 h 4584557"/>
              <a:gd name="connsiteX182" fmla="*/ 3114372 w 3600643"/>
              <a:gd name="connsiteY182" fmla="*/ 2461425 h 4584557"/>
              <a:gd name="connsiteX183" fmla="*/ 3114372 w 3600643"/>
              <a:gd name="connsiteY183" fmla="*/ 2461425 h 4584557"/>
              <a:gd name="connsiteX184" fmla="*/ 3114335 w 3600643"/>
              <a:gd name="connsiteY184" fmla="*/ 2461518 h 4584557"/>
              <a:gd name="connsiteX185" fmla="*/ 3114279 w 3600643"/>
              <a:gd name="connsiteY185" fmla="*/ 2461629 h 4584557"/>
              <a:gd name="connsiteX186" fmla="*/ 3114279 w 3600643"/>
              <a:gd name="connsiteY186" fmla="*/ 2461648 h 4584557"/>
              <a:gd name="connsiteX187" fmla="*/ 3114261 w 3600643"/>
              <a:gd name="connsiteY187" fmla="*/ 2461685 h 4584557"/>
              <a:gd name="connsiteX188" fmla="*/ 3114261 w 3600643"/>
              <a:gd name="connsiteY188" fmla="*/ 2461704 h 4584557"/>
              <a:gd name="connsiteX189" fmla="*/ 3114205 w 3600643"/>
              <a:gd name="connsiteY189" fmla="*/ 2461815 h 4584557"/>
              <a:gd name="connsiteX190" fmla="*/ 3114149 w 3600643"/>
              <a:gd name="connsiteY190" fmla="*/ 2461908 h 4584557"/>
              <a:gd name="connsiteX191" fmla="*/ 3114131 w 3600643"/>
              <a:gd name="connsiteY191" fmla="*/ 2461945 h 4584557"/>
              <a:gd name="connsiteX192" fmla="*/ 3114131 w 3600643"/>
              <a:gd name="connsiteY192" fmla="*/ 2461945 h 4584557"/>
              <a:gd name="connsiteX193" fmla="*/ 3114094 w 3600643"/>
              <a:gd name="connsiteY193" fmla="*/ 2462037 h 4584557"/>
              <a:gd name="connsiteX194" fmla="*/ 3114094 w 3600643"/>
              <a:gd name="connsiteY194" fmla="*/ 2462056 h 4584557"/>
              <a:gd name="connsiteX195" fmla="*/ 3114038 w 3600643"/>
              <a:gd name="connsiteY195" fmla="*/ 2462112 h 4584557"/>
              <a:gd name="connsiteX196" fmla="*/ 3114019 w 3600643"/>
              <a:gd name="connsiteY196" fmla="*/ 2462149 h 4584557"/>
              <a:gd name="connsiteX197" fmla="*/ 3113945 w 3600643"/>
              <a:gd name="connsiteY197" fmla="*/ 2462279 h 4584557"/>
              <a:gd name="connsiteX198" fmla="*/ 3113889 w 3600643"/>
              <a:gd name="connsiteY198" fmla="*/ 2462353 h 4584557"/>
              <a:gd name="connsiteX199" fmla="*/ 3113351 w 3600643"/>
              <a:gd name="connsiteY199" fmla="*/ 2463040 h 4584557"/>
              <a:gd name="connsiteX200" fmla="*/ 3113333 w 3600643"/>
              <a:gd name="connsiteY200" fmla="*/ 2463058 h 4584557"/>
              <a:gd name="connsiteX201" fmla="*/ 3112962 w 3600643"/>
              <a:gd name="connsiteY201" fmla="*/ 2463392 h 4584557"/>
              <a:gd name="connsiteX202" fmla="*/ 3067285 w 3600643"/>
              <a:gd name="connsiteY202" fmla="*/ 2500663 h 4584557"/>
              <a:gd name="connsiteX203" fmla="*/ 3008301 w 3600643"/>
              <a:gd name="connsiteY203" fmla="*/ 2557292 h 4584557"/>
              <a:gd name="connsiteX204" fmla="*/ 3008209 w 3600643"/>
              <a:gd name="connsiteY204" fmla="*/ 2557385 h 4584557"/>
              <a:gd name="connsiteX205" fmla="*/ 2944269 w 3600643"/>
              <a:gd name="connsiteY205" fmla="*/ 2618766 h 4584557"/>
              <a:gd name="connsiteX206" fmla="*/ 2944028 w 3600643"/>
              <a:gd name="connsiteY206" fmla="*/ 2618989 h 4584557"/>
              <a:gd name="connsiteX207" fmla="*/ 2795492 w 3600643"/>
              <a:gd name="connsiteY207" fmla="*/ 2761593 h 4584557"/>
              <a:gd name="connsiteX208" fmla="*/ 2794973 w 3600643"/>
              <a:gd name="connsiteY208" fmla="*/ 2840421 h 4584557"/>
              <a:gd name="connsiteX209" fmla="*/ 2794973 w 3600643"/>
              <a:gd name="connsiteY209" fmla="*/ 2840700 h 4584557"/>
              <a:gd name="connsiteX210" fmla="*/ 2794416 w 3600643"/>
              <a:gd name="connsiteY210" fmla="*/ 2921217 h 4584557"/>
              <a:gd name="connsiteX211" fmla="*/ 2790444 w 3600643"/>
              <a:gd name="connsiteY211" fmla="*/ 2925987 h 4584557"/>
              <a:gd name="connsiteX212" fmla="*/ 2723275 w 3600643"/>
              <a:gd name="connsiteY212" fmla="*/ 2935286 h 4584557"/>
              <a:gd name="connsiteX213" fmla="*/ 2688512 w 3600643"/>
              <a:gd name="connsiteY213" fmla="*/ 4343692 h 4584557"/>
              <a:gd name="connsiteX214" fmla="*/ 2696122 w 3600643"/>
              <a:gd name="connsiteY214" fmla="*/ 4342411 h 4584557"/>
              <a:gd name="connsiteX215" fmla="*/ 2696122 w 3600643"/>
              <a:gd name="connsiteY215" fmla="*/ 4342411 h 4584557"/>
              <a:gd name="connsiteX216" fmla="*/ 2696734 w 3600643"/>
              <a:gd name="connsiteY216" fmla="*/ 4342356 h 4584557"/>
              <a:gd name="connsiteX217" fmla="*/ 2701504 w 3600643"/>
              <a:gd name="connsiteY217" fmla="*/ 4346848 h 4584557"/>
              <a:gd name="connsiteX218" fmla="*/ 2705866 w 3600643"/>
              <a:gd name="connsiteY218" fmla="*/ 4480208 h 4584557"/>
              <a:gd name="connsiteX219" fmla="*/ 2705866 w 3600643"/>
              <a:gd name="connsiteY219" fmla="*/ 4480208 h 4584557"/>
              <a:gd name="connsiteX220" fmla="*/ 2702340 w 3600643"/>
              <a:gd name="connsiteY220" fmla="*/ 4484848 h 4584557"/>
              <a:gd name="connsiteX221" fmla="*/ 2575835 w 3600643"/>
              <a:gd name="connsiteY221" fmla="*/ 4515400 h 4584557"/>
              <a:gd name="connsiteX222" fmla="*/ 2574053 w 3600643"/>
              <a:gd name="connsiteY222" fmla="*/ 4515585 h 4584557"/>
              <a:gd name="connsiteX223" fmla="*/ 2359777 w 3600643"/>
              <a:gd name="connsiteY223" fmla="*/ 4497006 h 4584557"/>
              <a:gd name="connsiteX224" fmla="*/ 2359777 w 3600643"/>
              <a:gd name="connsiteY224" fmla="*/ 4497006 h 4584557"/>
              <a:gd name="connsiteX225" fmla="*/ 2355676 w 3600643"/>
              <a:gd name="connsiteY225" fmla="*/ 4493516 h 4584557"/>
              <a:gd name="connsiteX226" fmla="*/ 2319613 w 3600643"/>
              <a:gd name="connsiteY226" fmla="*/ 4350300 h 4584557"/>
              <a:gd name="connsiteX227" fmla="*/ 2319613 w 3600643"/>
              <a:gd name="connsiteY227" fmla="*/ 4350300 h 4584557"/>
              <a:gd name="connsiteX228" fmla="*/ 2322342 w 3600643"/>
              <a:gd name="connsiteY228" fmla="*/ 4344898 h 4584557"/>
              <a:gd name="connsiteX229" fmla="*/ 2337524 w 3600643"/>
              <a:gd name="connsiteY229" fmla="*/ 4338643 h 4584557"/>
              <a:gd name="connsiteX230" fmla="*/ 2278781 w 3600643"/>
              <a:gd name="connsiteY230" fmla="*/ 3982143 h 4584557"/>
              <a:gd name="connsiteX231" fmla="*/ 2223046 w 3600643"/>
              <a:gd name="connsiteY231" fmla="*/ 4419848 h 4584557"/>
              <a:gd name="connsiteX232" fmla="*/ 2234312 w 3600643"/>
              <a:gd name="connsiteY232" fmla="*/ 4425899 h 4584557"/>
              <a:gd name="connsiteX233" fmla="*/ 2236891 w 3600643"/>
              <a:gd name="connsiteY233" fmla="*/ 4430372 h 4584557"/>
              <a:gd name="connsiteX234" fmla="*/ 2227055 w 3600643"/>
              <a:gd name="connsiteY234" fmla="*/ 4577969 h 4584557"/>
              <a:gd name="connsiteX235" fmla="*/ 2227055 w 3600643"/>
              <a:gd name="connsiteY235" fmla="*/ 4577969 h 4584557"/>
              <a:gd name="connsiteX236" fmla="*/ 2223027 w 3600643"/>
              <a:gd name="connsiteY236" fmla="*/ 4582238 h 4584557"/>
              <a:gd name="connsiteX237" fmla="*/ 2064673 w 3600643"/>
              <a:gd name="connsiteY237" fmla="*/ 4602989 h 4584557"/>
              <a:gd name="connsiteX238" fmla="*/ 2063652 w 3600643"/>
              <a:gd name="connsiteY238" fmla="*/ 4603044 h 4584557"/>
              <a:gd name="connsiteX239" fmla="*/ 2063188 w 3600643"/>
              <a:gd name="connsiteY239" fmla="*/ 4603007 h 4584557"/>
              <a:gd name="connsiteX240" fmla="*/ 2063188 w 3600643"/>
              <a:gd name="connsiteY240" fmla="*/ 4603007 h 4584557"/>
              <a:gd name="connsiteX241" fmla="*/ 1834807 w 3600643"/>
              <a:gd name="connsiteY241" fmla="*/ 4565848 h 4584557"/>
              <a:gd name="connsiteX242" fmla="*/ 1830835 w 3600643"/>
              <a:gd name="connsiteY242" fmla="*/ 4561523 h 4584557"/>
              <a:gd name="connsiteX243" fmla="*/ 1822094 w 3600643"/>
              <a:gd name="connsiteY243" fmla="*/ 4414131 h 4584557"/>
              <a:gd name="connsiteX244" fmla="*/ 1822075 w 3600643"/>
              <a:gd name="connsiteY244" fmla="*/ 4414001 h 4584557"/>
              <a:gd name="connsiteX245" fmla="*/ 1826381 w 3600643"/>
              <a:gd name="connsiteY245" fmla="*/ 4409045 h 4584557"/>
              <a:gd name="connsiteX246" fmla="*/ 1837183 w 3600643"/>
              <a:gd name="connsiteY246" fmla="*/ 4408284 h 4584557"/>
              <a:gd name="connsiteX247" fmla="*/ 1787071 w 3600643"/>
              <a:gd name="connsiteY247" fmla="*/ 3273746 h 4584557"/>
              <a:gd name="connsiteX248" fmla="*/ 1787071 w 3600643"/>
              <a:gd name="connsiteY248" fmla="*/ 3273467 h 4584557"/>
              <a:gd name="connsiteX249" fmla="*/ 1774190 w 3600643"/>
              <a:gd name="connsiteY249" fmla="*/ 2981967 h 4584557"/>
              <a:gd name="connsiteX250" fmla="*/ 1451144 w 3600643"/>
              <a:gd name="connsiteY250" fmla="*/ 2994793 h 4584557"/>
              <a:gd name="connsiteX251" fmla="*/ 1445969 w 3600643"/>
              <a:gd name="connsiteY251" fmla="*/ 3003424 h 4584557"/>
              <a:gd name="connsiteX252" fmla="*/ 1445860 w 3600643"/>
              <a:gd name="connsiteY252" fmla="*/ 3003591 h 4584557"/>
              <a:gd name="connsiteX253" fmla="*/ 1445860 w 3600643"/>
              <a:gd name="connsiteY253" fmla="*/ 3003591 h 4584557"/>
              <a:gd name="connsiteX254" fmla="*/ 1445631 w 3600643"/>
              <a:gd name="connsiteY254" fmla="*/ 3003925 h 4584557"/>
              <a:gd name="connsiteX255" fmla="*/ 1445630 w 3600643"/>
              <a:gd name="connsiteY255" fmla="*/ 3003925 h 4584557"/>
              <a:gd name="connsiteX256" fmla="*/ 1445611 w 3600643"/>
              <a:gd name="connsiteY256" fmla="*/ 3003962 h 4584557"/>
              <a:gd name="connsiteX257" fmla="*/ 1445590 w 3600643"/>
              <a:gd name="connsiteY257" fmla="*/ 3003980 h 4584557"/>
              <a:gd name="connsiteX258" fmla="*/ 1445546 w 3600643"/>
              <a:gd name="connsiteY258" fmla="*/ 3004036 h 4584557"/>
              <a:gd name="connsiteX259" fmla="*/ 1445540 w 3600643"/>
              <a:gd name="connsiteY259" fmla="*/ 3004055 h 4584557"/>
              <a:gd name="connsiteX260" fmla="*/ 1445481 w 3600643"/>
              <a:gd name="connsiteY260" fmla="*/ 3004129 h 4584557"/>
              <a:gd name="connsiteX261" fmla="*/ 1445474 w 3600643"/>
              <a:gd name="connsiteY261" fmla="*/ 3004129 h 4584557"/>
              <a:gd name="connsiteX262" fmla="*/ 1445462 w 3600643"/>
              <a:gd name="connsiteY262" fmla="*/ 3004147 h 4584557"/>
              <a:gd name="connsiteX263" fmla="*/ 1445455 w 3600643"/>
              <a:gd name="connsiteY263" fmla="*/ 3004147 h 4584557"/>
              <a:gd name="connsiteX264" fmla="*/ 1445191 w 3600643"/>
              <a:gd name="connsiteY264" fmla="*/ 3004445 h 4584557"/>
              <a:gd name="connsiteX265" fmla="*/ 1445184 w 3600643"/>
              <a:gd name="connsiteY265" fmla="*/ 3004463 h 4584557"/>
              <a:gd name="connsiteX266" fmla="*/ 1445175 w 3600643"/>
              <a:gd name="connsiteY266" fmla="*/ 3004463 h 4584557"/>
              <a:gd name="connsiteX267" fmla="*/ 1445167 w 3600643"/>
              <a:gd name="connsiteY267" fmla="*/ 3004463 h 4584557"/>
              <a:gd name="connsiteX268" fmla="*/ 1445093 w 3600643"/>
              <a:gd name="connsiteY268" fmla="*/ 3004537 h 4584557"/>
              <a:gd name="connsiteX269" fmla="*/ 1445087 w 3600643"/>
              <a:gd name="connsiteY269" fmla="*/ 3004556 h 4584557"/>
              <a:gd name="connsiteX270" fmla="*/ 1445013 w 3600643"/>
              <a:gd name="connsiteY270" fmla="*/ 3004612 h 4584557"/>
              <a:gd name="connsiteX271" fmla="*/ 1444987 w 3600643"/>
              <a:gd name="connsiteY271" fmla="*/ 3004649 h 4584557"/>
              <a:gd name="connsiteX272" fmla="*/ 1444881 w 3600643"/>
              <a:gd name="connsiteY272" fmla="*/ 3004741 h 4584557"/>
              <a:gd name="connsiteX273" fmla="*/ 1444848 w 3600643"/>
              <a:gd name="connsiteY273" fmla="*/ 3004760 h 4584557"/>
              <a:gd name="connsiteX274" fmla="*/ 1442393 w 3600643"/>
              <a:gd name="connsiteY274" fmla="*/ 3005818 h 4584557"/>
              <a:gd name="connsiteX275" fmla="*/ 1383485 w 3600643"/>
              <a:gd name="connsiteY275" fmla="*/ 3012129 h 4584557"/>
              <a:gd name="connsiteX276" fmla="*/ 1064041 w 3600643"/>
              <a:gd name="connsiteY276" fmla="*/ 3549988 h 4584557"/>
              <a:gd name="connsiteX277" fmla="*/ 1129090 w 3600643"/>
              <a:gd name="connsiteY277" fmla="*/ 4205914 h 4584557"/>
              <a:gd name="connsiteX278" fmla="*/ 1129094 w 3600643"/>
              <a:gd name="connsiteY278" fmla="*/ 4205970 h 4584557"/>
              <a:gd name="connsiteX279" fmla="*/ 1129105 w 3600643"/>
              <a:gd name="connsiteY279" fmla="*/ 4206063 h 4584557"/>
              <a:gd name="connsiteX280" fmla="*/ 1129116 w 3600643"/>
              <a:gd name="connsiteY280" fmla="*/ 4206193 h 4584557"/>
              <a:gd name="connsiteX281" fmla="*/ 1129474 w 3600643"/>
              <a:gd name="connsiteY281" fmla="*/ 4209793 h 4584557"/>
              <a:gd name="connsiteX282" fmla="*/ 1136022 w 3600643"/>
              <a:gd name="connsiteY282" fmla="*/ 4258924 h 4584557"/>
              <a:gd name="connsiteX283" fmla="*/ 1136024 w 3600643"/>
              <a:gd name="connsiteY283" fmla="*/ 4258924 h 4584557"/>
              <a:gd name="connsiteX284" fmla="*/ 1136041 w 3600643"/>
              <a:gd name="connsiteY284" fmla="*/ 4259128 h 4584557"/>
              <a:gd name="connsiteX285" fmla="*/ 1131837 w 3600643"/>
              <a:gd name="connsiteY285" fmla="*/ 4264121 h 4584557"/>
              <a:gd name="connsiteX286" fmla="*/ 1022960 w 3600643"/>
              <a:gd name="connsiteY286" fmla="*/ 4273922 h 4584557"/>
              <a:gd name="connsiteX287" fmla="*/ 1021305 w 3600643"/>
              <a:gd name="connsiteY287" fmla="*/ 4273940 h 4584557"/>
              <a:gd name="connsiteX288" fmla="*/ 886843 w 3600643"/>
              <a:gd name="connsiteY288" fmla="*/ 4249885 h 4584557"/>
              <a:gd name="connsiteX289" fmla="*/ 886847 w 3600643"/>
              <a:gd name="connsiteY289" fmla="*/ 4249866 h 4584557"/>
              <a:gd name="connsiteX290" fmla="*/ 883109 w 3600643"/>
              <a:gd name="connsiteY290" fmla="*/ 4246154 h 4584557"/>
              <a:gd name="connsiteX291" fmla="*/ 870054 w 3600643"/>
              <a:gd name="connsiteY291" fmla="*/ 4175437 h 4584557"/>
              <a:gd name="connsiteX292" fmla="*/ 696313 w 3600643"/>
              <a:gd name="connsiteY292" fmla="*/ 3598451 h 4584557"/>
              <a:gd name="connsiteX293" fmla="*/ 696083 w 3600643"/>
              <a:gd name="connsiteY293" fmla="*/ 3597022 h 4584557"/>
              <a:gd name="connsiteX294" fmla="*/ 696083 w 3600643"/>
              <a:gd name="connsiteY294" fmla="*/ 3535362 h 4584557"/>
              <a:gd name="connsiteX295" fmla="*/ 662601 w 3600643"/>
              <a:gd name="connsiteY295" fmla="*/ 3570572 h 4584557"/>
              <a:gd name="connsiteX296" fmla="*/ 622584 w 3600643"/>
              <a:gd name="connsiteY296" fmla="*/ 4186017 h 4584557"/>
              <a:gd name="connsiteX297" fmla="*/ 629666 w 3600643"/>
              <a:gd name="connsiteY297" fmla="*/ 4186017 h 4584557"/>
              <a:gd name="connsiteX298" fmla="*/ 629666 w 3600643"/>
              <a:gd name="connsiteY298" fmla="*/ 4186017 h 4584557"/>
              <a:gd name="connsiteX299" fmla="*/ 630282 w 3600643"/>
              <a:gd name="connsiteY299" fmla="*/ 4186072 h 4584557"/>
              <a:gd name="connsiteX300" fmla="*/ 634252 w 3600643"/>
              <a:gd name="connsiteY300" fmla="*/ 4191269 h 4584557"/>
              <a:gd name="connsiteX301" fmla="*/ 617862 w 3600643"/>
              <a:gd name="connsiteY301" fmla="*/ 4312565 h 4584557"/>
              <a:gd name="connsiteX302" fmla="*/ 613450 w 3600643"/>
              <a:gd name="connsiteY302" fmla="*/ 4316630 h 4584557"/>
              <a:gd name="connsiteX303" fmla="*/ 481175 w 3600643"/>
              <a:gd name="connsiteY303" fmla="*/ 4322087 h 4584557"/>
              <a:gd name="connsiteX304" fmla="*/ 481130 w 3600643"/>
              <a:gd name="connsiteY304" fmla="*/ 4322087 h 4584557"/>
              <a:gd name="connsiteX305" fmla="*/ 481113 w 3600643"/>
              <a:gd name="connsiteY305" fmla="*/ 4322087 h 4584557"/>
              <a:gd name="connsiteX306" fmla="*/ 481099 w 3600643"/>
              <a:gd name="connsiteY306" fmla="*/ 4322087 h 4584557"/>
              <a:gd name="connsiteX307" fmla="*/ 481082 w 3600643"/>
              <a:gd name="connsiteY307" fmla="*/ 4322087 h 4584557"/>
              <a:gd name="connsiteX308" fmla="*/ 481065 w 3600643"/>
              <a:gd name="connsiteY308" fmla="*/ 4322087 h 4584557"/>
              <a:gd name="connsiteX309" fmla="*/ 481049 w 3600643"/>
              <a:gd name="connsiteY309" fmla="*/ 4322087 h 4584557"/>
              <a:gd name="connsiteX310" fmla="*/ 481037 w 3600643"/>
              <a:gd name="connsiteY310" fmla="*/ 4322087 h 4584557"/>
              <a:gd name="connsiteX311" fmla="*/ 481021 w 3600643"/>
              <a:gd name="connsiteY311" fmla="*/ 4322087 h 4584557"/>
              <a:gd name="connsiteX312" fmla="*/ 480776 w 3600643"/>
              <a:gd name="connsiteY312" fmla="*/ 4322087 h 4584557"/>
              <a:gd name="connsiteX313" fmla="*/ 480679 w 3600643"/>
              <a:gd name="connsiteY313" fmla="*/ 4322087 h 4584557"/>
              <a:gd name="connsiteX314" fmla="*/ 480662 w 3600643"/>
              <a:gd name="connsiteY314" fmla="*/ 4322087 h 4584557"/>
              <a:gd name="connsiteX315" fmla="*/ 480425 w 3600643"/>
              <a:gd name="connsiteY315" fmla="*/ 4322050 h 4584557"/>
              <a:gd name="connsiteX316" fmla="*/ 480397 w 3600643"/>
              <a:gd name="connsiteY316" fmla="*/ 4322050 h 4584557"/>
              <a:gd name="connsiteX317" fmla="*/ 480375 w 3600643"/>
              <a:gd name="connsiteY317" fmla="*/ 4322050 h 4584557"/>
              <a:gd name="connsiteX318" fmla="*/ 480276 w 3600643"/>
              <a:gd name="connsiteY318" fmla="*/ 4322031 h 4584557"/>
              <a:gd name="connsiteX319" fmla="*/ 480271 w 3600643"/>
              <a:gd name="connsiteY319" fmla="*/ 4322031 h 4584557"/>
              <a:gd name="connsiteX320" fmla="*/ 480247 w 3600643"/>
              <a:gd name="connsiteY320" fmla="*/ 4322031 h 4584557"/>
              <a:gd name="connsiteX321" fmla="*/ 480236 w 3600643"/>
              <a:gd name="connsiteY321" fmla="*/ 4322031 h 4584557"/>
              <a:gd name="connsiteX322" fmla="*/ 480215 w 3600643"/>
              <a:gd name="connsiteY322" fmla="*/ 4322031 h 4584557"/>
              <a:gd name="connsiteX323" fmla="*/ 480199 w 3600643"/>
              <a:gd name="connsiteY323" fmla="*/ 4322013 h 4584557"/>
              <a:gd name="connsiteX324" fmla="*/ 480184 w 3600643"/>
              <a:gd name="connsiteY324" fmla="*/ 4322013 h 4584557"/>
              <a:gd name="connsiteX325" fmla="*/ 480141 w 3600643"/>
              <a:gd name="connsiteY325" fmla="*/ 4322013 h 4584557"/>
              <a:gd name="connsiteX326" fmla="*/ 347034 w 3600643"/>
              <a:gd name="connsiteY326" fmla="*/ 4296919 h 4584557"/>
              <a:gd name="connsiteX327" fmla="*/ 342984 w 3600643"/>
              <a:gd name="connsiteY327" fmla="*/ 4292315 h 4584557"/>
              <a:gd name="connsiteX328" fmla="*/ 342984 w 3600643"/>
              <a:gd name="connsiteY328" fmla="*/ 4191975 h 4584557"/>
              <a:gd name="connsiteX329" fmla="*/ 259969 w 3600643"/>
              <a:gd name="connsiteY329" fmla="*/ 3588985 h 4584557"/>
              <a:gd name="connsiteX330" fmla="*/ 260119 w 3600643"/>
              <a:gd name="connsiteY330" fmla="*/ 3586906 h 4584557"/>
              <a:gd name="connsiteX331" fmla="*/ 450124 w 3600643"/>
              <a:gd name="connsiteY331" fmla="*/ 2977550 h 4584557"/>
              <a:gd name="connsiteX332" fmla="*/ 449046 w 3600643"/>
              <a:gd name="connsiteY332" fmla="*/ 2905347 h 4584557"/>
              <a:gd name="connsiteX333" fmla="*/ 449042 w 3600643"/>
              <a:gd name="connsiteY333" fmla="*/ 2905310 h 4584557"/>
              <a:gd name="connsiteX334" fmla="*/ 449038 w 3600643"/>
              <a:gd name="connsiteY334" fmla="*/ 2904828 h 4584557"/>
              <a:gd name="connsiteX335" fmla="*/ 447971 w 3600643"/>
              <a:gd name="connsiteY335" fmla="*/ 2833350 h 4584557"/>
              <a:gd name="connsiteX336" fmla="*/ 260827 w 3600643"/>
              <a:gd name="connsiteY336" fmla="*/ 2583074 h 4584557"/>
              <a:gd name="connsiteX337" fmla="*/ 260834 w 3600643"/>
              <a:gd name="connsiteY337" fmla="*/ 2583074 h 4584557"/>
              <a:gd name="connsiteX338" fmla="*/ 259956 w 3600643"/>
              <a:gd name="connsiteY338" fmla="*/ 2580957 h 4584557"/>
              <a:gd name="connsiteX339" fmla="*/ 260229 w 3600643"/>
              <a:gd name="connsiteY339" fmla="*/ 2578637 h 4584557"/>
              <a:gd name="connsiteX340" fmla="*/ 285094 w 3600643"/>
              <a:gd name="connsiteY340" fmla="*/ 2503002 h 4584557"/>
              <a:gd name="connsiteX341" fmla="*/ 285333 w 3600643"/>
              <a:gd name="connsiteY341" fmla="*/ 2502296 h 4584557"/>
              <a:gd name="connsiteX342" fmla="*/ 310573 w 3600643"/>
              <a:gd name="connsiteY342" fmla="*/ 2430187 h 4584557"/>
              <a:gd name="connsiteX343" fmla="*/ 310580 w 3600643"/>
              <a:gd name="connsiteY343" fmla="*/ 2430168 h 4584557"/>
              <a:gd name="connsiteX344" fmla="*/ 310619 w 3600643"/>
              <a:gd name="connsiteY344" fmla="*/ 2430075 h 4584557"/>
              <a:gd name="connsiteX345" fmla="*/ 310658 w 3600643"/>
              <a:gd name="connsiteY345" fmla="*/ 2429964 h 4584557"/>
              <a:gd name="connsiteX346" fmla="*/ 381608 w 3600643"/>
              <a:gd name="connsiteY346" fmla="*/ 2247807 h 4584557"/>
              <a:gd name="connsiteX347" fmla="*/ 503469 w 3600643"/>
              <a:gd name="connsiteY347" fmla="*/ 1986747 h 4584557"/>
              <a:gd name="connsiteX348" fmla="*/ 495609 w 3600643"/>
              <a:gd name="connsiteY348" fmla="*/ 1980381 h 4584557"/>
              <a:gd name="connsiteX349" fmla="*/ 495351 w 3600643"/>
              <a:gd name="connsiteY349" fmla="*/ 1980176 h 4584557"/>
              <a:gd name="connsiteX350" fmla="*/ 448691 w 3600643"/>
              <a:gd name="connsiteY350" fmla="*/ 1942368 h 4584557"/>
              <a:gd name="connsiteX351" fmla="*/ 448448 w 3600643"/>
              <a:gd name="connsiteY351" fmla="*/ 1942164 h 4584557"/>
              <a:gd name="connsiteX352" fmla="*/ 401786 w 3600643"/>
              <a:gd name="connsiteY352" fmla="*/ 1904373 h 4584557"/>
              <a:gd name="connsiteX353" fmla="*/ 401536 w 3600643"/>
              <a:gd name="connsiteY353" fmla="*/ 1904169 h 4584557"/>
              <a:gd name="connsiteX354" fmla="*/ 382393 w 3600643"/>
              <a:gd name="connsiteY354" fmla="*/ 1888652 h 4584557"/>
              <a:gd name="connsiteX355" fmla="*/ 342489 w 3600643"/>
              <a:gd name="connsiteY355" fmla="*/ 1935834 h 4584557"/>
              <a:gd name="connsiteX356" fmla="*/ 342166 w 3600643"/>
              <a:gd name="connsiteY356" fmla="*/ 1936205 h 4584557"/>
              <a:gd name="connsiteX357" fmla="*/ 261610 w 3600643"/>
              <a:gd name="connsiteY357" fmla="*/ 2031442 h 4584557"/>
              <a:gd name="connsiteX358" fmla="*/ 258655 w 3600643"/>
              <a:gd name="connsiteY358" fmla="*/ 2033242 h 4584557"/>
              <a:gd name="connsiteX359" fmla="*/ 137167 w 3600643"/>
              <a:gd name="connsiteY359" fmla="*/ 2054105 h 4584557"/>
              <a:gd name="connsiteX360" fmla="*/ 137055 w 3600643"/>
              <a:gd name="connsiteY360" fmla="*/ 2054123 h 4584557"/>
              <a:gd name="connsiteX361" fmla="*/ 136942 w 3600643"/>
              <a:gd name="connsiteY361" fmla="*/ 2054142 h 4584557"/>
              <a:gd name="connsiteX362" fmla="*/ 127580 w 3600643"/>
              <a:gd name="connsiteY362" fmla="*/ 2055738 h 4584557"/>
              <a:gd name="connsiteX363" fmla="*/ 127579 w 3600643"/>
              <a:gd name="connsiteY363" fmla="*/ 2055738 h 4584557"/>
              <a:gd name="connsiteX364" fmla="*/ 122686 w 3600643"/>
              <a:gd name="connsiteY364" fmla="*/ 2053288 h 4584557"/>
              <a:gd name="connsiteX365" fmla="*/ 91273 w 3600643"/>
              <a:gd name="connsiteY365" fmla="*/ 1992000 h 4584557"/>
              <a:gd name="connsiteX366" fmla="*/ 91030 w 3600643"/>
              <a:gd name="connsiteY366" fmla="*/ 1991536 h 4584557"/>
              <a:gd name="connsiteX367" fmla="*/ 53784 w 3600643"/>
              <a:gd name="connsiteY367" fmla="*/ 1918888 h 4584557"/>
              <a:gd name="connsiteX368" fmla="*/ 53528 w 3600643"/>
              <a:gd name="connsiteY368" fmla="*/ 1918387 h 4584557"/>
              <a:gd name="connsiteX369" fmla="*/ 561 w 3600643"/>
              <a:gd name="connsiteY369" fmla="*/ 1815058 h 4584557"/>
              <a:gd name="connsiteX370" fmla="*/ 1684 w 3600643"/>
              <a:gd name="connsiteY370" fmla="*/ 1809286 h 4584557"/>
              <a:gd name="connsiteX371" fmla="*/ 105346 w 3600643"/>
              <a:gd name="connsiteY371" fmla="*/ 1723924 h 4584557"/>
              <a:gd name="connsiteX372" fmla="*/ 105652 w 3600643"/>
              <a:gd name="connsiteY372" fmla="*/ 1723682 h 4584557"/>
              <a:gd name="connsiteX373" fmla="*/ 178598 w 3600643"/>
              <a:gd name="connsiteY373" fmla="*/ 1663601 h 4584557"/>
              <a:gd name="connsiteX374" fmla="*/ 178910 w 3600643"/>
              <a:gd name="connsiteY374" fmla="*/ 1663359 h 4584557"/>
              <a:gd name="connsiteX375" fmla="*/ 251860 w 3600643"/>
              <a:gd name="connsiteY375" fmla="*/ 1603278 h 4584557"/>
              <a:gd name="connsiteX376" fmla="*/ 252150 w 3600643"/>
              <a:gd name="connsiteY376" fmla="*/ 1603036 h 4584557"/>
              <a:gd name="connsiteX377" fmla="*/ 309706 w 3600643"/>
              <a:gd name="connsiteY377" fmla="*/ 1555650 h 4584557"/>
              <a:gd name="connsiteX378" fmla="*/ 309712 w 3600643"/>
              <a:gd name="connsiteY378" fmla="*/ 1555650 h 4584557"/>
              <a:gd name="connsiteX379" fmla="*/ 312715 w 3600643"/>
              <a:gd name="connsiteY379" fmla="*/ 1554592 h 4584557"/>
              <a:gd name="connsiteX380" fmla="*/ 324495 w 3600643"/>
              <a:gd name="connsiteY380" fmla="*/ 1554796 h 4584557"/>
              <a:gd name="connsiteX381" fmla="*/ 325085 w 3600643"/>
              <a:gd name="connsiteY381" fmla="*/ 1554815 h 4584557"/>
              <a:gd name="connsiteX382" fmla="*/ 381337 w 3600643"/>
              <a:gd name="connsiteY382" fmla="*/ 1555762 h 4584557"/>
              <a:gd name="connsiteX383" fmla="*/ 381912 w 3600643"/>
              <a:gd name="connsiteY383" fmla="*/ 1555762 h 4584557"/>
              <a:gd name="connsiteX384" fmla="*/ 438188 w 3600643"/>
              <a:gd name="connsiteY384" fmla="*/ 1556708 h 4584557"/>
              <a:gd name="connsiteX385" fmla="*/ 438732 w 3600643"/>
              <a:gd name="connsiteY385" fmla="*/ 1556708 h 4584557"/>
              <a:gd name="connsiteX386" fmla="*/ 495008 w 3600643"/>
              <a:gd name="connsiteY386" fmla="*/ 1557655 h 4584557"/>
              <a:gd name="connsiteX387" fmla="*/ 495588 w 3600643"/>
              <a:gd name="connsiteY387" fmla="*/ 1557673 h 4584557"/>
              <a:gd name="connsiteX388" fmla="*/ 551844 w 3600643"/>
              <a:gd name="connsiteY388" fmla="*/ 1558620 h 4584557"/>
              <a:gd name="connsiteX389" fmla="*/ 552425 w 3600643"/>
              <a:gd name="connsiteY389" fmla="*/ 1558638 h 4584557"/>
              <a:gd name="connsiteX390" fmla="*/ 572893 w 3600643"/>
              <a:gd name="connsiteY390" fmla="*/ 1558973 h 4584557"/>
              <a:gd name="connsiteX391" fmla="*/ 572893 w 3600643"/>
              <a:gd name="connsiteY391" fmla="*/ 1558973 h 4584557"/>
              <a:gd name="connsiteX392" fmla="*/ 576790 w 3600643"/>
              <a:gd name="connsiteY392" fmla="*/ 1561218 h 4584557"/>
              <a:gd name="connsiteX393" fmla="*/ 601646 w 3600643"/>
              <a:gd name="connsiteY393" fmla="*/ 1602943 h 4584557"/>
              <a:gd name="connsiteX394" fmla="*/ 601949 w 3600643"/>
              <a:gd name="connsiteY394" fmla="*/ 1603445 h 4584557"/>
              <a:gd name="connsiteX395" fmla="*/ 641030 w 3600643"/>
              <a:gd name="connsiteY395" fmla="*/ 1669058 h 4584557"/>
              <a:gd name="connsiteX396" fmla="*/ 641325 w 3600643"/>
              <a:gd name="connsiteY396" fmla="*/ 1669540 h 4584557"/>
              <a:gd name="connsiteX397" fmla="*/ 680417 w 3600643"/>
              <a:gd name="connsiteY397" fmla="*/ 1735172 h 4584557"/>
              <a:gd name="connsiteX398" fmla="*/ 680704 w 3600643"/>
              <a:gd name="connsiteY398" fmla="*/ 1735636 h 4584557"/>
              <a:gd name="connsiteX399" fmla="*/ 719790 w 3600643"/>
              <a:gd name="connsiteY399" fmla="*/ 1801249 h 4584557"/>
              <a:gd name="connsiteX400" fmla="*/ 720090 w 3600643"/>
              <a:gd name="connsiteY400" fmla="*/ 1801768 h 4584557"/>
              <a:gd name="connsiteX401" fmla="*/ 758675 w 3600643"/>
              <a:gd name="connsiteY401" fmla="*/ 1866528 h 4584557"/>
              <a:gd name="connsiteX402" fmla="*/ 1874860 w 3600643"/>
              <a:gd name="connsiteY402" fmla="*/ 1578889 h 4584557"/>
              <a:gd name="connsiteX403" fmla="*/ 2075363 w 3600643"/>
              <a:gd name="connsiteY403" fmla="*/ 1154182 h 4584557"/>
              <a:gd name="connsiteX404" fmla="*/ 2083920 w 3600643"/>
              <a:gd name="connsiteY404" fmla="*/ 1157733 h 4584557"/>
              <a:gd name="connsiteX405" fmla="*/ 1939875 w 3600643"/>
              <a:gd name="connsiteY405" fmla="*/ 1563334 h 4584557"/>
              <a:gd name="connsiteX406" fmla="*/ 2002423 w 3600643"/>
              <a:gd name="connsiteY406" fmla="*/ 1548430 h 4584557"/>
              <a:gd name="connsiteX407" fmla="*/ 2259145 w 3600643"/>
              <a:gd name="connsiteY407" fmla="*/ 839863 h 4584557"/>
              <a:gd name="connsiteX408" fmla="*/ 2175124 w 3600643"/>
              <a:gd name="connsiteY408" fmla="*/ 964537 h 4584557"/>
              <a:gd name="connsiteX409" fmla="*/ 2083920 w 3600643"/>
              <a:gd name="connsiteY409" fmla="*/ 1157733 h 4584557"/>
              <a:gd name="connsiteX410" fmla="*/ 2158735 w 3600643"/>
              <a:gd name="connsiteY410" fmla="*/ 1511178 h 4584557"/>
              <a:gd name="connsiteX411" fmla="*/ 2388657 w 3600643"/>
              <a:gd name="connsiteY411" fmla="*/ 887309 h 4584557"/>
              <a:gd name="connsiteX412" fmla="*/ 2340716 w 3600643"/>
              <a:gd name="connsiteY412" fmla="*/ 856585 h 4584557"/>
              <a:gd name="connsiteX413" fmla="*/ 2090917 w 3600643"/>
              <a:gd name="connsiteY413" fmla="*/ 1527345 h 4584557"/>
              <a:gd name="connsiteX414" fmla="*/ 2158735 w 3600643"/>
              <a:gd name="connsiteY414" fmla="*/ 1511178 h 4584557"/>
              <a:gd name="connsiteX415" fmla="*/ 2396656 w 3600643"/>
              <a:gd name="connsiteY415" fmla="*/ 892430 h 4584557"/>
              <a:gd name="connsiteX416" fmla="*/ 2169556 w 3600643"/>
              <a:gd name="connsiteY416" fmla="*/ 1508598 h 4584557"/>
              <a:gd name="connsiteX417" fmla="*/ 2239713 w 3600643"/>
              <a:gd name="connsiteY417" fmla="*/ 1491875 h 4584557"/>
              <a:gd name="connsiteX418" fmla="*/ 2447399 w 3600643"/>
              <a:gd name="connsiteY418" fmla="*/ 924951 h 4584557"/>
              <a:gd name="connsiteX419" fmla="*/ 2396656 w 3600643"/>
              <a:gd name="connsiteY419" fmla="*/ 892430 h 4584557"/>
              <a:gd name="connsiteX420" fmla="*/ 2455399 w 3600643"/>
              <a:gd name="connsiteY420" fmla="*/ 930072 h 4584557"/>
              <a:gd name="connsiteX421" fmla="*/ 2247990 w 3600643"/>
              <a:gd name="connsiteY421" fmla="*/ 1496255 h 4584557"/>
              <a:gd name="connsiteX422" fmla="*/ 2253447 w 3600643"/>
              <a:gd name="connsiteY422" fmla="*/ 1526194 h 4584557"/>
              <a:gd name="connsiteX423" fmla="*/ 2296005 w 3600643"/>
              <a:gd name="connsiteY423" fmla="*/ 1539632 h 4584557"/>
              <a:gd name="connsiteX424" fmla="*/ 2506643 w 3600643"/>
              <a:gd name="connsiteY424" fmla="*/ 962910 h 4584557"/>
              <a:gd name="connsiteX425" fmla="*/ 2455399 w 3600643"/>
              <a:gd name="connsiteY425" fmla="*/ 930072 h 4584557"/>
              <a:gd name="connsiteX426" fmla="*/ 2080078 w 3600643"/>
              <a:gd name="connsiteY426" fmla="*/ 1529925 h 4584557"/>
              <a:gd name="connsiteX427" fmla="*/ 2332754 w 3600643"/>
              <a:gd name="connsiteY427" fmla="*/ 851481 h 4584557"/>
              <a:gd name="connsiteX428" fmla="*/ 2277594 w 3600643"/>
              <a:gd name="connsiteY428" fmla="*/ 816135 h 4584557"/>
              <a:gd name="connsiteX429" fmla="*/ 2013187 w 3600643"/>
              <a:gd name="connsiteY429" fmla="*/ 1545869 h 4584557"/>
              <a:gd name="connsiteX430" fmla="*/ 2080078 w 3600643"/>
              <a:gd name="connsiteY430" fmla="*/ 1529925 h 4584557"/>
              <a:gd name="connsiteX431" fmla="*/ 2967209 w 3600643"/>
              <a:gd name="connsiteY431" fmla="*/ 1247030 h 4584557"/>
              <a:gd name="connsiteX432" fmla="*/ 2967451 w 3600643"/>
              <a:gd name="connsiteY432" fmla="*/ 1247199 h 4584557"/>
              <a:gd name="connsiteX433" fmla="*/ 2972258 w 3600643"/>
              <a:gd name="connsiteY433" fmla="*/ 1250319 h 4584557"/>
              <a:gd name="connsiteX434" fmla="*/ 3027511 w 3600643"/>
              <a:gd name="connsiteY434" fmla="*/ 1184518 h 4584557"/>
              <a:gd name="connsiteX435" fmla="*/ 2330564 w 3600643"/>
              <a:gd name="connsiteY435" fmla="*/ 741006 h 4584557"/>
              <a:gd name="connsiteX436" fmla="*/ 2281825 w 3600643"/>
              <a:gd name="connsiteY436" fmla="*/ 807844 h 4584557"/>
              <a:gd name="connsiteX437" fmla="*/ 2695918 w 3600643"/>
              <a:gd name="connsiteY437" fmla="*/ 1073184 h 4584557"/>
              <a:gd name="connsiteX438" fmla="*/ 2696196 w 3600643"/>
              <a:gd name="connsiteY438" fmla="*/ 1073364 h 4584557"/>
              <a:gd name="connsiteX439" fmla="*/ 2967209 w 3600643"/>
              <a:gd name="connsiteY439" fmla="*/ 1247030 h 4584557"/>
              <a:gd name="connsiteX440" fmla="*/ 2959080 w 3600643"/>
              <a:gd name="connsiteY440" fmla="*/ 1252819 h 4584557"/>
              <a:gd name="connsiteX441" fmla="*/ 2873129 w 3600643"/>
              <a:gd name="connsiteY441" fmla="*/ 1197739 h 4584557"/>
              <a:gd name="connsiteX442" fmla="*/ 2617743 w 3600643"/>
              <a:gd name="connsiteY442" fmla="*/ 1901255 h 4584557"/>
              <a:gd name="connsiteX443" fmla="*/ 2714682 w 3600643"/>
              <a:gd name="connsiteY443" fmla="*/ 1928559 h 4584557"/>
              <a:gd name="connsiteX444" fmla="*/ 2772292 w 3600643"/>
              <a:gd name="connsiteY444" fmla="*/ 1761064 h 4584557"/>
              <a:gd name="connsiteX445" fmla="*/ 2772441 w 3600643"/>
              <a:gd name="connsiteY445" fmla="*/ 1760675 h 4584557"/>
              <a:gd name="connsiteX446" fmla="*/ 2959080 w 3600643"/>
              <a:gd name="connsiteY446" fmla="*/ 1252819 h 4584557"/>
              <a:gd name="connsiteX447" fmla="*/ 2865129 w 3600643"/>
              <a:gd name="connsiteY447" fmla="*/ 1192622 h 4584557"/>
              <a:gd name="connsiteX448" fmla="*/ 2753973 w 3600643"/>
              <a:gd name="connsiteY448" fmla="*/ 1121398 h 4584557"/>
              <a:gd name="connsiteX449" fmla="*/ 2498421 w 3600643"/>
              <a:gd name="connsiteY449" fmla="*/ 1867660 h 4584557"/>
              <a:gd name="connsiteX450" fmla="*/ 2608816 w 3600643"/>
              <a:gd name="connsiteY450" fmla="*/ 1898750 h 4584557"/>
              <a:gd name="connsiteX451" fmla="*/ 2865129 w 3600643"/>
              <a:gd name="connsiteY451" fmla="*/ 1192622 h 4584557"/>
              <a:gd name="connsiteX452" fmla="*/ 2745956 w 3600643"/>
              <a:gd name="connsiteY452" fmla="*/ 1116253 h 4584557"/>
              <a:gd name="connsiteX453" fmla="*/ 2696029 w 3600643"/>
              <a:gd name="connsiteY453" fmla="*/ 1084259 h 4584557"/>
              <a:gd name="connsiteX454" fmla="*/ 2464697 w 3600643"/>
              <a:gd name="connsiteY454" fmla="*/ 1758280 h 4584557"/>
              <a:gd name="connsiteX455" fmla="*/ 2492815 w 3600643"/>
              <a:gd name="connsiteY455" fmla="*/ 1855428 h 4584557"/>
              <a:gd name="connsiteX456" fmla="*/ 2745956 w 3600643"/>
              <a:gd name="connsiteY456" fmla="*/ 1116253 h 4584557"/>
              <a:gd name="connsiteX457" fmla="*/ 2687993 w 3600643"/>
              <a:gd name="connsiteY457" fmla="*/ 1079109 h 4584557"/>
              <a:gd name="connsiteX458" fmla="*/ 2632702 w 3600643"/>
              <a:gd name="connsiteY458" fmla="*/ 1043689 h 4584557"/>
              <a:gd name="connsiteX459" fmla="*/ 2430250 w 3600643"/>
              <a:gd name="connsiteY459" fmla="*/ 1639249 h 4584557"/>
              <a:gd name="connsiteX460" fmla="*/ 2431605 w 3600643"/>
              <a:gd name="connsiteY460" fmla="*/ 1643945 h 4584557"/>
              <a:gd name="connsiteX461" fmla="*/ 2431753 w 3600643"/>
              <a:gd name="connsiteY461" fmla="*/ 1644427 h 4584557"/>
              <a:gd name="connsiteX462" fmla="*/ 2460206 w 3600643"/>
              <a:gd name="connsiteY462" fmla="*/ 1742782 h 4584557"/>
              <a:gd name="connsiteX463" fmla="*/ 2687993 w 3600643"/>
              <a:gd name="connsiteY463" fmla="*/ 1079109 h 4584557"/>
              <a:gd name="connsiteX464" fmla="*/ 2624685 w 3600643"/>
              <a:gd name="connsiteY464" fmla="*/ 1038542 h 4584557"/>
              <a:gd name="connsiteX465" fmla="*/ 2574647 w 3600643"/>
              <a:gd name="connsiteY465" fmla="*/ 1006485 h 4584557"/>
              <a:gd name="connsiteX466" fmla="*/ 2373716 w 3600643"/>
              <a:gd name="connsiteY466" fmla="*/ 1564207 h 4584557"/>
              <a:gd name="connsiteX467" fmla="*/ 2409667 w 3600643"/>
              <a:gd name="connsiteY467" fmla="*/ 1575566 h 4584557"/>
              <a:gd name="connsiteX468" fmla="*/ 2412785 w 3600643"/>
              <a:gd name="connsiteY468" fmla="*/ 1578926 h 4584557"/>
              <a:gd name="connsiteX469" fmla="*/ 2425758 w 3600643"/>
              <a:gd name="connsiteY469" fmla="*/ 1623713 h 4584557"/>
              <a:gd name="connsiteX470" fmla="*/ 2624685 w 3600643"/>
              <a:gd name="connsiteY470" fmla="*/ 1038542 h 4584557"/>
              <a:gd name="connsiteX471" fmla="*/ 2566666 w 3600643"/>
              <a:gd name="connsiteY471" fmla="*/ 1001372 h 4584557"/>
              <a:gd name="connsiteX472" fmla="*/ 2514624 w 3600643"/>
              <a:gd name="connsiteY472" fmla="*/ 968025 h 4584557"/>
              <a:gd name="connsiteX473" fmla="*/ 2304840 w 3600643"/>
              <a:gd name="connsiteY473" fmla="*/ 1542435 h 4584557"/>
              <a:gd name="connsiteX474" fmla="*/ 2364900 w 3600643"/>
              <a:gd name="connsiteY474" fmla="*/ 1561423 h 4584557"/>
              <a:gd name="connsiteX475" fmla="*/ 2566666 w 3600643"/>
              <a:gd name="connsiteY475" fmla="*/ 1001372 h 4584557"/>
              <a:gd name="connsiteX476" fmla="*/ 3148170 w 3600643"/>
              <a:gd name="connsiteY476" fmla="*/ 1125452 h 4584557"/>
              <a:gd name="connsiteX477" fmla="*/ 3384439 w 3600643"/>
              <a:gd name="connsiteY477" fmla="*/ 1271658 h 4584557"/>
              <a:gd name="connsiteX478" fmla="*/ 3339616 w 3600643"/>
              <a:gd name="connsiteY478" fmla="*/ 1132457 h 4584557"/>
              <a:gd name="connsiteX479" fmla="*/ 3210179 w 3600643"/>
              <a:gd name="connsiteY479" fmla="*/ 1053905 h 4584557"/>
              <a:gd name="connsiteX480" fmla="*/ 3148170 w 3600643"/>
              <a:gd name="connsiteY480" fmla="*/ 1125452 h 4584557"/>
              <a:gd name="connsiteX481" fmla="*/ 3386072 w 3600643"/>
              <a:gd name="connsiteY481" fmla="*/ 1283537 h 4584557"/>
              <a:gd name="connsiteX482" fmla="*/ 3142045 w 3600643"/>
              <a:gd name="connsiteY482" fmla="*/ 1132531 h 4584557"/>
              <a:gd name="connsiteX483" fmla="*/ 3078403 w 3600643"/>
              <a:gd name="connsiteY483" fmla="*/ 1205947 h 4584557"/>
              <a:gd name="connsiteX484" fmla="*/ 3328183 w 3600643"/>
              <a:gd name="connsiteY484" fmla="*/ 1364894 h 4584557"/>
              <a:gd name="connsiteX485" fmla="*/ 3386072 w 3600643"/>
              <a:gd name="connsiteY485" fmla="*/ 1283537 h 4584557"/>
              <a:gd name="connsiteX486" fmla="*/ 3509496 w 3600643"/>
              <a:gd name="connsiteY486" fmla="*/ 1340657 h 4584557"/>
              <a:gd name="connsiteX487" fmla="*/ 3392197 w 3600643"/>
              <a:gd name="connsiteY487" fmla="*/ 1503735 h 4584557"/>
              <a:gd name="connsiteX488" fmla="*/ 3440991 w 3600643"/>
              <a:gd name="connsiteY488" fmla="*/ 1522537 h 4584557"/>
              <a:gd name="connsiteX489" fmla="*/ 3543053 w 3600643"/>
              <a:gd name="connsiteY489" fmla="*/ 1355995 h 4584557"/>
              <a:gd name="connsiteX490" fmla="*/ 3509496 w 3600643"/>
              <a:gd name="connsiteY490" fmla="*/ 1340657 h 4584557"/>
              <a:gd name="connsiteX491" fmla="*/ 3383288 w 3600643"/>
              <a:gd name="connsiteY491" fmla="*/ 1500301 h 4584557"/>
              <a:gd name="connsiteX492" fmla="*/ 3500922 w 3600643"/>
              <a:gd name="connsiteY492" fmla="*/ 1336740 h 4584557"/>
              <a:gd name="connsiteX493" fmla="*/ 3448248 w 3600643"/>
              <a:gd name="connsiteY493" fmla="*/ 1312672 h 4584557"/>
              <a:gd name="connsiteX494" fmla="*/ 3330522 w 3600643"/>
              <a:gd name="connsiteY494" fmla="*/ 1479959 h 4584557"/>
              <a:gd name="connsiteX495" fmla="*/ 3383288 w 3600643"/>
              <a:gd name="connsiteY495" fmla="*/ 1500301 h 4584557"/>
              <a:gd name="connsiteX496" fmla="*/ 3551535 w 3600643"/>
              <a:gd name="connsiteY496" fmla="*/ 1359871 h 4584557"/>
              <a:gd name="connsiteX497" fmla="*/ 3449770 w 3600643"/>
              <a:gd name="connsiteY497" fmla="*/ 1525934 h 4584557"/>
              <a:gd name="connsiteX498" fmla="*/ 3487837 w 3600643"/>
              <a:gd name="connsiteY498" fmla="*/ 1540597 h 4584557"/>
              <a:gd name="connsiteX499" fmla="*/ 3585592 w 3600643"/>
              <a:gd name="connsiteY499" fmla="*/ 1375436 h 4584557"/>
              <a:gd name="connsiteX500" fmla="*/ 3551535 w 3600643"/>
              <a:gd name="connsiteY500" fmla="*/ 1359871 h 4584557"/>
              <a:gd name="connsiteX501" fmla="*/ 3321613 w 3600643"/>
              <a:gd name="connsiteY501" fmla="*/ 1476525 h 4584557"/>
              <a:gd name="connsiteX502" fmla="*/ 3439673 w 3600643"/>
              <a:gd name="connsiteY502" fmla="*/ 1308754 h 4584557"/>
              <a:gd name="connsiteX503" fmla="*/ 3394257 w 3600643"/>
              <a:gd name="connsiteY503" fmla="*/ 1287997 h 4584557"/>
              <a:gd name="connsiteX504" fmla="*/ 3273320 w 3600643"/>
              <a:gd name="connsiteY504" fmla="*/ 1457927 h 4584557"/>
              <a:gd name="connsiteX505" fmla="*/ 3321613 w 3600643"/>
              <a:gd name="connsiteY505" fmla="*/ 1476525 h 4584557"/>
              <a:gd name="connsiteX506" fmla="*/ 3267863 w 3600643"/>
              <a:gd name="connsiteY506" fmla="*/ 1449648 h 4584557"/>
              <a:gd name="connsiteX507" fmla="*/ 3322820 w 3600643"/>
              <a:gd name="connsiteY507" fmla="*/ 1372435 h 4584557"/>
              <a:gd name="connsiteX508" fmla="*/ 3072278 w 3600643"/>
              <a:gd name="connsiteY508" fmla="*/ 1213009 h 4584557"/>
              <a:gd name="connsiteX509" fmla="*/ 3015521 w 3600643"/>
              <a:gd name="connsiteY509" fmla="*/ 1278505 h 4584557"/>
              <a:gd name="connsiteX510" fmla="*/ 3263966 w 3600643"/>
              <a:gd name="connsiteY510" fmla="*/ 1440349 h 4584557"/>
              <a:gd name="connsiteX511" fmla="*/ 3265896 w 3600643"/>
              <a:gd name="connsiteY511" fmla="*/ 1442948 h 4584557"/>
              <a:gd name="connsiteX512" fmla="*/ 3265896 w 3600643"/>
              <a:gd name="connsiteY512" fmla="*/ 1442948 h 4584557"/>
              <a:gd name="connsiteX513" fmla="*/ 3267863 w 3600643"/>
              <a:gd name="connsiteY513" fmla="*/ 1449648 h 4584557"/>
              <a:gd name="connsiteX514" fmla="*/ 3396484 w 3600643"/>
              <a:gd name="connsiteY514" fmla="*/ 1278845 h 4584557"/>
              <a:gd name="connsiteX515" fmla="*/ 3438950 w 3600643"/>
              <a:gd name="connsiteY515" fmla="*/ 1298250 h 4584557"/>
              <a:gd name="connsiteX516" fmla="*/ 3331023 w 3600643"/>
              <a:gd name="connsiteY516" fmla="*/ 971340 h 4584557"/>
              <a:gd name="connsiteX517" fmla="*/ 3297207 w 3600643"/>
              <a:gd name="connsiteY517" fmla="*/ 953501 h 4584557"/>
              <a:gd name="connsiteX518" fmla="*/ 3293198 w 3600643"/>
              <a:gd name="connsiteY518" fmla="*/ 958126 h 4584557"/>
              <a:gd name="connsiteX519" fmla="*/ 3396484 w 3600643"/>
              <a:gd name="connsiteY519" fmla="*/ 1278845 h 4584557"/>
              <a:gd name="connsiteX520" fmla="*/ 3450438 w 3600643"/>
              <a:gd name="connsiteY520" fmla="*/ 1303507 h 4584557"/>
              <a:gd name="connsiteX521" fmla="*/ 3500235 w 3600643"/>
              <a:gd name="connsiteY521" fmla="*/ 1326259 h 4584557"/>
              <a:gd name="connsiteX522" fmla="*/ 3394127 w 3600643"/>
              <a:gd name="connsiteY522" fmla="*/ 1004629 h 4584557"/>
              <a:gd name="connsiteX523" fmla="*/ 3342846 w 3600643"/>
              <a:gd name="connsiteY523" fmla="*/ 977578 h 4584557"/>
              <a:gd name="connsiteX524" fmla="*/ 3450438 w 3600643"/>
              <a:gd name="connsiteY524" fmla="*/ 1303507 h 4584557"/>
              <a:gd name="connsiteX525" fmla="*/ 3511724 w 3600643"/>
              <a:gd name="connsiteY525" fmla="*/ 1331514 h 4584557"/>
              <a:gd name="connsiteX526" fmla="*/ 3542069 w 3600643"/>
              <a:gd name="connsiteY526" fmla="*/ 1345380 h 4584557"/>
              <a:gd name="connsiteX527" fmla="*/ 3439247 w 3600643"/>
              <a:gd name="connsiteY527" fmla="*/ 1028432 h 4584557"/>
              <a:gd name="connsiteX528" fmla="*/ 3405950 w 3600643"/>
              <a:gd name="connsiteY528" fmla="*/ 1010867 h 4584557"/>
              <a:gd name="connsiteX529" fmla="*/ 3511724 w 3600643"/>
              <a:gd name="connsiteY529" fmla="*/ 1331514 h 4584557"/>
              <a:gd name="connsiteX530" fmla="*/ 3553502 w 3600643"/>
              <a:gd name="connsiteY530" fmla="*/ 1350604 h 4584557"/>
              <a:gd name="connsiteX531" fmla="*/ 3593981 w 3600643"/>
              <a:gd name="connsiteY531" fmla="*/ 1369101 h 4584557"/>
              <a:gd name="connsiteX532" fmla="*/ 3595410 w 3600643"/>
              <a:gd name="connsiteY532" fmla="*/ 1369675 h 4584557"/>
              <a:gd name="connsiteX533" fmla="*/ 3484830 w 3600643"/>
              <a:gd name="connsiteY533" fmla="*/ 1052487 h 4584557"/>
              <a:gd name="connsiteX534" fmla="*/ 3450976 w 3600643"/>
              <a:gd name="connsiteY534" fmla="*/ 1034629 h 4584557"/>
              <a:gd name="connsiteX535" fmla="*/ 3553502 w 3600643"/>
              <a:gd name="connsiteY535" fmla="*/ 1350604 h 4584557"/>
              <a:gd name="connsiteX536" fmla="*/ 2336095 w 3600643"/>
              <a:gd name="connsiteY536" fmla="*/ 733576 h 4584557"/>
              <a:gd name="connsiteX537" fmla="*/ 3033506 w 3600643"/>
              <a:gd name="connsiteY537" fmla="*/ 1177380 h 4584557"/>
              <a:gd name="connsiteX538" fmla="*/ 3064167 w 3600643"/>
              <a:gd name="connsiteY538" fmla="*/ 1140872 h 4584557"/>
              <a:gd name="connsiteX539" fmla="*/ 2950283 w 3600643"/>
              <a:gd name="connsiteY539" fmla="*/ 1013876 h 4584557"/>
              <a:gd name="connsiteX540" fmla="*/ 2387729 w 3600643"/>
              <a:gd name="connsiteY540" fmla="*/ 665769 h 4584557"/>
              <a:gd name="connsiteX541" fmla="*/ 2351871 w 3600643"/>
              <a:gd name="connsiteY541" fmla="*/ 712580 h 4584557"/>
              <a:gd name="connsiteX542" fmla="*/ 2336095 w 3600643"/>
              <a:gd name="connsiteY542" fmla="*/ 733576 h 4584557"/>
              <a:gd name="connsiteX543" fmla="*/ 2257901 w 3600643"/>
              <a:gd name="connsiteY543" fmla="*/ 1601997 h 4584557"/>
              <a:gd name="connsiteX544" fmla="*/ 2257790 w 3600643"/>
              <a:gd name="connsiteY544" fmla="*/ 1601384 h 4584557"/>
              <a:gd name="connsiteX545" fmla="*/ 2253484 w 3600643"/>
              <a:gd name="connsiteY545" fmla="*/ 1577831 h 4584557"/>
              <a:gd name="connsiteX546" fmla="*/ 506658 w 3600643"/>
              <a:gd name="connsiteY546" fmla="*/ 2000835 h 4584557"/>
              <a:gd name="connsiteX547" fmla="*/ 478216 w 3600643"/>
              <a:gd name="connsiteY547" fmla="*/ 2057538 h 4584557"/>
              <a:gd name="connsiteX548" fmla="*/ 2267441 w 3600643"/>
              <a:gd name="connsiteY548" fmla="*/ 1654265 h 4584557"/>
              <a:gd name="connsiteX549" fmla="*/ 2257901 w 3600643"/>
              <a:gd name="connsiteY549" fmla="*/ 1601997 h 4584557"/>
              <a:gd name="connsiteX550" fmla="*/ 2266420 w 3600643"/>
              <a:gd name="connsiteY550" fmla="*/ 1597134 h 4584557"/>
              <a:gd name="connsiteX551" fmla="*/ 2420506 w 3600643"/>
              <a:gd name="connsiteY551" fmla="*/ 1638859 h 4584557"/>
              <a:gd name="connsiteX552" fmla="*/ 2404526 w 3600643"/>
              <a:gd name="connsiteY552" fmla="*/ 1583677 h 4584557"/>
              <a:gd name="connsiteX553" fmla="*/ 2255340 w 3600643"/>
              <a:gd name="connsiteY553" fmla="*/ 1536514 h 4584557"/>
              <a:gd name="connsiteX554" fmla="*/ 2266420 w 3600643"/>
              <a:gd name="connsiteY554" fmla="*/ 1597134 h 4584557"/>
              <a:gd name="connsiteX555" fmla="*/ 2423512 w 3600643"/>
              <a:gd name="connsiteY555" fmla="*/ 1649272 h 4584557"/>
              <a:gd name="connsiteX556" fmla="*/ 2268258 w 3600643"/>
              <a:gd name="connsiteY556" fmla="*/ 1607250 h 4584557"/>
              <a:gd name="connsiteX557" fmla="*/ 2277297 w 3600643"/>
              <a:gd name="connsiteY557" fmla="*/ 1656789 h 4584557"/>
              <a:gd name="connsiteX558" fmla="*/ 2277371 w 3600643"/>
              <a:gd name="connsiteY558" fmla="*/ 1657086 h 4584557"/>
              <a:gd name="connsiteX559" fmla="*/ 2280377 w 3600643"/>
              <a:gd name="connsiteY559" fmla="*/ 1673624 h 4584557"/>
              <a:gd name="connsiteX560" fmla="*/ 2373010 w 3600643"/>
              <a:gd name="connsiteY560" fmla="*/ 1701911 h 4584557"/>
              <a:gd name="connsiteX561" fmla="*/ 2445135 w 3600643"/>
              <a:gd name="connsiteY561" fmla="*/ 1723942 h 4584557"/>
              <a:gd name="connsiteX562" fmla="*/ 2423512 w 3600643"/>
              <a:gd name="connsiteY562" fmla="*/ 1649272 h 4584557"/>
              <a:gd name="connsiteX563" fmla="*/ 2448197 w 3600643"/>
              <a:gd name="connsiteY563" fmla="*/ 1734541 h 4584557"/>
              <a:gd name="connsiteX564" fmla="*/ 2381734 w 3600643"/>
              <a:gd name="connsiteY564" fmla="*/ 1714235 h 4584557"/>
              <a:gd name="connsiteX565" fmla="*/ 2282252 w 3600643"/>
              <a:gd name="connsiteY565" fmla="*/ 1683869 h 4584557"/>
              <a:gd name="connsiteX566" fmla="*/ 2291235 w 3600643"/>
              <a:gd name="connsiteY566" fmla="*/ 1733074 h 4584557"/>
              <a:gd name="connsiteX567" fmla="*/ 2291272 w 3600643"/>
              <a:gd name="connsiteY567" fmla="*/ 1733204 h 4584557"/>
              <a:gd name="connsiteX568" fmla="*/ 2291347 w 3600643"/>
              <a:gd name="connsiteY568" fmla="*/ 1733650 h 4584557"/>
              <a:gd name="connsiteX569" fmla="*/ 2296358 w 3600643"/>
              <a:gd name="connsiteY569" fmla="*/ 1761120 h 4584557"/>
              <a:gd name="connsiteX570" fmla="*/ 2445784 w 3600643"/>
              <a:gd name="connsiteY570" fmla="*/ 1804812 h 4584557"/>
              <a:gd name="connsiteX571" fmla="*/ 2470655 w 3600643"/>
              <a:gd name="connsiteY571" fmla="*/ 1812088 h 4584557"/>
              <a:gd name="connsiteX572" fmla="*/ 2455473 w 3600643"/>
              <a:gd name="connsiteY572" fmla="*/ 1759654 h 4584557"/>
              <a:gd name="connsiteX573" fmla="*/ 2455324 w 3600643"/>
              <a:gd name="connsiteY573" fmla="*/ 1759171 h 4584557"/>
              <a:gd name="connsiteX574" fmla="*/ 2448197 w 3600643"/>
              <a:gd name="connsiteY574" fmla="*/ 1734541 h 4584557"/>
              <a:gd name="connsiteX575" fmla="*/ 2737696 w 3600643"/>
              <a:gd name="connsiteY575" fmla="*/ 1890174 h 4584557"/>
              <a:gd name="connsiteX576" fmla="*/ 2847999 w 3600643"/>
              <a:gd name="connsiteY576" fmla="*/ 1922433 h 4584557"/>
              <a:gd name="connsiteX577" fmla="*/ 2811138 w 3600643"/>
              <a:gd name="connsiteY577" fmla="*/ 1845350 h 4584557"/>
              <a:gd name="connsiteX578" fmla="*/ 2758632 w 3600643"/>
              <a:gd name="connsiteY578" fmla="*/ 1829313 h 4584557"/>
              <a:gd name="connsiteX579" fmla="*/ 2737696 w 3600643"/>
              <a:gd name="connsiteY579" fmla="*/ 1890174 h 4584557"/>
              <a:gd name="connsiteX580" fmla="*/ 2853344 w 3600643"/>
              <a:gd name="connsiteY580" fmla="*/ 1933626 h 4584557"/>
              <a:gd name="connsiteX581" fmla="*/ 2734690 w 3600643"/>
              <a:gd name="connsiteY581" fmla="*/ 1898935 h 4584557"/>
              <a:gd name="connsiteX582" fmla="*/ 2722032 w 3600643"/>
              <a:gd name="connsiteY582" fmla="*/ 1935704 h 4584557"/>
              <a:gd name="connsiteX583" fmla="*/ 2722032 w 3600643"/>
              <a:gd name="connsiteY583" fmla="*/ 1935704 h 4584557"/>
              <a:gd name="connsiteX584" fmla="*/ 2716408 w 3600643"/>
              <a:gd name="connsiteY584" fmla="*/ 1938656 h 4584557"/>
              <a:gd name="connsiteX585" fmla="*/ 2491386 w 3600643"/>
              <a:gd name="connsiteY585" fmla="*/ 1875307 h 4584557"/>
              <a:gd name="connsiteX586" fmla="*/ 2490960 w 3600643"/>
              <a:gd name="connsiteY586" fmla="*/ 1875177 h 4584557"/>
              <a:gd name="connsiteX587" fmla="*/ 2489011 w 3600643"/>
              <a:gd name="connsiteY587" fmla="*/ 1873878 h 4584557"/>
              <a:gd name="connsiteX588" fmla="*/ 2488992 w 3600643"/>
              <a:gd name="connsiteY588" fmla="*/ 1873859 h 4584557"/>
              <a:gd name="connsiteX589" fmla="*/ 2488862 w 3600643"/>
              <a:gd name="connsiteY589" fmla="*/ 1873711 h 4584557"/>
              <a:gd name="connsiteX590" fmla="*/ 2488844 w 3600643"/>
              <a:gd name="connsiteY590" fmla="*/ 1873674 h 4584557"/>
              <a:gd name="connsiteX591" fmla="*/ 2488361 w 3600643"/>
              <a:gd name="connsiteY591" fmla="*/ 1872950 h 4584557"/>
              <a:gd name="connsiteX592" fmla="*/ 2488361 w 3600643"/>
              <a:gd name="connsiteY592" fmla="*/ 1872931 h 4584557"/>
              <a:gd name="connsiteX593" fmla="*/ 2488175 w 3600643"/>
              <a:gd name="connsiteY593" fmla="*/ 1872541 h 4584557"/>
              <a:gd name="connsiteX594" fmla="*/ 2488175 w 3600643"/>
              <a:gd name="connsiteY594" fmla="*/ 1872541 h 4584557"/>
              <a:gd name="connsiteX595" fmla="*/ 2488175 w 3600643"/>
              <a:gd name="connsiteY595" fmla="*/ 1872523 h 4584557"/>
              <a:gd name="connsiteX596" fmla="*/ 2488157 w 3600643"/>
              <a:gd name="connsiteY596" fmla="*/ 1872523 h 4584557"/>
              <a:gd name="connsiteX597" fmla="*/ 2488101 w 3600643"/>
              <a:gd name="connsiteY597" fmla="*/ 1872337 h 4584557"/>
              <a:gd name="connsiteX598" fmla="*/ 2488101 w 3600643"/>
              <a:gd name="connsiteY598" fmla="*/ 1872337 h 4584557"/>
              <a:gd name="connsiteX599" fmla="*/ 2488083 w 3600643"/>
              <a:gd name="connsiteY599" fmla="*/ 1872300 h 4584557"/>
              <a:gd name="connsiteX600" fmla="*/ 2488064 w 3600643"/>
              <a:gd name="connsiteY600" fmla="*/ 1872226 h 4584557"/>
              <a:gd name="connsiteX601" fmla="*/ 2488027 w 3600643"/>
              <a:gd name="connsiteY601" fmla="*/ 1872114 h 4584557"/>
              <a:gd name="connsiteX602" fmla="*/ 2488008 w 3600643"/>
              <a:gd name="connsiteY602" fmla="*/ 1872077 h 4584557"/>
              <a:gd name="connsiteX603" fmla="*/ 2487990 w 3600643"/>
              <a:gd name="connsiteY603" fmla="*/ 1872003 h 4584557"/>
              <a:gd name="connsiteX604" fmla="*/ 2487990 w 3600643"/>
              <a:gd name="connsiteY604" fmla="*/ 1871985 h 4584557"/>
              <a:gd name="connsiteX605" fmla="*/ 2473699 w 3600643"/>
              <a:gd name="connsiteY605" fmla="*/ 1822612 h 4584557"/>
              <a:gd name="connsiteX606" fmla="*/ 2454378 w 3600643"/>
              <a:gd name="connsiteY606" fmla="*/ 1816970 h 4584557"/>
              <a:gd name="connsiteX607" fmla="*/ 2298214 w 3600643"/>
              <a:gd name="connsiteY607" fmla="*/ 1771310 h 4584557"/>
              <a:gd name="connsiteX608" fmla="*/ 2309628 w 3600643"/>
              <a:gd name="connsiteY608" fmla="*/ 1833712 h 4584557"/>
              <a:gd name="connsiteX609" fmla="*/ 2883671 w 3600643"/>
              <a:gd name="connsiteY609" fmla="*/ 1997048 h 4584557"/>
              <a:gd name="connsiteX610" fmla="*/ 2853344 w 3600643"/>
              <a:gd name="connsiteY610" fmla="*/ 1933626 h 4584557"/>
              <a:gd name="connsiteX611" fmla="*/ 2761639 w 3600643"/>
              <a:gd name="connsiteY611" fmla="*/ 1820571 h 4584557"/>
              <a:gd name="connsiteX612" fmla="*/ 2805737 w 3600643"/>
              <a:gd name="connsiteY612" fmla="*/ 1834027 h 4584557"/>
              <a:gd name="connsiteX613" fmla="*/ 2777396 w 3600643"/>
              <a:gd name="connsiteY613" fmla="*/ 1774762 h 4584557"/>
              <a:gd name="connsiteX614" fmla="*/ 2761639 w 3600643"/>
              <a:gd name="connsiteY614" fmla="*/ 1820571 h 4584557"/>
              <a:gd name="connsiteX615" fmla="*/ 2244928 w 3600643"/>
              <a:gd name="connsiteY615" fmla="*/ 1530908 h 4584557"/>
              <a:gd name="connsiteX616" fmla="*/ 2244798 w 3600643"/>
              <a:gd name="connsiteY616" fmla="*/ 1530240 h 4584557"/>
              <a:gd name="connsiteX617" fmla="*/ 2239545 w 3600643"/>
              <a:gd name="connsiteY617" fmla="*/ 1501452 h 4584557"/>
              <a:gd name="connsiteX618" fmla="*/ 1879184 w 3600643"/>
              <a:gd name="connsiteY618" fmla="*/ 1587334 h 4584557"/>
              <a:gd name="connsiteX619" fmla="*/ 1878924 w 3600643"/>
              <a:gd name="connsiteY619" fmla="*/ 1587389 h 4584557"/>
              <a:gd name="connsiteX620" fmla="*/ 757786 w 3600643"/>
              <a:gd name="connsiteY620" fmla="*/ 1876291 h 4584557"/>
              <a:gd name="connsiteX621" fmla="*/ 757452 w 3600643"/>
              <a:gd name="connsiteY621" fmla="*/ 1876384 h 4584557"/>
              <a:gd name="connsiteX622" fmla="*/ 694888 w 3600643"/>
              <a:gd name="connsiteY622" fmla="*/ 1892513 h 4584557"/>
              <a:gd name="connsiteX623" fmla="*/ 694196 w 3600643"/>
              <a:gd name="connsiteY623" fmla="*/ 1892680 h 4584557"/>
              <a:gd name="connsiteX624" fmla="*/ 633553 w 3600643"/>
              <a:gd name="connsiteY624" fmla="*/ 1908308 h 4584557"/>
              <a:gd name="connsiteX625" fmla="*/ 632875 w 3600643"/>
              <a:gd name="connsiteY625" fmla="*/ 1908494 h 4584557"/>
              <a:gd name="connsiteX626" fmla="*/ 572210 w 3600643"/>
              <a:gd name="connsiteY626" fmla="*/ 1924122 h 4584557"/>
              <a:gd name="connsiteX627" fmla="*/ 571558 w 3600643"/>
              <a:gd name="connsiteY627" fmla="*/ 1924289 h 4584557"/>
              <a:gd name="connsiteX628" fmla="*/ 543154 w 3600643"/>
              <a:gd name="connsiteY628" fmla="*/ 1931603 h 4584557"/>
              <a:gd name="connsiteX629" fmla="*/ 512259 w 3600643"/>
              <a:gd name="connsiteY629" fmla="*/ 1989958 h 4584557"/>
              <a:gd name="connsiteX630" fmla="*/ 2251832 w 3600643"/>
              <a:gd name="connsiteY630" fmla="*/ 1568717 h 4584557"/>
              <a:gd name="connsiteX631" fmla="*/ 2244928 w 3600643"/>
              <a:gd name="connsiteY631" fmla="*/ 1530908 h 4584557"/>
              <a:gd name="connsiteX632" fmla="*/ 2287802 w 3600643"/>
              <a:gd name="connsiteY632" fmla="*/ 1765649 h 4584557"/>
              <a:gd name="connsiteX633" fmla="*/ 2287765 w 3600643"/>
              <a:gd name="connsiteY633" fmla="*/ 1765538 h 4584557"/>
              <a:gd name="connsiteX634" fmla="*/ 2287765 w 3600643"/>
              <a:gd name="connsiteY634" fmla="*/ 1765519 h 4584557"/>
              <a:gd name="connsiteX635" fmla="*/ 2283050 w 3600643"/>
              <a:gd name="connsiteY635" fmla="*/ 1739719 h 4584557"/>
              <a:gd name="connsiteX636" fmla="*/ 437937 w 3600643"/>
              <a:gd name="connsiteY636" fmla="*/ 2142492 h 4584557"/>
              <a:gd name="connsiteX637" fmla="*/ 412948 w 3600643"/>
              <a:gd name="connsiteY637" fmla="*/ 2198249 h 4584557"/>
              <a:gd name="connsiteX638" fmla="*/ 2297713 w 3600643"/>
              <a:gd name="connsiteY638" fmla="*/ 1819995 h 4584557"/>
              <a:gd name="connsiteX639" fmla="*/ 2287802 w 3600643"/>
              <a:gd name="connsiteY639" fmla="*/ 1765649 h 4584557"/>
              <a:gd name="connsiteX640" fmla="*/ 2301109 w 3600643"/>
              <a:gd name="connsiteY640" fmla="*/ 1838538 h 4584557"/>
              <a:gd name="connsiteX641" fmla="*/ 2300979 w 3600643"/>
              <a:gd name="connsiteY641" fmla="*/ 1837869 h 4584557"/>
              <a:gd name="connsiteX642" fmla="*/ 2299383 w 3600643"/>
              <a:gd name="connsiteY642" fmla="*/ 1829090 h 4584557"/>
              <a:gd name="connsiteX643" fmla="*/ 408449 w 3600643"/>
              <a:gd name="connsiteY643" fmla="*/ 2208569 h 4584557"/>
              <a:gd name="connsiteX644" fmla="*/ 390171 w 3600643"/>
              <a:gd name="connsiteY644" fmla="*/ 2251389 h 4584557"/>
              <a:gd name="connsiteX645" fmla="*/ 381417 w 3600643"/>
              <a:gd name="connsiteY645" fmla="*/ 2272456 h 4584557"/>
              <a:gd name="connsiteX646" fmla="*/ 2313804 w 3600643"/>
              <a:gd name="connsiteY646" fmla="*/ 1908086 h 4584557"/>
              <a:gd name="connsiteX647" fmla="*/ 2301109 w 3600643"/>
              <a:gd name="connsiteY647" fmla="*/ 1838538 h 4584557"/>
              <a:gd name="connsiteX648" fmla="*/ 2888998 w 3600643"/>
              <a:gd name="connsiteY648" fmla="*/ 2008204 h 4584557"/>
              <a:gd name="connsiteX649" fmla="*/ 2311484 w 3600643"/>
              <a:gd name="connsiteY649" fmla="*/ 1843883 h 4584557"/>
              <a:gd name="connsiteX650" fmla="*/ 2323214 w 3600643"/>
              <a:gd name="connsiteY650" fmla="*/ 1908123 h 4584557"/>
              <a:gd name="connsiteX651" fmla="*/ 2922276 w 3600643"/>
              <a:gd name="connsiteY651" fmla="*/ 2077807 h 4584557"/>
              <a:gd name="connsiteX652" fmla="*/ 2888998 w 3600643"/>
              <a:gd name="connsiteY652" fmla="*/ 2008204 h 4584557"/>
              <a:gd name="connsiteX653" fmla="*/ 2927603 w 3600643"/>
              <a:gd name="connsiteY653" fmla="*/ 2088944 h 4584557"/>
              <a:gd name="connsiteX654" fmla="*/ 2325070 w 3600643"/>
              <a:gd name="connsiteY654" fmla="*/ 1918276 h 4584557"/>
              <a:gd name="connsiteX655" fmla="*/ 2339083 w 3600643"/>
              <a:gd name="connsiteY655" fmla="*/ 1994969 h 4584557"/>
              <a:gd name="connsiteX656" fmla="*/ 2961605 w 3600643"/>
              <a:gd name="connsiteY656" fmla="*/ 2160069 h 4584557"/>
              <a:gd name="connsiteX657" fmla="*/ 2927603 w 3600643"/>
              <a:gd name="connsiteY657" fmla="*/ 2088944 h 4584557"/>
              <a:gd name="connsiteX658" fmla="*/ 2966857 w 3600643"/>
              <a:gd name="connsiteY658" fmla="*/ 2171039 h 4584557"/>
              <a:gd name="connsiteX659" fmla="*/ 2340920 w 3600643"/>
              <a:gd name="connsiteY659" fmla="*/ 2005048 h 4584557"/>
              <a:gd name="connsiteX660" fmla="*/ 2356251 w 3600643"/>
              <a:gd name="connsiteY660" fmla="*/ 2088981 h 4584557"/>
              <a:gd name="connsiteX661" fmla="*/ 3002437 w 3600643"/>
              <a:gd name="connsiteY661" fmla="*/ 2245468 h 4584557"/>
              <a:gd name="connsiteX662" fmla="*/ 2966857 w 3600643"/>
              <a:gd name="connsiteY662" fmla="*/ 2171039 h 4584557"/>
              <a:gd name="connsiteX663" fmla="*/ 3007596 w 3600643"/>
              <a:gd name="connsiteY663" fmla="*/ 2256234 h 4584557"/>
              <a:gd name="connsiteX664" fmla="*/ 2358070 w 3600643"/>
              <a:gd name="connsiteY664" fmla="*/ 2098948 h 4584557"/>
              <a:gd name="connsiteX665" fmla="*/ 2373400 w 3600643"/>
              <a:gd name="connsiteY665" fmla="*/ 2182955 h 4584557"/>
              <a:gd name="connsiteX666" fmla="*/ 3040132 w 3600643"/>
              <a:gd name="connsiteY666" fmla="*/ 2324297 h 4584557"/>
              <a:gd name="connsiteX667" fmla="*/ 3007596 w 3600643"/>
              <a:gd name="connsiteY667" fmla="*/ 2256234 h 4584557"/>
              <a:gd name="connsiteX668" fmla="*/ 2399125 w 3600643"/>
              <a:gd name="connsiteY668" fmla="*/ 2323795 h 4584557"/>
              <a:gd name="connsiteX669" fmla="*/ 3101955 w 3600643"/>
              <a:gd name="connsiteY669" fmla="*/ 2453611 h 4584557"/>
              <a:gd name="connsiteX670" fmla="*/ 3084435 w 3600643"/>
              <a:gd name="connsiteY670" fmla="*/ 2416934 h 4584557"/>
              <a:gd name="connsiteX671" fmla="*/ 2391329 w 3600643"/>
              <a:gd name="connsiteY671" fmla="*/ 2281105 h 4584557"/>
              <a:gd name="connsiteX672" fmla="*/ 2399125 w 3600643"/>
              <a:gd name="connsiteY672" fmla="*/ 2323795 h 4584557"/>
              <a:gd name="connsiteX673" fmla="*/ 3099375 w 3600643"/>
              <a:gd name="connsiteY673" fmla="*/ 2462539 h 4584557"/>
              <a:gd name="connsiteX674" fmla="*/ 2398141 w 3600643"/>
              <a:gd name="connsiteY674" fmla="*/ 2333020 h 4584557"/>
              <a:gd name="connsiteX675" fmla="*/ 2377150 w 3600643"/>
              <a:gd name="connsiteY675" fmla="*/ 2389390 h 4584557"/>
              <a:gd name="connsiteX676" fmla="*/ 2376945 w 3600643"/>
              <a:gd name="connsiteY676" fmla="*/ 2389928 h 4584557"/>
              <a:gd name="connsiteX677" fmla="*/ 2359536 w 3600643"/>
              <a:gd name="connsiteY677" fmla="*/ 2436628 h 4584557"/>
              <a:gd name="connsiteX678" fmla="*/ 3003569 w 3600643"/>
              <a:gd name="connsiteY678" fmla="*/ 2549014 h 4584557"/>
              <a:gd name="connsiteX679" fmla="*/ 3060975 w 3600643"/>
              <a:gd name="connsiteY679" fmla="*/ 2493888 h 4584557"/>
              <a:gd name="connsiteX680" fmla="*/ 3061346 w 3600643"/>
              <a:gd name="connsiteY680" fmla="*/ 2493573 h 4584557"/>
              <a:gd name="connsiteX681" fmla="*/ 3099375 w 3600643"/>
              <a:gd name="connsiteY681" fmla="*/ 2462539 h 4584557"/>
              <a:gd name="connsiteX682" fmla="*/ 2348846 w 3600643"/>
              <a:gd name="connsiteY682" fmla="*/ 2438855 h 4584557"/>
              <a:gd name="connsiteX683" fmla="*/ 2349031 w 3600643"/>
              <a:gd name="connsiteY683" fmla="*/ 2438372 h 4584557"/>
              <a:gd name="connsiteX684" fmla="*/ 2365698 w 3600643"/>
              <a:gd name="connsiteY684" fmla="*/ 2393622 h 4584557"/>
              <a:gd name="connsiteX685" fmla="*/ 318866 w 3600643"/>
              <a:gd name="connsiteY685" fmla="*/ 2645216 h 4584557"/>
              <a:gd name="connsiteX686" fmla="*/ 360676 w 3600643"/>
              <a:gd name="connsiteY686" fmla="*/ 2701140 h 4584557"/>
              <a:gd name="connsiteX687" fmla="*/ 2333626 w 3600643"/>
              <a:gd name="connsiteY687" fmla="*/ 2479726 h 4584557"/>
              <a:gd name="connsiteX688" fmla="*/ 2348846 w 3600643"/>
              <a:gd name="connsiteY688" fmla="*/ 2438855 h 4584557"/>
              <a:gd name="connsiteX689" fmla="*/ 2995272 w 3600643"/>
              <a:gd name="connsiteY689" fmla="*/ 2556977 h 4584557"/>
              <a:gd name="connsiteX690" fmla="*/ 2356251 w 3600643"/>
              <a:gd name="connsiteY690" fmla="*/ 2445463 h 4584557"/>
              <a:gd name="connsiteX691" fmla="*/ 2341329 w 3600643"/>
              <a:gd name="connsiteY691" fmla="*/ 2485536 h 4584557"/>
              <a:gd name="connsiteX692" fmla="*/ 2341310 w 3600643"/>
              <a:gd name="connsiteY692" fmla="*/ 2485573 h 4584557"/>
              <a:gd name="connsiteX693" fmla="*/ 2334350 w 3600643"/>
              <a:gd name="connsiteY693" fmla="*/ 2504282 h 4584557"/>
              <a:gd name="connsiteX694" fmla="*/ 2939407 w 3600643"/>
              <a:gd name="connsiteY694" fmla="*/ 2610599 h 4584557"/>
              <a:gd name="connsiteX695" fmla="*/ 2995272 w 3600643"/>
              <a:gd name="connsiteY695" fmla="*/ 2556977 h 4584557"/>
              <a:gd name="connsiteX696" fmla="*/ 2323641 w 3600643"/>
              <a:gd name="connsiteY696" fmla="*/ 2506528 h 4584557"/>
              <a:gd name="connsiteX697" fmla="*/ 2323827 w 3600643"/>
              <a:gd name="connsiteY697" fmla="*/ 2506027 h 4584557"/>
              <a:gd name="connsiteX698" fmla="*/ 2330007 w 3600643"/>
              <a:gd name="connsiteY698" fmla="*/ 2489452 h 4584557"/>
              <a:gd name="connsiteX699" fmla="*/ 367116 w 3600643"/>
              <a:gd name="connsiteY699" fmla="*/ 2709733 h 4584557"/>
              <a:gd name="connsiteX700" fmla="*/ 408908 w 3600643"/>
              <a:gd name="connsiteY700" fmla="*/ 2765621 h 4584557"/>
              <a:gd name="connsiteX701" fmla="*/ 2293815 w 3600643"/>
              <a:gd name="connsiteY701" fmla="*/ 2586637 h 4584557"/>
              <a:gd name="connsiteX702" fmla="*/ 2323641 w 3600643"/>
              <a:gd name="connsiteY702" fmla="*/ 2506528 h 4584557"/>
              <a:gd name="connsiteX703" fmla="*/ 2931129 w 3600643"/>
              <a:gd name="connsiteY703" fmla="*/ 2618562 h 4584557"/>
              <a:gd name="connsiteX704" fmla="*/ 2331047 w 3600643"/>
              <a:gd name="connsiteY704" fmla="*/ 2513117 h 4584557"/>
              <a:gd name="connsiteX705" fmla="*/ 2303429 w 3600643"/>
              <a:gd name="connsiteY705" fmla="*/ 2587306 h 4584557"/>
              <a:gd name="connsiteX706" fmla="*/ 2868545 w 3600643"/>
              <a:gd name="connsiteY706" fmla="*/ 2678644 h 4584557"/>
              <a:gd name="connsiteX707" fmla="*/ 2931129 w 3600643"/>
              <a:gd name="connsiteY707" fmla="*/ 2618562 h 4584557"/>
              <a:gd name="connsiteX708" fmla="*/ 2860193 w 3600643"/>
              <a:gd name="connsiteY708" fmla="*/ 2686662 h 4584557"/>
              <a:gd name="connsiteX709" fmla="*/ 2300126 w 3600643"/>
              <a:gd name="connsiteY709" fmla="*/ 2596141 h 4584557"/>
              <a:gd name="connsiteX710" fmla="*/ 2267330 w 3600643"/>
              <a:gd name="connsiteY710" fmla="*/ 2684212 h 4584557"/>
              <a:gd name="connsiteX711" fmla="*/ 2789293 w 3600643"/>
              <a:gd name="connsiteY711" fmla="*/ 2754707 h 4584557"/>
              <a:gd name="connsiteX712" fmla="*/ 2860193 w 3600643"/>
              <a:gd name="connsiteY712" fmla="*/ 2686662 h 4584557"/>
              <a:gd name="connsiteX713" fmla="*/ 2786249 w 3600643"/>
              <a:gd name="connsiteY713" fmla="*/ 2763635 h 4584557"/>
              <a:gd name="connsiteX714" fmla="*/ 2265567 w 3600643"/>
              <a:gd name="connsiteY714" fmla="*/ 2693307 h 4584557"/>
              <a:gd name="connsiteX715" fmla="*/ 2264936 w 3600643"/>
              <a:gd name="connsiteY715" fmla="*/ 2777073 h 4584557"/>
              <a:gd name="connsiteX716" fmla="*/ 2785767 w 3600643"/>
              <a:gd name="connsiteY716" fmla="*/ 2835335 h 4584557"/>
              <a:gd name="connsiteX717" fmla="*/ 2786249 w 3600643"/>
              <a:gd name="connsiteY717" fmla="*/ 2763635 h 4584557"/>
              <a:gd name="connsiteX718" fmla="*/ 2665294 w 3600643"/>
              <a:gd name="connsiteY718" fmla="*/ 2929291 h 4584557"/>
              <a:gd name="connsiteX719" fmla="*/ 2645806 w 3600643"/>
              <a:gd name="connsiteY719" fmla="*/ 4354049 h 4584557"/>
              <a:gd name="connsiteX720" fmla="*/ 2679232 w 3600643"/>
              <a:gd name="connsiteY720" fmla="*/ 4345548 h 4584557"/>
              <a:gd name="connsiteX721" fmla="*/ 2714014 w 3600643"/>
              <a:gd name="connsiteY721" fmla="*/ 2935324 h 4584557"/>
              <a:gd name="connsiteX722" fmla="*/ 2665294 w 3600643"/>
              <a:gd name="connsiteY722" fmla="*/ 2929291 h 4584557"/>
              <a:gd name="connsiteX723" fmla="*/ 2636544 w 3600643"/>
              <a:gd name="connsiteY723" fmla="*/ 4356425 h 4584557"/>
              <a:gd name="connsiteX724" fmla="*/ 2656069 w 3600643"/>
              <a:gd name="connsiteY724" fmla="*/ 2928140 h 4584557"/>
              <a:gd name="connsiteX725" fmla="*/ 2599888 w 3600643"/>
              <a:gd name="connsiteY725" fmla="*/ 2921199 h 4584557"/>
              <a:gd name="connsiteX726" fmla="*/ 2576967 w 3600643"/>
              <a:gd name="connsiteY726" fmla="*/ 4371608 h 4584557"/>
              <a:gd name="connsiteX727" fmla="*/ 2636544 w 3600643"/>
              <a:gd name="connsiteY727" fmla="*/ 4356425 h 4584557"/>
              <a:gd name="connsiteX728" fmla="*/ 2570211 w 3600643"/>
              <a:gd name="connsiteY728" fmla="*/ 4214174 h 4584557"/>
              <a:gd name="connsiteX729" fmla="*/ 2590664 w 3600643"/>
              <a:gd name="connsiteY729" fmla="*/ 2920048 h 4584557"/>
              <a:gd name="connsiteX730" fmla="*/ 2550574 w 3600643"/>
              <a:gd name="connsiteY730" fmla="*/ 2915092 h 4584557"/>
              <a:gd name="connsiteX731" fmla="*/ 2548050 w 3600643"/>
              <a:gd name="connsiteY731" fmla="*/ 3671228 h 4584557"/>
              <a:gd name="connsiteX732" fmla="*/ 2570211 w 3600643"/>
              <a:gd name="connsiteY732" fmla="*/ 4214174 h 4584557"/>
              <a:gd name="connsiteX733" fmla="*/ 2540459 w 3600643"/>
              <a:gd name="connsiteY733" fmla="*/ 3711933 h 4584557"/>
              <a:gd name="connsiteX734" fmla="*/ 2538696 w 3600643"/>
              <a:gd name="connsiteY734" fmla="*/ 3708313 h 4584557"/>
              <a:gd name="connsiteX735" fmla="*/ 2538807 w 3600643"/>
              <a:gd name="connsiteY735" fmla="*/ 3671563 h 4584557"/>
              <a:gd name="connsiteX736" fmla="*/ 2509984 w 3600643"/>
              <a:gd name="connsiteY736" fmla="*/ 2965077 h 4584557"/>
              <a:gd name="connsiteX737" fmla="*/ 2439103 w 3600643"/>
              <a:gd name="connsiteY737" fmla="*/ 2960232 h 4584557"/>
              <a:gd name="connsiteX738" fmla="*/ 2430528 w 3600643"/>
              <a:gd name="connsiteY738" fmla="*/ 3014523 h 4584557"/>
              <a:gd name="connsiteX739" fmla="*/ 2516981 w 3600643"/>
              <a:gd name="connsiteY739" fmla="*/ 4364239 h 4584557"/>
              <a:gd name="connsiteX740" fmla="*/ 2567408 w 3600643"/>
              <a:gd name="connsiteY740" fmla="*/ 4372146 h 4584557"/>
              <a:gd name="connsiteX741" fmla="*/ 2540459 w 3600643"/>
              <a:gd name="connsiteY741" fmla="*/ 3711933 h 4584557"/>
              <a:gd name="connsiteX742" fmla="*/ 2539513 w 3600643"/>
              <a:gd name="connsiteY742" fmla="*/ 3461768 h 4584557"/>
              <a:gd name="connsiteX743" fmla="*/ 2541331 w 3600643"/>
              <a:gd name="connsiteY743" fmla="*/ 2913941 h 4584557"/>
              <a:gd name="connsiteX744" fmla="*/ 2517018 w 3600643"/>
              <a:gd name="connsiteY744" fmla="*/ 2910934 h 4584557"/>
              <a:gd name="connsiteX745" fmla="*/ 2519041 w 3600643"/>
              <a:gd name="connsiteY745" fmla="*/ 2960492 h 4584557"/>
              <a:gd name="connsiteX746" fmla="*/ 2519059 w 3600643"/>
              <a:gd name="connsiteY746" fmla="*/ 2960696 h 4584557"/>
              <a:gd name="connsiteX747" fmla="*/ 2539513 w 3600643"/>
              <a:gd name="connsiteY747" fmla="*/ 3461768 h 4584557"/>
              <a:gd name="connsiteX748" fmla="*/ 2576929 w 3600643"/>
              <a:gd name="connsiteY748" fmla="*/ 4381185 h 4584557"/>
              <a:gd name="connsiteX749" fmla="*/ 2578971 w 3600643"/>
              <a:gd name="connsiteY749" fmla="*/ 4505116 h 4584557"/>
              <a:gd name="connsiteX750" fmla="*/ 2696512 w 3600643"/>
              <a:gd name="connsiteY750" fmla="*/ 4476756 h 4584557"/>
              <a:gd name="connsiteX751" fmla="*/ 2692429 w 3600643"/>
              <a:gd name="connsiteY751" fmla="*/ 4352416 h 4584557"/>
              <a:gd name="connsiteX752" fmla="*/ 2684800 w 3600643"/>
              <a:gd name="connsiteY752" fmla="*/ 4353696 h 4584557"/>
              <a:gd name="connsiteX753" fmla="*/ 2576929 w 3600643"/>
              <a:gd name="connsiteY753" fmla="*/ 4381185 h 4584557"/>
              <a:gd name="connsiteX754" fmla="*/ 2569728 w 3600643"/>
              <a:gd name="connsiteY754" fmla="*/ 4505915 h 4584557"/>
              <a:gd name="connsiteX755" fmla="*/ 2567705 w 3600643"/>
              <a:gd name="connsiteY755" fmla="*/ 4381556 h 4584557"/>
              <a:gd name="connsiteX756" fmla="*/ 2512062 w 3600643"/>
              <a:gd name="connsiteY756" fmla="*/ 4372814 h 4584557"/>
              <a:gd name="connsiteX757" fmla="*/ 2511691 w 3600643"/>
              <a:gd name="connsiteY757" fmla="*/ 4372759 h 4584557"/>
              <a:gd name="connsiteX758" fmla="*/ 2439455 w 3600643"/>
              <a:gd name="connsiteY758" fmla="*/ 4361399 h 4584557"/>
              <a:gd name="connsiteX759" fmla="*/ 2439084 w 3600643"/>
              <a:gd name="connsiteY759" fmla="*/ 4361344 h 4584557"/>
              <a:gd name="connsiteX760" fmla="*/ 2366125 w 3600643"/>
              <a:gd name="connsiteY760" fmla="*/ 4349873 h 4584557"/>
              <a:gd name="connsiteX761" fmla="*/ 2365735 w 3600643"/>
              <a:gd name="connsiteY761" fmla="*/ 4349817 h 4584557"/>
              <a:gd name="connsiteX762" fmla="*/ 2343259 w 3600643"/>
              <a:gd name="connsiteY762" fmla="*/ 4346291 h 4584557"/>
              <a:gd name="connsiteX763" fmla="*/ 2329580 w 3600643"/>
              <a:gd name="connsiteY763" fmla="*/ 4351914 h 4584557"/>
              <a:gd name="connsiteX764" fmla="*/ 2363860 w 3600643"/>
              <a:gd name="connsiteY764" fmla="*/ 4488041 h 4584557"/>
              <a:gd name="connsiteX765" fmla="*/ 2569728 w 3600643"/>
              <a:gd name="connsiteY765" fmla="*/ 4505915 h 4584557"/>
              <a:gd name="connsiteX766" fmla="*/ 2509594 w 3600643"/>
              <a:gd name="connsiteY766" fmla="*/ 2955759 h 4584557"/>
              <a:gd name="connsiteX767" fmla="*/ 2507719 w 3600643"/>
              <a:gd name="connsiteY767" fmla="*/ 2909784 h 4584557"/>
              <a:gd name="connsiteX768" fmla="*/ 2448234 w 3600643"/>
              <a:gd name="connsiteY768" fmla="*/ 2902415 h 4584557"/>
              <a:gd name="connsiteX769" fmla="*/ 2440551 w 3600643"/>
              <a:gd name="connsiteY769" fmla="*/ 2951045 h 4584557"/>
              <a:gd name="connsiteX770" fmla="*/ 2509594 w 3600643"/>
              <a:gd name="connsiteY770" fmla="*/ 2955759 h 4584557"/>
              <a:gd name="connsiteX771" fmla="*/ 2430602 w 3600643"/>
              <a:gd name="connsiteY771" fmla="*/ 2954831 h 4584557"/>
              <a:gd name="connsiteX772" fmla="*/ 2430677 w 3600643"/>
              <a:gd name="connsiteY772" fmla="*/ 2954367 h 4584557"/>
              <a:gd name="connsiteX773" fmla="*/ 2439047 w 3600643"/>
              <a:gd name="connsiteY773" fmla="*/ 2901283 h 4584557"/>
              <a:gd name="connsiteX774" fmla="*/ 2361039 w 3600643"/>
              <a:gd name="connsiteY774" fmla="*/ 2891613 h 4584557"/>
              <a:gd name="connsiteX775" fmla="*/ 2210239 w 3600643"/>
              <a:gd name="connsiteY775" fmla="*/ 4419235 h 4584557"/>
              <a:gd name="connsiteX776" fmla="*/ 2213896 w 3600643"/>
              <a:gd name="connsiteY776" fmla="*/ 4418511 h 4584557"/>
              <a:gd name="connsiteX777" fmla="*/ 2273603 w 3600643"/>
              <a:gd name="connsiteY777" fmla="*/ 3949550 h 4584557"/>
              <a:gd name="connsiteX778" fmla="*/ 2273622 w 3600643"/>
              <a:gd name="connsiteY778" fmla="*/ 3949476 h 4584557"/>
              <a:gd name="connsiteX779" fmla="*/ 2273622 w 3600643"/>
              <a:gd name="connsiteY779" fmla="*/ 3949439 h 4584557"/>
              <a:gd name="connsiteX780" fmla="*/ 2319149 w 3600643"/>
              <a:gd name="connsiteY780" fmla="*/ 3660964 h 4584557"/>
              <a:gd name="connsiteX781" fmla="*/ 2319224 w 3600643"/>
              <a:gd name="connsiteY781" fmla="*/ 3660537 h 4584557"/>
              <a:gd name="connsiteX782" fmla="*/ 2367276 w 3600643"/>
              <a:gd name="connsiteY782" fmla="*/ 3356063 h 4584557"/>
              <a:gd name="connsiteX783" fmla="*/ 2367368 w 3600643"/>
              <a:gd name="connsiteY783" fmla="*/ 3355414 h 4584557"/>
              <a:gd name="connsiteX784" fmla="*/ 2421285 w 3600643"/>
              <a:gd name="connsiteY784" fmla="*/ 3013799 h 4584557"/>
              <a:gd name="connsiteX785" fmla="*/ 2421341 w 3600643"/>
              <a:gd name="connsiteY785" fmla="*/ 3013428 h 4584557"/>
              <a:gd name="connsiteX786" fmla="*/ 2430602 w 3600643"/>
              <a:gd name="connsiteY786" fmla="*/ 2954831 h 4584557"/>
              <a:gd name="connsiteX787" fmla="*/ 2507608 w 3600643"/>
              <a:gd name="connsiteY787" fmla="*/ 4362754 h 4584557"/>
              <a:gd name="connsiteX788" fmla="*/ 2423939 w 3600643"/>
              <a:gd name="connsiteY788" fmla="*/ 3056341 h 4584557"/>
              <a:gd name="connsiteX789" fmla="*/ 2376537 w 3600643"/>
              <a:gd name="connsiteY789" fmla="*/ 3356620 h 4584557"/>
              <a:gd name="connsiteX790" fmla="*/ 2444355 w 3600643"/>
              <a:gd name="connsiteY790" fmla="*/ 4352824 h 4584557"/>
              <a:gd name="connsiteX791" fmla="*/ 2507608 w 3600643"/>
              <a:gd name="connsiteY791" fmla="*/ 4362754 h 4584557"/>
              <a:gd name="connsiteX792" fmla="*/ 2434964 w 3600643"/>
              <a:gd name="connsiteY792" fmla="*/ 4351339 h 4584557"/>
              <a:gd name="connsiteX793" fmla="*/ 2370060 w 3600643"/>
              <a:gd name="connsiteY793" fmla="*/ 3397733 h 4584557"/>
              <a:gd name="connsiteX794" fmla="*/ 2328392 w 3600643"/>
              <a:gd name="connsiteY794" fmla="*/ 3661651 h 4584557"/>
              <a:gd name="connsiteX795" fmla="*/ 2371043 w 3600643"/>
              <a:gd name="connsiteY795" fmla="*/ 4341298 h 4584557"/>
              <a:gd name="connsiteX796" fmla="*/ 2434964 w 3600643"/>
              <a:gd name="connsiteY796" fmla="*/ 4351339 h 4584557"/>
              <a:gd name="connsiteX797" fmla="*/ 2264249 w 3600643"/>
              <a:gd name="connsiteY797" fmla="*/ 2870286 h 4584557"/>
              <a:gd name="connsiteX798" fmla="*/ 2718728 w 3600643"/>
              <a:gd name="connsiteY798" fmla="*/ 2926563 h 4584557"/>
              <a:gd name="connsiteX799" fmla="*/ 2785210 w 3600643"/>
              <a:gd name="connsiteY799" fmla="*/ 2917356 h 4584557"/>
              <a:gd name="connsiteX800" fmla="*/ 2785693 w 3600643"/>
              <a:gd name="connsiteY800" fmla="*/ 2844635 h 4584557"/>
              <a:gd name="connsiteX801" fmla="*/ 2264880 w 3600643"/>
              <a:gd name="connsiteY801" fmla="*/ 2786372 h 4584557"/>
              <a:gd name="connsiteX802" fmla="*/ 2264249 w 3600643"/>
              <a:gd name="connsiteY802" fmla="*/ 2870286 h 4584557"/>
              <a:gd name="connsiteX803" fmla="*/ 2200755 w 3600643"/>
              <a:gd name="connsiteY803" fmla="*/ 4421073 h 4584557"/>
              <a:gd name="connsiteX804" fmla="*/ 2351852 w 3600643"/>
              <a:gd name="connsiteY804" fmla="*/ 2890480 h 4584557"/>
              <a:gd name="connsiteX805" fmla="*/ 2277018 w 3600643"/>
              <a:gd name="connsiteY805" fmla="*/ 2881218 h 4584557"/>
              <a:gd name="connsiteX806" fmla="*/ 2150476 w 3600643"/>
              <a:gd name="connsiteY806" fmla="*/ 4430910 h 4584557"/>
              <a:gd name="connsiteX807" fmla="*/ 2200755 w 3600643"/>
              <a:gd name="connsiteY807" fmla="*/ 4421073 h 4584557"/>
              <a:gd name="connsiteX808" fmla="*/ 1846463 w 3600643"/>
              <a:gd name="connsiteY808" fmla="*/ 4408619 h 4584557"/>
              <a:gd name="connsiteX809" fmla="*/ 1869180 w 3600643"/>
              <a:gd name="connsiteY809" fmla="*/ 4412405 h 4584557"/>
              <a:gd name="connsiteX810" fmla="*/ 1938799 w 3600643"/>
              <a:gd name="connsiteY810" fmla="*/ 2897496 h 4584557"/>
              <a:gd name="connsiteX811" fmla="*/ 1882432 w 3600643"/>
              <a:gd name="connsiteY811" fmla="*/ 2900726 h 4584557"/>
              <a:gd name="connsiteX812" fmla="*/ 1827717 w 3600643"/>
              <a:gd name="connsiteY812" fmla="*/ 3984055 h 4584557"/>
              <a:gd name="connsiteX813" fmla="*/ 1846463 w 3600643"/>
              <a:gd name="connsiteY813" fmla="*/ 4408619 h 4584557"/>
              <a:gd name="connsiteX814" fmla="*/ 1878367 w 3600643"/>
              <a:gd name="connsiteY814" fmla="*/ 4413927 h 4584557"/>
              <a:gd name="connsiteX815" fmla="*/ 1941527 w 3600643"/>
              <a:gd name="connsiteY815" fmla="*/ 4424395 h 4584557"/>
              <a:gd name="connsiteX816" fmla="*/ 2015303 w 3600643"/>
              <a:gd name="connsiteY816" fmla="*/ 2893079 h 4584557"/>
              <a:gd name="connsiteX817" fmla="*/ 1948079 w 3600643"/>
              <a:gd name="connsiteY817" fmla="*/ 2896958 h 4584557"/>
              <a:gd name="connsiteX818" fmla="*/ 1878367 w 3600643"/>
              <a:gd name="connsiteY818" fmla="*/ 4413927 h 4584557"/>
              <a:gd name="connsiteX819" fmla="*/ 1950714 w 3600643"/>
              <a:gd name="connsiteY819" fmla="*/ 4425917 h 4584557"/>
              <a:gd name="connsiteX820" fmla="*/ 2013484 w 3600643"/>
              <a:gd name="connsiteY820" fmla="*/ 4436330 h 4584557"/>
              <a:gd name="connsiteX821" fmla="*/ 2080950 w 3600643"/>
              <a:gd name="connsiteY821" fmla="*/ 2889311 h 4584557"/>
              <a:gd name="connsiteX822" fmla="*/ 2024602 w 3600643"/>
              <a:gd name="connsiteY822" fmla="*/ 2892540 h 4584557"/>
              <a:gd name="connsiteX823" fmla="*/ 1950714 w 3600643"/>
              <a:gd name="connsiteY823" fmla="*/ 4425917 h 4584557"/>
              <a:gd name="connsiteX824" fmla="*/ 2022690 w 3600643"/>
              <a:gd name="connsiteY824" fmla="*/ 4437870 h 4584557"/>
              <a:gd name="connsiteX825" fmla="*/ 2068441 w 3600643"/>
              <a:gd name="connsiteY825" fmla="*/ 4445462 h 4584557"/>
              <a:gd name="connsiteX826" fmla="*/ 2119091 w 3600643"/>
              <a:gd name="connsiteY826" fmla="*/ 3806426 h 4584557"/>
              <a:gd name="connsiteX827" fmla="*/ 2148750 w 3600643"/>
              <a:gd name="connsiteY827" fmla="*/ 2885413 h 4584557"/>
              <a:gd name="connsiteX828" fmla="*/ 2090230 w 3600643"/>
              <a:gd name="connsiteY828" fmla="*/ 2888773 h 4584557"/>
              <a:gd name="connsiteX829" fmla="*/ 2022690 w 3600643"/>
              <a:gd name="connsiteY829" fmla="*/ 4437870 h 4584557"/>
              <a:gd name="connsiteX830" fmla="*/ 2077776 w 3600643"/>
              <a:gd name="connsiteY830" fmla="*/ 4445128 h 4584557"/>
              <a:gd name="connsiteX831" fmla="*/ 2141029 w 3600643"/>
              <a:gd name="connsiteY831" fmla="*/ 4432748 h 4584557"/>
              <a:gd name="connsiteX832" fmla="*/ 2267812 w 3600643"/>
              <a:gd name="connsiteY832" fmla="*/ 2880086 h 4584557"/>
              <a:gd name="connsiteX833" fmla="*/ 2259405 w 3600643"/>
              <a:gd name="connsiteY833" fmla="*/ 2879047 h 4584557"/>
              <a:gd name="connsiteX834" fmla="*/ 2201609 w 3600643"/>
              <a:gd name="connsiteY834" fmla="*/ 2882369 h 4584557"/>
              <a:gd name="connsiteX835" fmla="*/ 2077776 w 3600643"/>
              <a:gd name="connsiteY835" fmla="*/ 4445128 h 4584557"/>
              <a:gd name="connsiteX836" fmla="*/ 2217329 w 3600643"/>
              <a:gd name="connsiteY836" fmla="*/ 4427290 h 4584557"/>
              <a:gd name="connsiteX837" fmla="*/ 2077071 w 3600643"/>
              <a:gd name="connsiteY837" fmla="*/ 4454705 h 4584557"/>
              <a:gd name="connsiteX838" fmla="*/ 2068886 w 3600643"/>
              <a:gd name="connsiteY838" fmla="*/ 4593114 h 4584557"/>
              <a:gd name="connsiteX839" fmla="*/ 2218072 w 3600643"/>
              <a:gd name="connsiteY839" fmla="*/ 4573570 h 4584557"/>
              <a:gd name="connsiteX840" fmla="*/ 2227463 w 3600643"/>
              <a:gd name="connsiteY840" fmla="*/ 4432729 h 4584557"/>
              <a:gd name="connsiteX841" fmla="*/ 2217329 w 3600643"/>
              <a:gd name="connsiteY841" fmla="*/ 4427290 h 4584557"/>
              <a:gd name="connsiteX842" fmla="*/ 2067810 w 3600643"/>
              <a:gd name="connsiteY842" fmla="*/ 4454724 h 4584557"/>
              <a:gd name="connsiteX843" fmla="*/ 1841823 w 3600643"/>
              <a:gd name="connsiteY843" fmla="*/ 4417231 h 4584557"/>
              <a:gd name="connsiteX844" fmla="*/ 1831596 w 3600643"/>
              <a:gd name="connsiteY844" fmla="*/ 4417973 h 4584557"/>
              <a:gd name="connsiteX845" fmla="*/ 1839855 w 3600643"/>
              <a:gd name="connsiteY845" fmla="*/ 4557291 h 4584557"/>
              <a:gd name="connsiteX846" fmla="*/ 2059606 w 3600643"/>
              <a:gd name="connsiteY846" fmla="*/ 4593040 h 4584557"/>
              <a:gd name="connsiteX847" fmla="*/ 2067810 w 3600643"/>
              <a:gd name="connsiteY847" fmla="*/ 4454724 h 4584557"/>
              <a:gd name="connsiteX848" fmla="*/ 3060548 w 3600643"/>
              <a:gd name="connsiteY848" fmla="*/ 628755 h 4584557"/>
              <a:gd name="connsiteX849" fmla="*/ 3050897 w 3600643"/>
              <a:gd name="connsiteY849" fmla="*/ 560098 h 4584557"/>
              <a:gd name="connsiteX850" fmla="*/ 2974337 w 3600643"/>
              <a:gd name="connsiteY850" fmla="*/ 515728 h 4584557"/>
              <a:gd name="connsiteX851" fmla="*/ 2919343 w 3600643"/>
              <a:gd name="connsiteY851" fmla="*/ 517209 h 4584557"/>
              <a:gd name="connsiteX852" fmla="*/ 2929458 w 3600643"/>
              <a:gd name="connsiteY852" fmla="*/ 576105 h 4584557"/>
              <a:gd name="connsiteX853" fmla="*/ 3003680 w 3600643"/>
              <a:gd name="connsiteY853" fmla="*/ 624818 h 4584557"/>
              <a:gd name="connsiteX854" fmla="*/ 3060548 w 3600643"/>
              <a:gd name="connsiteY854" fmla="*/ 628755 h 4584557"/>
              <a:gd name="connsiteX855" fmla="*/ 2134681 w 3600643"/>
              <a:gd name="connsiteY855" fmla="*/ 3609699 h 4584557"/>
              <a:gd name="connsiteX856" fmla="*/ 2192273 w 3600643"/>
              <a:gd name="connsiteY856" fmla="*/ 2882907 h 4584557"/>
              <a:gd name="connsiteX857" fmla="*/ 2158030 w 3600643"/>
              <a:gd name="connsiteY857" fmla="*/ 2884875 h 4584557"/>
              <a:gd name="connsiteX858" fmla="*/ 2134681 w 3600643"/>
              <a:gd name="connsiteY858" fmla="*/ 3609699 h 4584557"/>
              <a:gd name="connsiteX859" fmla="*/ 2196876 w 3600643"/>
              <a:gd name="connsiteY859" fmla="*/ 2873367 h 4584557"/>
              <a:gd name="connsiteX860" fmla="*/ 2197210 w 3600643"/>
              <a:gd name="connsiteY860" fmla="*/ 2873348 h 4584557"/>
              <a:gd name="connsiteX861" fmla="*/ 2255006 w 3600643"/>
              <a:gd name="connsiteY861" fmla="*/ 2870026 h 4584557"/>
              <a:gd name="connsiteX862" fmla="*/ 2255637 w 3600643"/>
              <a:gd name="connsiteY862" fmla="*/ 2786167 h 4584557"/>
              <a:gd name="connsiteX863" fmla="*/ 458350 w 3600643"/>
              <a:gd name="connsiteY863" fmla="*/ 2909338 h 4584557"/>
              <a:gd name="connsiteX864" fmla="*/ 459305 w 3600643"/>
              <a:gd name="connsiteY864" fmla="*/ 2973355 h 4584557"/>
              <a:gd name="connsiteX865" fmla="*/ 549444 w 3600643"/>
              <a:gd name="connsiteY865" fmla="*/ 2968177 h 4584557"/>
              <a:gd name="connsiteX866" fmla="*/ 549784 w 3600643"/>
              <a:gd name="connsiteY866" fmla="*/ 2968158 h 4584557"/>
              <a:gd name="connsiteX867" fmla="*/ 596301 w 3600643"/>
              <a:gd name="connsiteY867" fmla="*/ 2965466 h 4584557"/>
              <a:gd name="connsiteX868" fmla="*/ 596908 w 3600643"/>
              <a:gd name="connsiteY868" fmla="*/ 2965448 h 4584557"/>
              <a:gd name="connsiteX869" fmla="*/ 644510 w 3600643"/>
              <a:gd name="connsiteY869" fmla="*/ 2962701 h 4584557"/>
              <a:gd name="connsiteX870" fmla="*/ 644950 w 3600643"/>
              <a:gd name="connsiteY870" fmla="*/ 2962682 h 4584557"/>
              <a:gd name="connsiteX871" fmla="*/ 792113 w 3600643"/>
              <a:gd name="connsiteY871" fmla="*/ 2954200 h 4584557"/>
              <a:gd name="connsiteX872" fmla="*/ 792462 w 3600643"/>
              <a:gd name="connsiteY872" fmla="*/ 2954181 h 4584557"/>
              <a:gd name="connsiteX873" fmla="*/ 843589 w 3600643"/>
              <a:gd name="connsiteY873" fmla="*/ 2951249 h 4584557"/>
              <a:gd name="connsiteX874" fmla="*/ 843645 w 3600643"/>
              <a:gd name="connsiteY874" fmla="*/ 2951249 h 4584557"/>
              <a:gd name="connsiteX875" fmla="*/ 876117 w 3600643"/>
              <a:gd name="connsiteY875" fmla="*/ 2949374 h 4584557"/>
              <a:gd name="connsiteX876" fmla="*/ 876592 w 3600643"/>
              <a:gd name="connsiteY876" fmla="*/ 2949337 h 4584557"/>
              <a:gd name="connsiteX877" fmla="*/ 1774023 w 3600643"/>
              <a:gd name="connsiteY877" fmla="*/ 2897700 h 4584557"/>
              <a:gd name="connsiteX878" fmla="*/ 1774042 w 3600643"/>
              <a:gd name="connsiteY878" fmla="*/ 2897700 h 4584557"/>
              <a:gd name="connsiteX879" fmla="*/ 1774060 w 3600643"/>
              <a:gd name="connsiteY879" fmla="*/ 2897700 h 4584557"/>
              <a:gd name="connsiteX880" fmla="*/ 1813389 w 3600643"/>
              <a:gd name="connsiteY880" fmla="*/ 2895436 h 4584557"/>
              <a:gd name="connsiteX881" fmla="*/ 1813426 w 3600643"/>
              <a:gd name="connsiteY881" fmla="*/ 2895436 h 4584557"/>
              <a:gd name="connsiteX882" fmla="*/ 2196876 w 3600643"/>
              <a:gd name="connsiteY882" fmla="*/ 2873367 h 4584557"/>
              <a:gd name="connsiteX883" fmla="*/ 1823393 w 3600643"/>
              <a:gd name="connsiteY883" fmla="*/ 3886220 h 4584557"/>
              <a:gd name="connsiteX884" fmla="*/ 1873134 w 3600643"/>
              <a:gd name="connsiteY884" fmla="*/ 2901264 h 4584557"/>
              <a:gd name="connsiteX885" fmla="*/ 1817992 w 3600643"/>
              <a:gd name="connsiteY885" fmla="*/ 2904438 h 4584557"/>
              <a:gd name="connsiteX886" fmla="*/ 1796314 w 3600643"/>
              <a:gd name="connsiteY886" fmla="*/ 3273486 h 4584557"/>
              <a:gd name="connsiteX887" fmla="*/ 1823393 w 3600643"/>
              <a:gd name="connsiteY887" fmla="*/ 3886220 h 4584557"/>
              <a:gd name="connsiteX888" fmla="*/ 1792342 w 3600643"/>
              <a:gd name="connsiteY888" fmla="*/ 3183335 h 4584557"/>
              <a:gd name="connsiteX889" fmla="*/ 1808693 w 3600643"/>
              <a:gd name="connsiteY889" fmla="*/ 2904976 h 4584557"/>
              <a:gd name="connsiteX890" fmla="*/ 1779183 w 3600643"/>
              <a:gd name="connsiteY890" fmla="*/ 2906684 h 4584557"/>
              <a:gd name="connsiteX891" fmla="*/ 1779944 w 3600643"/>
              <a:gd name="connsiteY891" fmla="*/ 2919714 h 4584557"/>
              <a:gd name="connsiteX892" fmla="*/ 1779962 w 3600643"/>
              <a:gd name="connsiteY892" fmla="*/ 2919936 h 4584557"/>
              <a:gd name="connsiteX893" fmla="*/ 1779981 w 3600643"/>
              <a:gd name="connsiteY893" fmla="*/ 2920400 h 4584557"/>
              <a:gd name="connsiteX894" fmla="*/ 1781688 w 3600643"/>
              <a:gd name="connsiteY894" fmla="*/ 2950376 h 4584557"/>
              <a:gd name="connsiteX895" fmla="*/ 1781707 w 3600643"/>
              <a:gd name="connsiteY895" fmla="*/ 2950580 h 4584557"/>
              <a:gd name="connsiteX896" fmla="*/ 1781725 w 3600643"/>
              <a:gd name="connsiteY896" fmla="*/ 2950859 h 4584557"/>
              <a:gd name="connsiteX897" fmla="*/ 1783229 w 3600643"/>
              <a:gd name="connsiteY897" fmla="*/ 2976844 h 4584557"/>
              <a:gd name="connsiteX898" fmla="*/ 1783229 w 3600643"/>
              <a:gd name="connsiteY898" fmla="*/ 2976900 h 4584557"/>
              <a:gd name="connsiteX899" fmla="*/ 1783229 w 3600643"/>
              <a:gd name="connsiteY899" fmla="*/ 2976956 h 4584557"/>
              <a:gd name="connsiteX900" fmla="*/ 1783229 w 3600643"/>
              <a:gd name="connsiteY900" fmla="*/ 2976993 h 4584557"/>
              <a:gd name="connsiteX901" fmla="*/ 1792342 w 3600643"/>
              <a:gd name="connsiteY901" fmla="*/ 3183335 h 4584557"/>
              <a:gd name="connsiteX902" fmla="*/ 1773708 w 3600643"/>
              <a:gd name="connsiteY902" fmla="*/ 2972724 h 4584557"/>
              <a:gd name="connsiteX903" fmla="*/ 1772742 w 3600643"/>
              <a:gd name="connsiteY903" fmla="*/ 2955815 h 4584557"/>
              <a:gd name="connsiteX904" fmla="*/ 1330234 w 3600643"/>
              <a:gd name="connsiteY904" fmla="*/ 2985865 h 4584557"/>
              <a:gd name="connsiteX905" fmla="*/ 1346170 w 3600643"/>
              <a:gd name="connsiteY905" fmla="*/ 2987387 h 4584557"/>
              <a:gd name="connsiteX906" fmla="*/ 1346281 w 3600643"/>
              <a:gd name="connsiteY906" fmla="*/ 2987406 h 4584557"/>
              <a:gd name="connsiteX907" fmla="*/ 1346393 w 3600643"/>
              <a:gd name="connsiteY907" fmla="*/ 2987424 h 4584557"/>
              <a:gd name="connsiteX908" fmla="*/ 1439436 w 3600643"/>
              <a:gd name="connsiteY908" fmla="*/ 2996333 h 4584557"/>
              <a:gd name="connsiteX909" fmla="*/ 1444492 w 3600643"/>
              <a:gd name="connsiteY909" fmla="*/ 2987907 h 4584557"/>
              <a:gd name="connsiteX910" fmla="*/ 1448575 w 3600643"/>
              <a:gd name="connsiteY910" fmla="*/ 2985642 h 4584557"/>
              <a:gd name="connsiteX911" fmla="*/ 1773708 w 3600643"/>
              <a:gd name="connsiteY911" fmla="*/ 2972724 h 4584557"/>
              <a:gd name="connsiteX912" fmla="*/ 1772204 w 3600643"/>
              <a:gd name="connsiteY912" fmla="*/ 2946572 h 4584557"/>
              <a:gd name="connsiteX913" fmla="*/ 1770979 w 3600643"/>
              <a:gd name="connsiteY913" fmla="*/ 2925319 h 4584557"/>
              <a:gd name="connsiteX914" fmla="*/ 1196519 w 3600643"/>
              <a:gd name="connsiteY914" fmla="*/ 2973058 h 4584557"/>
              <a:gd name="connsiteX915" fmla="*/ 1223566 w 3600643"/>
              <a:gd name="connsiteY915" fmla="*/ 2975638 h 4584557"/>
              <a:gd name="connsiteX916" fmla="*/ 1223817 w 3600643"/>
              <a:gd name="connsiteY916" fmla="*/ 2975657 h 4584557"/>
              <a:gd name="connsiteX917" fmla="*/ 1273522 w 3600643"/>
              <a:gd name="connsiteY917" fmla="*/ 2980427 h 4584557"/>
              <a:gd name="connsiteX918" fmla="*/ 1772204 w 3600643"/>
              <a:gd name="connsiteY918" fmla="*/ 2946572 h 4584557"/>
              <a:gd name="connsiteX919" fmla="*/ 1770459 w 3600643"/>
              <a:gd name="connsiteY919" fmla="*/ 2916057 h 4584557"/>
              <a:gd name="connsiteX920" fmla="*/ 1769940 w 3600643"/>
              <a:gd name="connsiteY920" fmla="*/ 2907204 h 4584557"/>
              <a:gd name="connsiteX921" fmla="*/ 982433 w 3600643"/>
              <a:gd name="connsiteY921" fmla="*/ 2952530 h 4584557"/>
              <a:gd name="connsiteX922" fmla="*/ 1144506 w 3600643"/>
              <a:gd name="connsiteY922" fmla="*/ 2968065 h 4584557"/>
              <a:gd name="connsiteX923" fmla="*/ 1770459 w 3600643"/>
              <a:gd name="connsiteY923" fmla="*/ 2916057 h 4584557"/>
              <a:gd name="connsiteX924" fmla="*/ 1273287 w 3600643"/>
              <a:gd name="connsiteY924" fmla="*/ 2989689 h 4584557"/>
              <a:gd name="connsiteX925" fmla="*/ 1272804 w 3600643"/>
              <a:gd name="connsiteY925" fmla="*/ 2989651 h 4584557"/>
              <a:gd name="connsiteX926" fmla="*/ 1225678 w 3600643"/>
              <a:gd name="connsiteY926" fmla="*/ 2985141 h 4584557"/>
              <a:gd name="connsiteX927" fmla="*/ 1049358 w 3600643"/>
              <a:gd name="connsiteY927" fmla="*/ 3264743 h 4584557"/>
              <a:gd name="connsiteX928" fmla="*/ 907482 w 3600643"/>
              <a:gd name="connsiteY928" fmla="*/ 3561941 h 4584557"/>
              <a:gd name="connsiteX929" fmla="*/ 948189 w 3600643"/>
              <a:gd name="connsiteY929" fmla="*/ 3557208 h 4584557"/>
              <a:gd name="connsiteX930" fmla="*/ 1283374 w 3600643"/>
              <a:gd name="connsiteY930" fmla="*/ 2990654 h 4584557"/>
              <a:gd name="connsiteX931" fmla="*/ 1273287 w 3600643"/>
              <a:gd name="connsiteY931" fmla="*/ 2989689 h 4584557"/>
              <a:gd name="connsiteX932" fmla="*/ 1083431 w 3600643"/>
              <a:gd name="connsiteY932" fmla="*/ 3193358 h 4584557"/>
              <a:gd name="connsiteX933" fmla="*/ 1215365 w 3600643"/>
              <a:gd name="connsiteY933" fmla="*/ 2984139 h 4584557"/>
              <a:gd name="connsiteX934" fmla="*/ 1184707 w 3600643"/>
              <a:gd name="connsiteY934" fmla="*/ 2981206 h 4584557"/>
              <a:gd name="connsiteX935" fmla="*/ 1083431 w 3600643"/>
              <a:gd name="connsiteY935" fmla="*/ 3193358 h 4584557"/>
              <a:gd name="connsiteX936" fmla="*/ 1144408 w 3600643"/>
              <a:gd name="connsiteY936" fmla="*/ 2977345 h 4584557"/>
              <a:gd name="connsiteX937" fmla="*/ 1143743 w 3600643"/>
              <a:gd name="connsiteY937" fmla="*/ 2977271 h 4584557"/>
              <a:gd name="connsiteX938" fmla="*/ 1081053 w 3600643"/>
              <a:gd name="connsiteY938" fmla="*/ 2971276 h 4584557"/>
              <a:gd name="connsiteX939" fmla="*/ 629152 w 3600643"/>
              <a:gd name="connsiteY939" fmla="*/ 3557505 h 4584557"/>
              <a:gd name="connsiteX940" fmla="*/ 656537 w 3600643"/>
              <a:gd name="connsiteY940" fmla="*/ 3563519 h 4584557"/>
              <a:gd name="connsiteX941" fmla="*/ 697338 w 3600643"/>
              <a:gd name="connsiteY941" fmla="*/ 3520625 h 4584557"/>
              <a:gd name="connsiteX942" fmla="*/ 795732 w 3600643"/>
              <a:gd name="connsiteY942" fmla="*/ 3407440 h 4584557"/>
              <a:gd name="connsiteX943" fmla="*/ 796001 w 3600643"/>
              <a:gd name="connsiteY943" fmla="*/ 3407124 h 4584557"/>
              <a:gd name="connsiteX944" fmla="*/ 849068 w 3600643"/>
              <a:gd name="connsiteY944" fmla="*/ 3346077 h 4584557"/>
              <a:gd name="connsiteX945" fmla="*/ 849394 w 3600643"/>
              <a:gd name="connsiteY945" fmla="*/ 3345706 h 4584557"/>
              <a:gd name="connsiteX946" fmla="*/ 900379 w 3600643"/>
              <a:gd name="connsiteY946" fmla="*/ 3287035 h 4584557"/>
              <a:gd name="connsiteX947" fmla="*/ 900769 w 3600643"/>
              <a:gd name="connsiteY947" fmla="*/ 3286590 h 4584557"/>
              <a:gd name="connsiteX948" fmla="*/ 982381 w 3600643"/>
              <a:gd name="connsiteY948" fmla="*/ 3192708 h 4584557"/>
              <a:gd name="connsiteX949" fmla="*/ 982472 w 3600643"/>
              <a:gd name="connsiteY949" fmla="*/ 3192597 h 4584557"/>
              <a:gd name="connsiteX950" fmla="*/ 1167654 w 3600643"/>
              <a:gd name="connsiteY950" fmla="*/ 2979573 h 4584557"/>
              <a:gd name="connsiteX951" fmla="*/ 1144408 w 3600643"/>
              <a:gd name="connsiteY951" fmla="*/ 2977345 h 4584557"/>
              <a:gd name="connsiteX952" fmla="*/ 1396085 w 3600643"/>
              <a:gd name="connsiteY952" fmla="*/ 3001456 h 4584557"/>
              <a:gd name="connsiteX953" fmla="*/ 1348217 w 3600643"/>
              <a:gd name="connsiteY953" fmla="*/ 2996872 h 4584557"/>
              <a:gd name="connsiteX954" fmla="*/ 1017840 w 3600643"/>
              <a:gd name="connsiteY954" fmla="*/ 3549079 h 4584557"/>
              <a:gd name="connsiteX955" fmla="*/ 1056476 w 3600643"/>
              <a:gd name="connsiteY955" fmla="*/ 3544587 h 4584557"/>
              <a:gd name="connsiteX956" fmla="*/ 1376698 w 3600643"/>
              <a:gd name="connsiteY956" fmla="*/ 3005410 h 4584557"/>
              <a:gd name="connsiteX957" fmla="*/ 1380430 w 3600643"/>
              <a:gd name="connsiteY957" fmla="*/ 3003145 h 4584557"/>
              <a:gd name="connsiteX958" fmla="*/ 1396085 w 3600643"/>
              <a:gd name="connsiteY958" fmla="*/ 3001456 h 4584557"/>
              <a:gd name="connsiteX959" fmla="*/ 1338022 w 3600643"/>
              <a:gd name="connsiteY959" fmla="*/ 2995906 h 4584557"/>
              <a:gd name="connsiteX960" fmla="*/ 1293558 w 3600643"/>
              <a:gd name="connsiteY960" fmla="*/ 2991637 h 4584557"/>
              <a:gd name="connsiteX961" fmla="*/ 959749 w 3600643"/>
              <a:gd name="connsiteY961" fmla="*/ 3555853 h 4584557"/>
              <a:gd name="connsiteX962" fmla="*/ 1006253 w 3600643"/>
              <a:gd name="connsiteY962" fmla="*/ 3550434 h 4584557"/>
              <a:gd name="connsiteX963" fmla="*/ 1338022 w 3600643"/>
              <a:gd name="connsiteY963" fmla="*/ 2995906 h 4584557"/>
              <a:gd name="connsiteX964" fmla="*/ 1070175 w 3600643"/>
              <a:gd name="connsiteY964" fmla="*/ 2970218 h 4584557"/>
              <a:gd name="connsiteX965" fmla="*/ 962145 w 3600643"/>
              <a:gd name="connsiteY965" fmla="*/ 2959880 h 4584557"/>
              <a:gd name="connsiteX966" fmla="*/ 568340 w 3600643"/>
              <a:gd name="connsiteY966" fmla="*/ 3544179 h 4584557"/>
              <a:gd name="connsiteX967" fmla="*/ 619157 w 3600643"/>
              <a:gd name="connsiteY967" fmla="*/ 3555315 h 4584557"/>
              <a:gd name="connsiteX968" fmla="*/ 1070175 w 3600643"/>
              <a:gd name="connsiteY968" fmla="*/ 2970218 h 4584557"/>
              <a:gd name="connsiteX969" fmla="*/ 951647 w 3600643"/>
              <a:gd name="connsiteY969" fmla="*/ 2958859 h 4584557"/>
              <a:gd name="connsiteX970" fmla="*/ 921881 w 3600643"/>
              <a:gd name="connsiteY970" fmla="*/ 2956019 h 4584557"/>
              <a:gd name="connsiteX971" fmla="*/ 879209 w 3600643"/>
              <a:gd name="connsiteY971" fmla="*/ 2958469 h 4584557"/>
              <a:gd name="connsiteX972" fmla="*/ 829194 w 3600643"/>
              <a:gd name="connsiteY972" fmla="*/ 3034123 h 4584557"/>
              <a:gd name="connsiteX973" fmla="*/ 829134 w 3600643"/>
              <a:gd name="connsiteY973" fmla="*/ 3034216 h 4584557"/>
              <a:gd name="connsiteX974" fmla="*/ 829021 w 3600643"/>
              <a:gd name="connsiteY974" fmla="*/ 3034402 h 4584557"/>
              <a:gd name="connsiteX975" fmla="*/ 741769 w 3600643"/>
              <a:gd name="connsiteY975" fmla="*/ 3166389 h 4584557"/>
              <a:gd name="connsiteX976" fmla="*/ 741518 w 3600643"/>
              <a:gd name="connsiteY976" fmla="*/ 3166779 h 4584557"/>
              <a:gd name="connsiteX977" fmla="*/ 562468 w 3600643"/>
              <a:gd name="connsiteY977" fmla="*/ 3437657 h 4584557"/>
              <a:gd name="connsiteX978" fmla="*/ 562334 w 3600643"/>
              <a:gd name="connsiteY978" fmla="*/ 3437861 h 4584557"/>
              <a:gd name="connsiteX979" fmla="*/ 501715 w 3600643"/>
              <a:gd name="connsiteY979" fmla="*/ 3529571 h 4584557"/>
              <a:gd name="connsiteX980" fmla="*/ 558603 w 3600643"/>
              <a:gd name="connsiteY980" fmla="*/ 3542044 h 4584557"/>
              <a:gd name="connsiteX981" fmla="*/ 951647 w 3600643"/>
              <a:gd name="connsiteY981" fmla="*/ 2958859 h 4584557"/>
              <a:gd name="connsiteX982" fmla="*/ 1049787 w 3600643"/>
              <a:gd name="connsiteY982" fmla="*/ 3129267 h 4584557"/>
              <a:gd name="connsiteX983" fmla="*/ 1023881 w 3600643"/>
              <a:gd name="connsiteY983" fmla="*/ 3296575 h 4584557"/>
              <a:gd name="connsiteX984" fmla="*/ 1169479 w 3600643"/>
              <a:gd name="connsiteY984" fmla="*/ 2991582 h 4584557"/>
              <a:gd name="connsiteX985" fmla="*/ 1049787 w 3600643"/>
              <a:gd name="connsiteY985" fmla="*/ 3129267 h 4584557"/>
              <a:gd name="connsiteX986" fmla="*/ 1010037 w 3600643"/>
              <a:gd name="connsiteY986" fmla="*/ 3325568 h 4584557"/>
              <a:gd name="connsiteX987" fmla="*/ 1038406 w 3600643"/>
              <a:gd name="connsiteY987" fmla="*/ 3142371 h 4584557"/>
              <a:gd name="connsiteX988" fmla="*/ 990271 w 3600643"/>
              <a:gd name="connsiteY988" fmla="*/ 3197738 h 4584557"/>
              <a:gd name="connsiteX989" fmla="*/ 947681 w 3600643"/>
              <a:gd name="connsiteY989" fmla="*/ 3456200 h 4584557"/>
              <a:gd name="connsiteX990" fmla="*/ 1010037 w 3600643"/>
              <a:gd name="connsiteY990" fmla="*/ 3325568 h 4584557"/>
              <a:gd name="connsiteX991" fmla="*/ 746871 w 3600643"/>
              <a:gd name="connsiteY991" fmla="*/ 2966079 h 4584557"/>
              <a:gd name="connsiteX992" fmla="*/ 655451 w 3600643"/>
              <a:gd name="connsiteY992" fmla="*/ 3280186 h 4584557"/>
              <a:gd name="connsiteX993" fmla="*/ 733496 w 3600643"/>
              <a:gd name="connsiteY993" fmla="*/ 3162120 h 4584557"/>
              <a:gd name="connsiteX994" fmla="*/ 786437 w 3600643"/>
              <a:gd name="connsiteY994" fmla="*/ 2963815 h 4584557"/>
              <a:gd name="connsiteX995" fmla="*/ 746871 w 3600643"/>
              <a:gd name="connsiteY995" fmla="*/ 2966079 h 4584557"/>
              <a:gd name="connsiteX996" fmla="*/ 638243 w 3600643"/>
              <a:gd name="connsiteY996" fmla="*/ 3306227 h 4584557"/>
              <a:gd name="connsiteX997" fmla="*/ 737075 w 3600643"/>
              <a:gd name="connsiteY997" fmla="*/ 2966654 h 4584557"/>
              <a:gd name="connsiteX998" fmla="*/ 700976 w 3600643"/>
              <a:gd name="connsiteY998" fmla="*/ 2968715 h 4584557"/>
              <a:gd name="connsiteX999" fmla="*/ 571737 w 3600643"/>
              <a:gd name="connsiteY999" fmla="*/ 3406846 h 4584557"/>
              <a:gd name="connsiteX1000" fmla="*/ 638243 w 3600643"/>
              <a:gd name="connsiteY1000" fmla="*/ 3306227 h 4584557"/>
              <a:gd name="connsiteX1001" fmla="*/ 796179 w 3600643"/>
              <a:gd name="connsiteY1001" fmla="*/ 2963239 h 4584557"/>
              <a:gd name="connsiteX1002" fmla="*/ 749588 w 3600643"/>
              <a:gd name="connsiteY1002" fmla="*/ 3137768 h 4584557"/>
              <a:gd name="connsiteX1003" fmla="*/ 820923 w 3600643"/>
              <a:gd name="connsiteY1003" fmla="*/ 3029855 h 4584557"/>
              <a:gd name="connsiteX1004" fmla="*/ 837908 w 3600643"/>
              <a:gd name="connsiteY1004" fmla="*/ 2960845 h 4584557"/>
              <a:gd name="connsiteX1005" fmla="*/ 796179 w 3600643"/>
              <a:gd name="connsiteY1005" fmla="*/ 2963239 h 4584557"/>
              <a:gd name="connsiteX1006" fmla="*/ 847579 w 3600643"/>
              <a:gd name="connsiteY1006" fmla="*/ 2960288 h 4584557"/>
              <a:gd name="connsiteX1007" fmla="*/ 836115 w 3600643"/>
              <a:gd name="connsiteY1007" fmla="*/ 3006876 h 4584557"/>
              <a:gd name="connsiteX1008" fmla="*/ 867670 w 3600643"/>
              <a:gd name="connsiteY1008" fmla="*/ 2959137 h 4584557"/>
              <a:gd name="connsiteX1009" fmla="*/ 847579 w 3600643"/>
              <a:gd name="connsiteY1009" fmla="*/ 2960288 h 4584557"/>
              <a:gd name="connsiteX1010" fmla="*/ 554305 w 3600643"/>
              <a:gd name="connsiteY1010" fmla="*/ 3433203 h 4584557"/>
              <a:gd name="connsiteX1011" fmla="*/ 691157 w 3600643"/>
              <a:gd name="connsiteY1011" fmla="*/ 2969290 h 4584557"/>
              <a:gd name="connsiteX1012" fmla="*/ 648486 w 3600643"/>
              <a:gd name="connsiteY1012" fmla="*/ 2971740 h 4584557"/>
              <a:gd name="connsiteX1013" fmla="*/ 466824 w 3600643"/>
              <a:gd name="connsiteY1013" fmla="*/ 3585959 h 4584557"/>
              <a:gd name="connsiteX1014" fmla="*/ 488899 w 3600643"/>
              <a:gd name="connsiteY1014" fmla="*/ 3586201 h 4584557"/>
              <a:gd name="connsiteX1015" fmla="*/ 489505 w 3600643"/>
              <a:gd name="connsiteY1015" fmla="*/ 3532875 h 4584557"/>
              <a:gd name="connsiteX1016" fmla="*/ 489599 w 3600643"/>
              <a:gd name="connsiteY1016" fmla="*/ 3531669 h 4584557"/>
              <a:gd name="connsiteX1017" fmla="*/ 490269 w 3600643"/>
              <a:gd name="connsiteY1017" fmla="*/ 3530091 h 4584557"/>
              <a:gd name="connsiteX1018" fmla="*/ 490278 w 3600643"/>
              <a:gd name="connsiteY1018" fmla="*/ 3530072 h 4584557"/>
              <a:gd name="connsiteX1019" fmla="*/ 490355 w 3600643"/>
              <a:gd name="connsiteY1019" fmla="*/ 3529961 h 4584557"/>
              <a:gd name="connsiteX1020" fmla="*/ 554305 w 3600643"/>
              <a:gd name="connsiteY1020" fmla="*/ 3433203 h 4584557"/>
              <a:gd name="connsiteX1021" fmla="*/ 653209 w 3600643"/>
              <a:gd name="connsiteY1021" fmla="*/ 3572280 h 4584557"/>
              <a:gd name="connsiteX1022" fmla="*/ 625531 w 3600643"/>
              <a:gd name="connsiteY1022" fmla="*/ 3566210 h 4584557"/>
              <a:gd name="connsiteX1023" fmla="*/ 612539 w 3600643"/>
              <a:gd name="connsiteY1023" fmla="*/ 4186573 h 4584557"/>
              <a:gd name="connsiteX1024" fmla="*/ 613272 w 3600643"/>
              <a:gd name="connsiteY1024" fmla="*/ 4186499 h 4584557"/>
              <a:gd name="connsiteX1025" fmla="*/ 653209 w 3600643"/>
              <a:gd name="connsiteY1025" fmla="*/ 3572280 h 4584557"/>
              <a:gd name="connsiteX1026" fmla="*/ 616325 w 3600643"/>
              <a:gd name="connsiteY1026" fmla="*/ 3564187 h 4584557"/>
              <a:gd name="connsiteX1027" fmla="*/ 565231 w 3600643"/>
              <a:gd name="connsiteY1027" fmla="*/ 3552976 h 4584557"/>
              <a:gd name="connsiteX1028" fmla="*/ 556757 w 3600643"/>
              <a:gd name="connsiteY1028" fmla="*/ 4192884 h 4584557"/>
              <a:gd name="connsiteX1029" fmla="*/ 603270 w 3600643"/>
              <a:gd name="connsiteY1029" fmla="*/ 4187631 h 4584557"/>
              <a:gd name="connsiteX1030" fmla="*/ 616325 w 3600643"/>
              <a:gd name="connsiteY1030" fmla="*/ 3564187 h 4584557"/>
              <a:gd name="connsiteX1031" fmla="*/ 556014 w 3600643"/>
              <a:gd name="connsiteY1031" fmla="*/ 3550972 h 4584557"/>
              <a:gd name="connsiteX1032" fmla="*/ 498686 w 3600643"/>
              <a:gd name="connsiteY1032" fmla="*/ 3538388 h 4584557"/>
              <a:gd name="connsiteX1033" fmla="*/ 498088 w 3600643"/>
              <a:gd name="connsiteY1033" fmla="*/ 3590896 h 4584557"/>
              <a:gd name="connsiteX1034" fmla="*/ 498090 w 3600643"/>
              <a:gd name="connsiteY1034" fmla="*/ 3590915 h 4584557"/>
              <a:gd name="connsiteX1035" fmla="*/ 498088 w 3600643"/>
              <a:gd name="connsiteY1035" fmla="*/ 3590952 h 4584557"/>
              <a:gd name="connsiteX1036" fmla="*/ 491171 w 3600643"/>
              <a:gd name="connsiteY1036" fmla="*/ 4200290 h 4584557"/>
              <a:gd name="connsiteX1037" fmla="*/ 547499 w 3600643"/>
              <a:gd name="connsiteY1037" fmla="*/ 4193923 h 4584557"/>
              <a:gd name="connsiteX1038" fmla="*/ 556014 w 3600643"/>
              <a:gd name="connsiteY1038" fmla="*/ 3550972 h 4584557"/>
              <a:gd name="connsiteX1039" fmla="*/ 506364 w 3600643"/>
              <a:gd name="connsiteY1039" fmla="*/ 2979926 h 4584557"/>
              <a:gd name="connsiteX1040" fmla="*/ 321070 w 3600643"/>
              <a:gd name="connsiteY1040" fmla="*/ 3584307 h 4584557"/>
              <a:gd name="connsiteX1041" fmla="*/ 357335 w 3600643"/>
              <a:gd name="connsiteY1041" fmla="*/ 3584716 h 4584557"/>
              <a:gd name="connsiteX1042" fmla="*/ 543490 w 3600643"/>
              <a:gd name="connsiteY1042" fmla="*/ 2977791 h 4584557"/>
              <a:gd name="connsiteX1043" fmla="*/ 506364 w 3600643"/>
              <a:gd name="connsiteY1043" fmla="*/ 2979926 h 4584557"/>
              <a:gd name="connsiteX1044" fmla="*/ 319409 w 3600643"/>
              <a:gd name="connsiteY1044" fmla="*/ 3593532 h 4584557"/>
              <a:gd name="connsiteX1045" fmla="*/ 315981 w 3600643"/>
              <a:gd name="connsiteY1045" fmla="*/ 3927982 h 4584557"/>
              <a:gd name="connsiteX1046" fmla="*/ 351711 w 3600643"/>
              <a:gd name="connsiteY1046" fmla="*/ 4187501 h 4584557"/>
              <a:gd name="connsiteX1047" fmla="*/ 357175 w 3600643"/>
              <a:gd name="connsiteY1047" fmla="*/ 4188040 h 4584557"/>
              <a:gd name="connsiteX1048" fmla="*/ 356130 w 3600643"/>
              <a:gd name="connsiteY1048" fmla="*/ 3593940 h 4584557"/>
              <a:gd name="connsiteX1049" fmla="*/ 319409 w 3600643"/>
              <a:gd name="connsiteY1049" fmla="*/ 3593532 h 4584557"/>
              <a:gd name="connsiteX1050" fmla="*/ 307379 w 3600643"/>
              <a:gd name="connsiteY1050" fmla="*/ 3865487 h 4584557"/>
              <a:gd name="connsiteX1051" fmla="*/ 310166 w 3600643"/>
              <a:gd name="connsiteY1051" fmla="*/ 3593421 h 4584557"/>
              <a:gd name="connsiteX1052" fmla="*/ 269858 w 3600643"/>
              <a:gd name="connsiteY1052" fmla="*/ 3592975 h 4584557"/>
              <a:gd name="connsiteX1053" fmla="*/ 307379 w 3600643"/>
              <a:gd name="connsiteY1053" fmla="*/ 3865487 h 4584557"/>
              <a:gd name="connsiteX1054" fmla="*/ 311425 w 3600643"/>
              <a:gd name="connsiteY1054" fmla="*/ 3584196 h 4584557"/>
              <a:gd name="connsiteX1055" fmla="*/ 496513 w 3600643"/>
              <a:gd name="connsiteY1055" fmla="*/ 2980482 h 4584557"/>
              <a:gd name="connsiteX1056" fmla="*/ 458225 w 3600643"/>
              <a:gd name="connsiteY1056" fmla="*/ 2982691 h 4584557"/>
              <a:gd name="connsiteX1057" fmla="*/ 270814 w 3600643"/>
              <a:gd name="connsiteY1057" fmla="*/ 3583732 h 4584557"/>
              <a:gd name="connsiteX1058" fmla="*/ 311425 w 3600643"/>
              <a:gd name="connsiteY1058" fmla="*/ 3584196 h 4584557"/>
              <a:gd name="connsiteX1059" fmla="*/ 366981 w 3600643"/>
              <a:gd name="connsiteY1059" fmla="*/ 3584827 h 4584557"/>
              <a:gd name="connsiteX1060" fmla="*/ 407595 w 3600643"/>
              <a:gd name="connsiteY1060" fmla="*/ 3585291 h 4584557"/>
              <a:gd name="connsiteX1061" fmla="*/ 590504 w 3600643"/>
              <a:gd name="connsiteY1061" fmla="*/ 2975081 h 4584557"/>
              <a:gd name="connsiteX1062" fmla="*/ 553342 w 3600643"/>
              <a:gd name="connsiteY1062" fmla="*/ 2977216 h 4584557"/>
              <a:gd name="connsiteX1063" fmla="*/ 366981 w 3600643"/>
              <a:gd name="connsiteY1063" fmla="*/ 3584827 h 4584557"/>
              <a:gd name="connsiteX1064" fmla="*/ 417237 w 3600643"/>
              <a:gd name="connsiteY1064" fmla="*/ 3585403 h 4584557"/>
              <a:gd name="connsiteX1065" fmla="*/ 457203 w 3600643"/>
              <a:gd name="connsiteY1065" fmla="*/ 3585848 h 4584557"/>
              <a:gd name="connsiteX1066" fmla="*/ 638664 w 3600643"/>
              <a:gd name="connsiteY1066" fmla="*/ 2972315 h 4584557"/>
              <a:gd name="connsiteX1067" fmla="*/ 600351 w 3600643"/>
              <a:gd name="connsiteY1067" fmla="*/ 2974506 h 4584557"/>
              <a:gd name="connsiteX1068" fmla="*/ 417237 w 3600643"/>
              <a:gd name="connsiteY1068" fmla="*/ 3585403 h 4584557"/>
              <a:gd name="connsiteX1069" fmla="*/ 488796 w 3600643"/>
              <a:gd name="connsiteY1069" fmla="*/ 3595444 h 4584557"/>
              <a:gd name="connsiteX1070" fmla="*/ 465221 w 3600643"/>
              <a:gd name="connsiteY1070" fmla="*/ 3595184 h 4584557"/>
              <a:gd name="connsiteX1071" fmla="*/ 458378 w 3600643"/>
              <a:gd name="connsiteY1071" fmla="*/ 4198063 h 4584557"/>
              <a:gd name="connsiteX1072" fmla="*/ 481926 w 3600643"/>
              <a:gd name="connsiteY1072" fmla="*/ 4200383 h 4584557"/>
              <a:gd name="connsiteX1073" fmla="*/ 488796 w 3600643"/>
              <a:gd name="connsiteY1073" fmla="*/ 3595444 h 4584557"/>
              <a:gd name="connsiteX1074" fmla="*/ 455978 w 3600643"/>
              <a:gd name="connsiteY1074" fmla="*/ 3595073 h 4584557"/>
              <a:gd name="connsiteX1075" fmla="*/ 415658 w 3600643"/>
              <a:gd name="connsiteY1075" fmla="*/ 3594627 h 4584557"/>
              <a:gd name="connsiteX1076" fmla="*/ 415680 w 3600643"/>
              <a:gd name="connsiteY1076" fmla="*/ 4193831 h 4584557"/>
              <a:gd name="connsiteX1077" fmla="*/ 449144 w 3600643"/>
              <a:gd name="connsiteY1077" fmla="*/ 4197153 h 4584557"/>
              <a:gd name="connsiteX1078" fmla="*/ 455978 w 3600643"/>
              <a:gd name="connsiteY1078" fmla="*/ 3595073 h 4584557"/>
              <a:gd name="connsiteX1079" fmla="*/ 406415 w 3600643"/>
              <a:gd name="connsiteY1079" fmla="*/ 3594516 h 4584557"/>
              <a:gd name="connsiteX1080" fmla="*/ 365375 w 3600643"/>
              <a:gd name="connsiteY1080" fmla="*/ 3594052 h 4584557"/>
              <a:gd name="connsiteX1081" fmla="*/ 366420 w 3600643"/>
              <a:gd name="connsiteY1081" fmla="*/ 4188968 h 4584557"/>
              <a:gd name="connsiteX1082" fmla="*/ 406437 w 3600643"/>
              <a:gd name="connsiteY1082" fmla="*/ 4192921 h 4584557"/>
              <a:gd name="connsiteX1083" fmla="*/ 406415 w 3600643"/>
              <a:gd name="connsiteY1083" fmla="*/ 3594516 h 4584557"/>
              <a:gd name="connsiteX1084" fmla="*/ 2375201 w 3600643"/>
              <a:gd name="connsiteY1084" fmla="*/ 2192811 h 4584557"/>
              <a:gd name="connsiteX1085" fmla="*/ 2389548 w 3600643"/>
              <a:gd name="connsiteY1085" fmla="*/ 2271305 h 4584557"/>
              <a:gd name="connsiteX1086" fmla="*/ 3079442 w 3600643"/>
              <a:gd name="connsiteY1086" fmla="*/ 2406522 h 4584557"/>
              <a:gd name="connsiteX1087" fmla="*/ 3045180 w 3600643"/>
              <a:gd name="connsiteY1087" fmla="*/ 2334858 h 4584557"/>
              <a:gd name="connsiteX1088" fmla="*/ 2375201 w 3600643"/>
              <a:gd name="connsiteY1088" fmla="*/ 2192811 h 4584557"/>
              <a:gd name="connsiteX1089" fmla="*/ 2255693 w 3600643"/>
              <a:gd name="connsiteY1089" fmla="*/ 2776887 h 4584557"/>
              <a:gd name="connsiteX1090" fmla="*/ 2256324 w 3600643"/>
              <a:gd name="connsiteY1090" fmla="*/ 2693047 h 4584557"/>
              <a:gd name="connsiteX1091" fmla="*/ 457255 w 3600643"/>
              <a:gd name="connsiteY1091" fmla="*/ 2836041 h 4584557"/>
              <a:gd name="connsiteX1092" fmla="*/ 458210 w 3600643"/>
              <a:gd name="connsiteY1092" fmla="*/ 2900058 h 4584557"/>
              <a:gd name="connsiteX1093" fmla="*/ 2255693 w 3600643"/>
              <a:gd name="connsiteY1093" fmla="*/ 2776887 h 4584557"/>
              <a:gd name="connsiteX1094" fmla="*/ 2257679 w 3600643"/>
              <a:gd name="connsiteY1094" fmla="*/ 2683637 h 4584557"/>
              <a:gd name="connsiteX1095" fmla="*/ 2290214 w 3600643"/>
              <a:gd name="connsiteY1095" fmla="*/ 2596271 h 4584557"/>
              <a:gd name="connsiteX1096" fmla="*/ 415394 w 3600643"/>
              <a:gd name="connsiteY1096" fmla="*/ 2774288 h 4584557"/>
              <a:gd name="connsiteX1097" fmla="*/ 454758 w 3600643"/>
              <a:gd name="connsiteY1097" fmla="*/ 2826928 h 4584557"/>
              <a:gd name="connsiteX1098" fmla="*/ 2257679 w 3600643"/>
              <a:gd name="connsiteY1098" fmla="*/ 2683637 h 4584557"/>
              <a:gd name="connsiteX1099" fmla="*/ 2369354 w 3600643"/>
              <a:gd name="connsiteY1099" fmla="*/ 2383822 h 4584557"/>
              <a:gd name="connsiteX1100" fmla="*/ 2390383 w 3600643"/>
              <a:gd name="connsiteY1100" fmla="*/ 2327359 h 4584557"/>
              <a:gd name="connsiteX1101" fmla="*/ 2381827 w 3600643"/>
              <a:gd name="connsiteY1101" fmla="*/ 2280474 h 4584557"/>
              <a:gd name="connsiteX1102" fmla="*/ 272920 w 3600643"/>
              <a:gd name="connsiteY1102" fmla="*/ 2583797 h 4584557"/>
              <a:gd name="connsiteX1103" fmla="*/ 312462 w 3600643"/>
              <a:gd name="connsiteY1103" fmla="*/ 2636678 h 4584557"/>
              <a:gd name="connsiteX1104" fmla="*/ 2369336 w 3600643"/>
              <a:gd name="connsiteY1104" fmla="*/ 2383822 h 4584557"/>
              <a:gd name="connsiteX1105" fmla="*/ 2380156 w 3600643"/>
              <a:gd name="connsiteY1105" fmla="*/ 2271361 h 4584557"/>
              <a:gd name="connsiteX1106" fmla="*/ 2365679 w 3600643"/>
              <a:gd name="connsiteY1106" fmla="*/ 2192124 h 4584557"/>
              <a:gd name="connsiteX1107" fmla="*/ 293049 w 3600643"/>
              <a:gd name="connsiteY1107" fmla="*/ 2508291 h 4584557"/>
              <a:gd name="connsiteX1108" fmla="*/ 271185 w 3600643"/>
              <a:gd name="connsiteY1108" fmla="*/ 2574684 h 4584557"/>
              <a:gd name="connsiteX1109" fmla="*/ 2380138 w 3600643"/>
              <a:gd name="connsiteY1109" fmla="*/ 2271361 h 4584557"/>
              <a:gd name="connsiteX1110" fmla="*/ 2364009 w 3600643"/>
              <a:gd name="connsiteY1110" fmla="*/ 2182992 h 4584557"/>
              <a:gd name="connsiteX1111" fmla="*/ 2348511 w 3600643"/>
              <a:gd name="connsiteY1111" fmla="*/ 2098094 h 4584557"/>
              <a:gd name="connsiteX1112" fmla="*/ 318377 w 3600643"/>
              <a:gd name="connsiteY1112" fmla="*/ 2435811 h 4584557"/>
              <a:gd name="connsiteX1113" fmla="*/ 296421 w 3600643"/>
              <a:gd name="connsiteY1113" fmla="*/ 2498398 h 4584557"/>
              <a:gd name="connsiteX1114" fmla="*/ 2364009 w 3600643"/>
              <a:gd name="connsiteY1114" fmla="*/ 2182992 h 4584557"/>
              <a:gd name="connsiteX1115" fmla="*/ 2346841 w 3600643"/>
              <a:gd name="connsiteY1115" fmla="*/ 2088981 h 4584557"/>
              <a:gd name="connsiteX1116" fmla="*/ 2331343 w 3600643"/>
              <a:gd name="connsiteY1116" fmla="*/ 2004083 h 4584557"/>
              <a:gd name="connsiteX1117" fmla="*/ 348589 w 3600643"/>
              <a:gd name="connsiteY1117" fmla="*/ 2354755 h 4584557"/>
              <a:gd name="connsiteX1118" fmla="*/ 321997 w 3600643"/>
              <a:gd name="connsiteY1118" fmla="*/ 2425825 h 4584557"/>
              <a:gd name="connsiteX1119" fmla="*/ 2346859 w 3600643"/>
              <a:gd name="connsiteY1119" fmla="*/ 2088981 h 4584557"/>
              <a:gd name="connsiteX1120" fmla="*/ 2329673 w 3600643"/>
              <a:gd name="connsiteY1120" fmla="*/ 1994951 h 4584557"/>
              <a:gd name="connsiteX1121" fmla="*/ 2315475 w 3600643"/>
              <a:gd name="connsiteY1121" fmla="*/ 1917218 h 4584557"/>
              <a:gd name="connsiteX1122" fmla="*/ 377213 w 3600643"/>
              <a:gd name="connsiteY1122" fmla="*/ 2282664 h 4584557"/>
              <a:gd name="connsiteX1123" fmla="*/ 352498 w 3600643"/>
              <a:gd name="connsiteY1123" fmla="*/ 2344658 h 4584557"/>
              <a:gd name="connsiteX1124" fmla="*/ 2329673 w 3600643"/>
              <a:gd name="connsiteY1124" fmla="*/ 1994951 h 4584557"/>
              <a:gd name="connsiteX1125" fmla="*/ 2281398 w 3600643"/>
              <a:gd name="connsiteY1125" fmla="*/ 1730606 h 4584557"/>
              <a:gd name="connsiteX1126" fmla="*/ 2269112 w 3600643"/>
              <a:gd name="connsiteY1126" fmla="*/ 1663378 h 4584557"/>
              <a:gd name="connsiteX1127" fmla="*/ 473010 w 3600643"/>
              <a:gd name="connsiteY1127" fmla="*/ 2068193 h 4584557"/>
              <a:gd name="connsiteX1128" fmla="*/ 442791 w 3600643"/>
              <a:gd name="connsiteY1128" fmla="*/ 2131949 h 4584557"/>
              <a:gd name="connsiteX1129" fmla="*/ 2281398 w 3600643"/>
              <a:gd name="connsiteY1129" fmla="*/ 1730606 h 4584557"/>
              <a:gd name="connsiteX1130" fmla="*/ 749337 w 3600643"/>
              <a:gd name="connsiteY1130" fmla="*/ 1868941 h 4584557"/>
              <a:gd name="connsiteX1131" fmla="*/ 717598 w 3600643"/>
              <a:gd name="connsiteY1131" fmla="*/ 1815671 h 4584557"/>
              <a:gd name="connsiteX1132" fmla="*/ 699910 w 3600643"/>
              <a:gd name="connsiteY1132" fmla="*/ 1881673 h 4584557"/>
              <a:gd name="connsiteX1133" fmla="*/ 749337 w 3600643"/>
              <a:gd name="connsiteY1133" fmla="*/ 1868941 h 4584557"/>
              <a:gd name="connsiteX1134" fmla="*/ 689604 w 3600643"/>
              <a:gd name="connsiteY1134" fmla="*/ 1884328 h 4584557"/>
              <a:gd name="connsiteX1135" fmla="*/ 710979 w 3600643"/>
              <a:gd name="connsiteY1135" fmla="*/ 1804553 h 4584557"/>
              <a:gd name="connsiteX1136" fmla="*/ 678217 w 3600643"/>
              <a:gd name="connsiteY1136" fmla="*/ 1749557 h 4584557"/>
              <a:gd name="connsiteX1137" fmla="*/ 638584 w 3600643"/>
              <a:gd name="connsiteY1137" fmla="*/ 1897487 h 4584557"/>
              <a:gd name="connsiteX1138" fmla="*/ 689604 w 3600643"/>
              <a:gd name="connsiteY1138" fmla="*/ 1884328 h 4584557"/>
              <a:gd name="connsiteX1139" fmla="*/ 628276 w 3600643"/>
              <a:gd name="connsiteY1139" fmla="*/ 1900142 h 4584557"/>
              <a:gd name="connsiteX1140" fmla="*/ 671599 w 3600643"/>
              <a:gd name="connsiteY1140" fmla="*/ 1738457 h 4584557"/>
              <a:gd name="connsiteX1141" fmla="*/ 638837 w 3600643"/>
              <a:gd name="connsiteY1141" fmla="*/ 1683461 h 4584557"/>
              <a:gd name="connsiteX1142" fmla="*/ 577254 w 3600643"/>
              <a:gd name="connsiteY1142" fmla="*/ 1913283 h 4584557"/>
              <a:gd name="connsiteX1143" fmla="*/ 628276 w 3600643"/>
              <a:gd name="connsiteY1143" fmla="*/ 1900142 h 4584557"/>
              <a:gd name="connsiteX1144" fmla="*/ 566948 w 3600643"/>
              <a:gd name="connsiteY1144" fmla="*/ 1915937 h 4584557"/>
              <a:gd name="connsiteX1145" fmla="*/ 632218 w 3600643"/>
              <a:gd name="connsiteY1145" fmla="*/ 1672343 h 4584557"/>
              <a:gd name="connsiteX1146" fmla="*/ 599456 w 3600643"/>
              <a:gd name="connsiteY1146" fmla="*/ 1617347 h 4584557"/>
              <a:gd name="connsiteX1147" fmla="*/ 503632 w 3600643"/>
              <a:gd name="connsiteY1147" fmla="*/ 1974979 h 4584557"/>
              <a:gd name="connsiteX1148" fmla="*/ 507818 w 3600643"/>
              <a:gd name="connsiteY1148" fmla="*/ 1978376 h 4584557"/>
              <a:gd name="connsiteX1149" fmla="*/ 535945 w 3600643"/>
              <a:gd name="connsiteY1149" fmla="*/ 1925440 h 4584557"/>
              <a:gd name="connsiteX1150" fmla="*/ 535968 w 3600643"/>
              <a:gd name="connsiteY1150" fmla="*/ 1925459 h 4584557"/>
              <a:gd name="connsiteX1151" fmla="*/ 538882 w 3600643"/>
              <a:gd name="connsiteY1151" fmla="*/ 1923176 h 4584557"/>
              <a:gd name="connsiteX1152" fmla="*/ 566948 w 3600643"/>
              <a:gd name="connsiteY1152" fmla="*/ 1915937 h 4584557"/>
              <a:gd name="connsiteX1153" fmla="*/ 112534 w 3600643"/>
              <a:gd name="connsiteY1153" fmla="*/ 1729993 h 4584557"/>
              <a:gd name="connsiteX1154" fmla="*/ 62693 w 3600643"/>
              <a:gd name="connsiteY1154" fmla="*/ 1916011 h 4584557"/>
              <a:gd name="connsiteX1155" fmla="*/ 93888 w 3600643"/>
              <a:gd name="connsiteY1155" fmla="*/ 1976854 h 4584557"/>
              <a:gd name="connsiteX1156" fmla="*/ 173477 w 3600643"/>
              <a:gd name="connsiteY1156" fmla="*/ 1679804 h 4584557"/>
              <a:gd name="connsiteX1157" fmla="*/ 112534 w 3600643"/>
              <a:gd name="connsiteY1157" fmla="*/ 1729993 h 4584557"/>
              <a:gd name="connsiteX1158" fmla="*/ 56392 w 3600643"/>
              <a:gd name="connsiteY1158" fmla="*/ 1903724 h 4584557"/>
              <a:gd name="connsiteX1159" fmla="*/ 100223 w 3600643"/>
              <a:gd name="connsiteY1159" fmla="*/ 1740127 h 4584557"/>
              <a:gd name="connsiteX1160" fmla="*/ 10430 w 3600643"/>
              <a:gd name="connsiteY1160" fmla="*/ 1814074 h 4584557"/>
              <a:gd name="connsiteX1161" fmla="*/ 56392 w 3600643"/>
              <a:gd name="connsiteY1161" fmla="*/ 1903724 h 4584557"/>
              <a:gd name="connsiteX1162" fmla="*/ 185788 w 3600643"/>
              <a:gd name="connsiteY1162" fmla="*/ 1669670 h 4584557"/>
              <a:gd name="connsiteX1163" fmla="*/ 100190 w 3600643"/>
              <a:gd name="connsiteY1163" fmla="*/ 1989160 h 4584557"/>
              <a:gd name="connsiteX1164" fmla="*/ 129357 w 3600643"/>
              <a:gd name="connsiteY1164" fmla="*/ 2046049 h 4584557"/>
              <a:gd name="connsiteX1165" fmla="*/ 132590 w 3600643"/>
              <a:gd name="connsiteY1165" fmla="*/ 2045492 h 4584557"/>
              <a:gd name="connsiteX1166" fmla="*/ 246732 w 3600643"/>
              <a:gd name="connsiteY1166" fmla="*/ 1619481 h 4584557"/>
              <a:gd name="connsiteX1167" fmla="*/ 185788 w 3600643"/>
              <a:gd name="connsiteY1167" fmla="*/ 1669670 h 4584557"/>
              <a:gd name="connsiteX1168" fmla="*/ 259043 w 3600643"/>
              <a:gd name="connsiteY1168" fmla="*/ 1609347 h 4584557"/>
              <a:gd name="connsiteX1169" fmla="*/ 142647 w 3600643"/>
              <a:gd name="connsiteY1169" fmla="*/ 2043766 h 4584557"/>
              <a:gd name="connsiteX1170" fmla="*/ 192435 w 3600643"/>
              <a:gd name="connsiteY1170" fmla="*/ 2035228 h 4584557"/>
              <a:gd name="connsiteX1171" fmla="*/ 318704 w 3600643"/>
              <a:gd name="connsiteY1171" fmla="*/ 1563947 h 4584557"/>
              <a:gd name="connsiteX1172" fmla="*/ 314266 w 3600643"/>
              <a:gd name="connsiteY1172" fmla="*/ 1563873 h 4584557"/>
              <a:gd name="connsiteX1173" fmla="*/ 259043 w 3600643"/>
              <a:gd name="connsiteY1173" fmla="*/ 1609347 h 4584557"/>
              <a:gd name="connsiteX1174" fmla="*/ 328257 w 3600643"/>
              <a:gd name="connsiteY1174" fmla="*/ 1564114 h 4584557"/>
              <a:gd name="connsiteX1175" fmla="*/ 202492 w 3600643"/>
              <a:gd name="connsiteY1175" fmla="*/ 2033502 h 4584557"/>
              <a:gd name="connsiteX1176" fmla="*/ 252280 w 3600643"/>
              <a:gd name="connsiteY1176" fmla="*/ 2024945 h 4584557"/>
              <a:gd name="connsiteX1177" fmla="*/ 375540 w 3600643"/>
              <a:gd name="connsiteY1177" fmla="*/ 1564912 h 4584557"/>
              <a:gd name="connsiteX1178" fmla="*/ 328257 w 3600643"/>
              <a:gd name="connsiteY1178" fmla="*/ 1564114 h 4584557"/>
              <a:gd name="connsiteX1179" fmla="*/ 385093 w 3600643"/>
              <a:gd name="connsiteY1179" fmla="*/ 1565079 h 4584557"/>
              <a:gd name="connsiteX1180" fmla="*/ 265073 w 3600643"/>
              <a:gd name="connsiteY1180" fmla="*/ 2013011 h 4584557"/>
              <a:gd name="connsiteX1181" fmla="*/ 334590 w 3600643"/>
              <a:gd name="connsiteY1181" fmla="*/ 1930842 h 4584557"/>
              <a:gd name="connsiteX1182" fmla="*/ 432377 w 3600643"/>
              <a:gd name="connsiteY1182" fmla="*/ 1565859 h 4584557"/>
              <a:gd name="connsiteX1183" fmla="*/ 385093 w 3600643"/>
              <a:gd name="connsiteY1183" fmla="*/ 1565079 h 4584557"/>
              <a:gd name="connsiteX1184" fmla="*/ 441930 w 3600643"/>
              <a:gd name="connsiteY1184" fmla="*/ 1566026 h 4584557"/>
              <a:gd name="connsiteX1185" fmla="*/ 348632 w 3600643"/>
              <a:gd name="connsiteY1185" fmla="*/ 1914229 h 4584557"/>
              <a:gd name="connsiteX1186" fmla="*/ 378248 w 3600643"/>
              <a:gd name="connsiteY1186" fmla="*/ 1879223 h 4584557"/>
              <a:gd name="connsiteX1187" fmla="*/ 384772 w 3600643"/>
              <a:gd name="connsiteY1187" fmla="*/ 1878685 h 4584557"/>
              <a:gd name="connsiteX1188" fmla="*/ 384815 w 3600643"/>
              <a:gd name="connsiteY1188" fmla="*/ 1878722 h 4584557"/>
              <a:gd name="connsiteX1189" fmla="*/ 401929 w 3600643"/>
              <a:gd name="connsiteY1189" fmla="*/ 1892587 h 4584557"/>
              <a:gd name="connsiteX1190" fmla="*/ 489213 w 3600643"/>
              <a:gd name="connsiteY1190" fmla="*/ 1566824 h 4584557"/>
              <a:gd name="connsiteX1191" fmla="*/ 441930 w 3600643"/>
              <a:gd name="connsiteY1191" fmla="*/ 1566026 h 4584557"/>
              <a:gd name="connsiteX1192" fmla="*/ 498766 w 3600643"/>
              <a:gd name="connsiteY1192" fmla="*/ 1566972 h 4584557"/>
              <a:gd name="connsiteX1193" fmla="*/ 409813 w 3600643"/>
              <a:gd name="connsiteY1193" fmla="*/ 1898972 h 4584557"/>
              <a:gd name="connsiteX1194" fmla="*/ 448838 w 3600643"/>
              <a:gd name="connsiteY1194" fmla="*/ 1930600 h 4584557"/>
              <a:gd name="connsiteX1195" fmla="*/ 546049 w 3600643"/>
              <a:gd name="connsiteY1195" fmla="*/ 1567771 h 4584557"/>
              <a:gd name="connsiteX1196" fmla="*/ 498766 w 3600643"/>
              <a:gd name="connsiteY1196" fmla="*/ 1566972 h 4584557"/>
              <a:gd name="connsiteX1197" fmla="*/ 555602 w 3600643"/>
              <a:gd name="connsiteY1197" fmla="*/ 1567937 h 4584557"/>
              <a:gd name="connsiteX1198" fmla="*/ 456722 w 3600643"/>
              <a:gd name="connsiteY1198" fmla="*/ 1936985 h 4584557"/>
              <a:gd name="connsiteX1199" fmla="*/ 495748 w 3600643"/>
              <a:gd name="connsiteY1199" fmla="*/ 1968594 h 4584557"/>
              <a:gd name="connsiteX1200" fmla="*/ 592837 w 3600643"/>
              <a:gd name="connsiteY1200" fmla="*/ 1606247 h 4584557"/>
              <a:gd name="connsiteX1201" fmla="*/ 570163 w 3600643"/>
              <a:gd name="connsiteY1201" fmla="*/ 1568179 h 4584557"/>
              <a:gd name="connsiteX1202" fmla="*/ 555602 w 3600643"/>
              <a:gd name="connsiteY1202" fmla="*/ 1567937 h 4584557"/>
              <a:gd name="connsiteX1203" fmla="*/ 978695 w 3600643"/>
              <a:gd name="connsiteY1203" fmla="*/ 3211047 h 4584557"/>
              <a:gd name="connsiteX1204" fmla="*/ 908566 w 3600643"/>
              <a:gd name="connsiteY1204" fmla="*/ 3291731 h 4584557"/>
              <a:gd name="connsiteX1205" fmla="*/ 885102 w 3600643"/>
              <a:gd name="connsiteY1205" fmla="*/ 3564522 h 4584557"/>
              <a:gd name="connsiteX1206" fmla="*/ 896598 w 3600643"/>
              <a:gd name="connsiteY1206" fmla="*/ 3563204 h 4584557"/>
              <a:gd name="connsiteX1207" fmla="*/ 933356 w 3600643"/>
              <a:gd name="connsiteY1207" fmla="*/ 3486213 h 4584557"/>
              <a:gd name="connsiteX1208" fmla="*/ 978695 w 3600643"/>
              <a:gd name="connsiteY1208" fmla="*/ 3211047 h 4584557"/>
              <a:gd name="connsiteX1209" fmla="*/ 898235 w 3600643"/>
              <a:gd name="connsiteY1209" fmla="*/ 3303610 h 4584557"/>
              <a:gd name="connsiteX1210" fmla="*/ 857245 w 3600643"/>
              <a:gd name="connsiteY1210" fmla="*/ 3350773 h 4584557"/>
              <a:gd name="connsiteX1211" fmla="*/ 842318 w 3600643"/>
              <a:gd name="connsiteY1211" fmla="*/ 3569459 h 4584557"/>
              <a:gd name="connsiteX1212" fmla="*/ 875701 w 3600643"/>
              <a:gd name="connsiteY1212" fmla="*/ 3565616 h 4584557"/>
              <a:gd name="connsiteX1213" fmla="*/ 898235 w 3600643"/>
              <a:gd name="connsiteY1213" fmla="*/ 3303610 h 4584557"/>
              <a:gd name="connsiteX1214" fmla="*/ 847169 w 3600643"/>
              <a:gd name="connsiteY1214" fmla="*/ 3362356 h 4584557"/>
              <a:gd name="connsiteX1215" fmla="*/ 803880 w 3600643"/>
              <a:gd name="connsiteY1215" fmla="*/ 3412155 h 4584557"/>
              <a:gd name="connsiteX1216" fmla="*/ 793135 w 3600643"/>
              <a:gd name="connsiteY1216" fmla="*/ 3575138 h 4584557"/>
              <a:gd name="connsiteX1217" fmla="*/ 832960 w 3600643"/>
              <a:gd name="connsiteY1217" fmla="*/ 3570554 h 4584557"/>
              <a:gd name="connsiteX1218" fmla="*/ 847169 w 3600643"/>
              <a:gd name="connsiteY1218" fmla="*/ 3362356 h 4584557"/>
              <a:gd name="connsiteX1219" fmla="*/ 793837 w 3600643"/>
              <a:gd name="connsiteY1219" fmla="*/ 3423718 h 4584557"/>
              <a:gd name="connsiteX1220" fmla="*/ 751026 w 3600643"/>
              <a:gd name="connsiteY1220" fmla="*/ 3472960 h 4584557"/>
              <a:gd name="connsiteX1221" fmla="*/ 747038 w 3600643"/>
              <a:gd name="connsiteY1221" fmla="*/ 3580465 h 4584557"/>
              <a:gd name="connsiteX1222" fmla="*/ 783781 w 3600643"/>
              <a:gd name="connsiteY1222" fmla="*/ 3576215 h 4584557"/>
              <a:gd name="connsiteX1223" fmla="*/ 793837 w 3600643"/>
              <a:gd name="connsiteY1223" fmla="*/ 3423718 h 4584557"/>
              <a:gd name="connsiteX1224" fmla="*/ 741358 w 3600643"/>
              <a:gd name="connsiteY1224" fmla="*/ 3484078 h 4584557"/>
              <a:gd name="connsiteX1225" fmla="*/ 705361 w 3600643"/>
              <a:gd name="connsiteY1225" fmla="*/ 3525488 h 4584557"/>
              <a:gd name="connsiteX1226" fmla="*/ 705361 w 3600643"/>
              <a:gd name="connsiteY1226" fmla="*/ 3585273 h 4584557"/>
              <a:gd name="connsiteX1227" fmla="*/ 737743 w 3600643"/>
              <a:gd name="connsiteY1227" fmla="*/ 3581542 h 4584557"/>
              <a:gd name="connsiteX1228" fmla="*/ 741358 w 3600643"/>
              <a:gd name="connsiteY1228" fmla="*/ 3484078 h 4584557"/>
              <a:gd name="connsiteX1229" fmla="*/ 747808 w 3600643"/>
              <a:gd name="connsiteY1229" fmla="*/ 3589690 h 4584557"/>
              <a:gd name="connsiteX1230" fmla="*/ 855291 w 3600643"/>
              <a:gd name="connsiteY1230" fmla="*/ 4094270 h 4584557"/>
              <a:gd name="connsiteX1231" fmla="*/ 878203 w 3600643"/>
              <a:gd name="connsiteY1231" fmla="*/ 4170370 h 4584557"/>
              <a:gd name="connsiteX1232" fmla="*/ 904677 w 3600643"/>
              <a:gd name="connsiteY1232" fmla="*/ 4176643 h 4584557"/>
              <a:gd name="connsiteX1233" fmla="*/ 784466 w 3600643"/>
              <a:gd name="connsiteY1233" fmla="*/ 3585477 h 4584557"/>
              <a:gd name="connsiteX1234" fmla="*/ 747808 w 3600643"/>
              <a:gd name="connsiteY1234" fmla="*/ 3589690 h 4584557"/>
              <a:gd name="connsiteX1235" fmla="*/ 822922 w 3600643"/>
              <a:gd name="connsiteY1235" fmla="*/ 3986783 h 4584557"/>
              <a:gd name="connsiteX1236" fmla="*/ 738563 w 3600643"/>
              <a:gd name="connsiteY1236" fmla="*/ 3590767 h 4584557"/>
              <a:gd name="connsiteX1237" fmla="*/ 705361 w 3600643"/>
              <a:gd name="connsiteY1237" fmla="*/ 3594590 h 4584557"/>
              <a:gd name="connsiteX1238" fmla="*/ 705361 w 3600643"/>
              <a:gd name="connsiteY1238" fmla="*/ 3596372 h 4584557"/>
              <a:gd name="connsiteX1239" fmla="*/ 822922 w 3600643"/>
              <a:gd name="connsiteY1239" fmla="*/ 3986783 h 4584557"/>
              <a:gd name="connsiteX1240" fmla="*/ 793687 w 3600643"/>
              <a:gd name="connsiteY1240" fmla="*/ 3584400 h 4584557"/>
              <a:gd name="connsiteX1241" fmla="*/ 914594 w 3600643"/>
              <a:gd name="connsiteY1241" fmla="*/ 4179000 h 4584557"/>
              <a:gd name="connsiteX1242" fmla="*/ 950669 w 3600643"/>
              <a:gd name="connsiteY1242" fmla="*/ 4187576 h 4584557"/>
              <a:gd name="connsiteX1243" fmla="*/ 833581 w 3600643"/>
              <a:gd name="connsiteY1243" fmla="*/ 3579797 h 4584557"/>
              <a:gd name="connsiteX1244" fmla="*/ 793687 w 3600643"/>
              <a:gd name="connsiteY1244" fmla="*/ 3584400 h 4584557"/>
              <a:gd name="connsiteX1245" fmla="*/ 1064802 w 3600643"/>
              <a:gd name="connsiteY1245" fmla="*/ 4202536 h 4584557"/>
              <a:gd name="connsiteX1246" fmla="*/ 1004885 w 3600643"/>
              <a:gd name="connsiteY1246" fmla="*/ 3559918 h 4584557"/>
              <a:gd name="connsiteX1247" fmla="*/ 955975 w 3600643"/>
              <a:gd name="connsiteY1247" fmla="*/ 3565616 h 4584557"/>
              <a:gd name="connsiteX1248" fmla="*/ 996254 w 3600643"/>
              <a:gd name="connsiteY1248" fmla="*/ 4076488 h 4584557"/>
              <a:gd name="connsiteX1249" fmla="*/ 1019092 w 3600643"/>
              <a:gd name="connsiteY1249" fmla="*/ 4203000 h 4584557"/>
              <a:gd name="connsiteX1250" fmla="*/ 1064802 w 3600643"/>
              <a:gd name="connsiteY1250" fmla="*/ 4202536 h 4584557"/>
              <a:gd name="connsiteX1251" fmla="*/ 1014068 w 3600643"/>
              <a:gd name="connsiteY1251" fmla="*/ 3558860 h 4584557"/>
              <a:gd name="connsiteX1252" fmla="*/ 1074078 w 3600643"/>
              <a:gd name="connsiteY1252" fmla="*/ 4202443 h 4584557"/>
              <a:gd name="connsiteX1253" fmla="*/ 1119402 w 3600643"/>
              <a:gd name="connsiteY1253" fmla="*/ 4201998 h 4584557"/>
              <a:gd name="connsiteX1254" fmla="*/ 1055149 w 3600643"/>
              <a:gd name="connsiteY1254" fmla="*/ 3554072 h 4584557"/>
              <a:gd name="connsiteX1255" fmla="*/ 1014068 w 3600643"/>
              <a:gd name="connsiteY1255" fmla="*/ 3558860 h 4584557"/>
              <a:gd name="connsiteX1256" fmla="*/ 842811 w 3600643"/>
              <a:gd name="connsiteY1256" fmla="*/ 3578739 h 4584557"/>
              <a:gd name="connsiteX1257" fmla="*/ 960556 w 3600643"/>
              <a:gd name="connsiteY1257" fmla="*/ 4189915 h 4584557"/>
              <a:gd name="connsiteX1258" fmla="*/ 998632 w 3600643"/>
              <a:gd name="connsiteY1258" fmla="*/ 4198954 h 4584557"/>
              <a:gd name="connsiteX1259" fmla="*/ 876295 w 3600643"/>
              <a:gd name="connsiteY1259" fmla="*/ 3574879 h 4584557"/>
              <a:gd name="connsiteX1260" fmla="*/ 842811 w 3600643"/>
              <a:gd name="connsiteY1260" fmla="*/ 3578739 h 4584557"/>
              <a:gd name="connsiteX1261" fmla="*/ 987143 w 3600643"/>
              <a:gd name="connsiteY1261" fmla="*/ 4078047 h 4584557"/>
              <a:gd name="connsiteX1262" fmla="*/ 987037 w 3600643"/>
              <a:gd name="connsiteY1262" fmla="*/ 4077454 h 4584557"/>
              <a:gd name="connsiteX1263" fmla="*/ 895906 w 3600643"/>
              <a:gd name="connsiteY1263" fmla="*/ 3572614 h 4584557"/>
              <a:gd name="connsiteX1264" fmla="*/ 885533 w 3600643"/>
              <a:gd name="connsiteY1264" fmla="*/ 3573802 h 4584557"/>
              <a:gd name="connsiteX1265" fmla="*/ 1008539 w 3600643"/>
              <a:gd name="connsiteY1265" fmla="*/ 4201311 h 4584557"/>
              <a:gd name="connsiteX1266" fmla="*/ 1009434 w 3600643"/>
              <a:gd name="connsiteY1266" fmla="*/ 4201515 h 4584557"/>
              <a:gd name="connsiteX1267" fmla="*/ 987143 w 3600643"/>
              <a:gd name="connsiteY1267" fmla="*/ 4078047 h 4584557"/>
              <a:gd name="connsiteX1268" fmla="*/ 979743 w 3600643"/>
              <a:gd name="connsiteY1268" fmla="*/ 3985020 h 4584557"/>
              <a:gd name="connsiteX1269" fmla="*/ 946760 w 3600643"/>
              <a:gd name="connsiteY1269" fmla="*/ 3566693 h 4584557"/>
              <a:gd name="connsiteX1270" fmla="*/ 905106 w 3600643"/>
              <a:gd name="connsiteY1270" fmla="*/ 3571537 h 4584557"/>
              <a:gd name="connsiteX1271" fmla="*/ 979743 w 3600643"/>
              <a:gd name="connsiteY1271" fmla="*/ 3985020 h 4584557"/>
              <a:gd name="connsiteX1272" fmla="*/ 1120330 w 3600643"/>
              <a:gd name="connsiteY1272" fmla="*/ 4211223 h 4584557"/>
              <a:gd name="connsiteX1273" fmla="*/ 1020406 w 3600643"/>
              <a:gd name="connsiteY1273" fmla="*/ 4212243 h 4584557"/>
              <a:gd name="connsiteX1274" fmla="*/ 1026219 w 3600643"/>
              <a:gd name="connsiteY1274" fmla="*/ 4264363 h 4584557"/>
              <a:gd name="connsiteX1275" fmla="*/ 1126215 w 3600643"/>
              <a:gd name="connsiteY1275" fmla="*/ 4255361 h 4584557"/>
              <a:gd name="connsiteX1276" fmla="*/ 1120330 w 3600643"/>
              <a:gd name="connsiteY1276" fmla="*/ 4211223 h 4584557"/>
              <a:gd name="connsiteX1277" fmla="*/ 1016828 w 3600643"/>
              <a:gd name="connsiteY1277" fmla="*/ 4263713 h 4584557"/>
              <a:gd name="connsiteX1278" fmla="*/ 1010998 w 3600643"/>
              <a:gd name="connsiteY1278" fmla="*/ 4211427 h 4584557"/>
              <a:gd name="connsiteX1279" fmla="*/ 880377 w 3600643"/>
              <a:gd name="connsiteY1279" fmla="*/ 4180411 h 4584557"/>
              <a:gd name="connsiteX1280" fmla="*/ 891620 w 3600643"/>
              <a:gd name="connsiteY1280" fmla="*/ 4241310 h 4584557"/>
              <a:gd name="connsiteX1281" fmla="*/ 1016828 w 3600643"/>
              <a:gd name="connsiteY1281" fmla="*/ 4263713 h 4584557"/>
              <a:gd name="connsiteX1282" fmla="*/ 3130779 w 3600643"/>
              <a:gd name="connsiteY1282" fmla="*/ 339462 h 4584557"/>
              <a:gd name="connsiteX1283" fmla="*/ 3131317 w 3600643"/>
              <a:gd name="connsiteY1283" fmla="*/ 339792 h 4584557"/>
              <a:gd name="connsiteX1284" fmla="*/ 3132320 w 3600643"/>
              <a:gd name="connsiteY1284" fmla="*/ 340394 h 4584557"/>
              <a:gd name="connsiteX1285" fmla="*/ 3281245 w 3600643"/>
              <a:gd name="connsiteY1285" fmla="*/ 58694 h 4584557"/>
              <a:gd name="connsiteX1286" fmla="*/ 3110214 w 3600643"/>
              <a:gd name="connsiteY1286" fmla="*/ 112359 h 4584557"/>
              <a:gd name="connsiteX1287" fmla="*/ 3011438 w 3600643"/>
              <a:gd name="connsiteY1287" fmla="*/ 330083 h 4584557"/>
              <a:gd name="connsiteX1288" fmla="*/ 3079721 w 3600643"/>
              <a:gd name="connsiteY1288" fmla="*/ 310286 h 4584557"/>
              <a:gd name="connsiteX1289" fmla="*/ 3079832 w 3600643"/>
              <a:gd name="connsiteY1289" fmla="*/ 310254 h 4584557"/>
              <a:gd name="connsiteX1290" fmla="*/ 3079850 w 3600643"/>
              <a:gd name="connsiteY1290" fmla="*/ 310249 h 4584557"/>
              <a:gd name="connsiteX1291" fmla="*/ 3083507 w 3600643"/>
              <a:gd name="connsiteY1291" fmla="*/ 310728 h 4584557"/>
              <a:gd name="connsiteX1292" fmla="*/ 3083525 w 3600643"/>
              <a:gd name="connsiteY1292" fmla="*/ 310739 h 4584557"/>
              <a:gd name="connsiteX1293" fmla="*/ 3130779 w 3600643"/>
              <a:gd name="connsiteY1293" fmla="*/ 339462 h 4584557"/>
              <a:gd name="connsiteX1294" fmla="*/ 3136997 w 3600643"/>
              <a:gd name="connsiteY1294" fmla="*/ 354060 h 4584557"/>
              <a:gd name="connsiteX1295" fmla="*/ 3321372 w 3600643"/>
              <a:gd name="connsiteY1295" fmla="*/ 912517 h 4584557"/>
              <a:gd name="connsiteX1296" fmla="*/ 3372078 w 3600643"/>
              <a:gd name="connsiteY1296" fmla="*/ 937808 h 4584557"/>
              <a:gd name="connsiteX1297" fmla="*/ 3190153 w 3600643"/>
              <a:gd name="connsiteY1297" fmla="*/ 386362 h 4584557"/>
              <a:gd name="connsiteX1298" fmla="*/ 3136997 w 3600643"/>
              <a:gd name="connsiteY1298" fmla="*/ 354060 h 4584557"/>
              <a:gd name="connsiteX1299" fmla="*/ 3309679 w 3600643"/>
              <a:gd name="connsiteY1299" fmla="*/ 906687 h 4584557"/>
              <a:gd name="connsiteX1300" fmla="*/ 3124784 w 3600643"/>
              <a:gd name="connsiteY1300" fmla="*/ 346632 h 4584557"/>
              <a:gd name="connsiteX1301" fmla="*/ 3089334 w 3600643"/>
              <a:gd name="connsiteY1301" fmla="*/ 325084 h 4584557"/>
              <a:gd name="connsiteX1302" fmla="*/ 3113500 w 3600643"/>
              <a:gd name="connsiteY1302" fmla="*/ 400128 h 4584557"/>
              <a:gd name="connsiteX1303" fmla="*/ 3113518 w 3600643"/>
              <a:gd name="connsiteY1303" fmla="*/ 400180 h 4584557"/>
              <a:gd name="connsiteX1304" fmla="*/ 3202402 w 3600643"/>
              <a:gd name="connsiteY1304" fmla="*/ 676206 h 4584557"/>
              <a:gd name="connsiteX1305" fmla="*/ 3202588 w 3600643"/>
              <a:gd name="connsiteY1305" fmla="*/ 676766 h 4584557"/>
              <a:gd name="connsiteX1306" fmla="*/ 3250324 w 3600643"/>
              <a:gd name="connsiteY1306" fmla="*/ 824968 h 4584557"/>
              <a:gd name="connsiteX1307" fmla="*/ 3250473 w 3600643"/>
              <a:gd name="connsiteY1307" fmla="*/ 825473 h 4584557"/>
              <a:gd name="connsiteX1308" fmla="*/ 3272262 w 3600643"/>
              <a:gd name="connsiteY1308" fmla="*/ 893120 h 4584557"/>
              <a:gd name="connsiteX1309" fmla="*/ 3272800 w 3600643"/>
              <a:gd name="connsiteY1309" fmla="*/ 892476 h 4584557"/>
              <a:gd name="connsiteX1310" fmla="*/ 3278535 w 3600643"/>
              <a:gd name="connsiteY1310" fmla="*/ 891157 h 4584557"/>
              <a:gd name="connsiteX1311" fmla="*/ 3309679 w 3600643"/>
              <a:gd name="connsiteY1311" fmla="*/ 906687 h 4584557"/>
              <a:gd name="connsiteX1312" fmla="*/ 3253071 w 3600643"/>
              <a:gd name="connsiteY1312" fmla="*/ 424605 h 4584557"/>
              <a:gd name="connsiteX1313" fmla="*/ 3428742 w 3600643"/>
              <a:gd name="connsiteY1313" fmla="*/ 966071 h 4584557"/>
              <a:gd name="connsiteX1314" fmla="*/ 3460182 w 3600643"/>
              <a:gd name="connsiteY1314" fmla="*/ 981749 h 4584557"/>
              <a:gd name="connsiteX1315" fmla="*/ 3275176 w 3600643"/>
              <a:gd name="connsiteY1315" fmla="*/ 451104 h 4584557"/>
              <a:gd name="connsiteX1316" fmla="*/ 3276457 w 3600643"/>
              <a:gd name="connsiteY1316" fmla="*/ 446143 h 4584557"/>
              <a:gd name="connsiteX1317" fmla="*/ 3276457 w 3600643"/>
              <a:gd name="connsiteY1317" fmla="*/ 446139 h 4584557"/>
              <a:gd name="connsiteX1318" fmla="*/ 3281301 w 3600643"/>
              <a:gd name="connsiteY1318" fmla="*/ 441766 h 4584557"/>
              <a:gd name="connsiteX1319" fmla="*/ 3253071 w 3600643"/>
              <a:gd name="connsiteY1319" fmla="*/ 424605 h 4584557"/>
              <a:gd name="connsiteX1320" fmla="*/ 3417123 w 3600643"/>
              <a:gd name="connsiteY1320" fmla="*/ 960278 h 4584557"/>
              <a:gd name="connsiteX1321" fmla="*/ 3240933 w 3600643"/>
              <a:gd name="connsiteY1321" fmla="*/ 417232 h 4584557"/>
              <a:gd name="connsiteX1322" fmla="*/ 3202365 w 3600643"/>
              <a:gd name="connsiteY1322" fmla="*/ 393786 h 4584557"/>
              <a:gd name="connsiteX1323" fmla="*/ 3383771 w 3600643"/>
              <a:gd name="connsiteY1323" fmla="*/ 943638 h 4584557"/>
              <a:gd name="connsiteX1324" fmla="*/ 3417123 w 3600643"/>
              <a:gd name="connsiteY1324" fmla="*/ 960278 h 4584557"/>
              <a:gd name="connsiteX1325" fmla="*/ 2980072 w 3600643"/>
              <a:gd name="connsiteY1325" fmla="*/ 1255414 h 4584557"/>
              <a:gd name="connsiteX1326" fmla="*/ 3007689 w 3600643"/>
              <a:gd name="connsiteY1326" fmla="*/ 1273407 h 4584557"/>
              <a:gd name="connsiteX1327" fmla="*/ 3290822 w 3600643"/>
              <a:gd name="connsiteY1327" fmla="*/ 946739 h 4584557"/>
              <a:gd name="connsiteX1328" fmla="*/ 3274935 w 3600643"/>
              <a:gd name="connsiteY1328" fmla="*/ 904350 h 4584557"/>
              <a:gd name="connsiteX1329" fmla="*/ 2980072 w 3600643"/>
              <a:gd name="connsiteY1329" fmla="*/ 1255414 h 4584557"/>
              <a:gd name="connsiteX1330" fmla="*/ 2506402 w 3600643"/>
              <a:gd name="connsiteY1330" fmla="*/ 518879 h 4584557"/>
              <a:gd name="connsiteX1331" fmla="*/ 2453004 w 3600643"/>
              <a:gd name="connsiteY1331" fmla="*/ 583568 h 4584557"/>
              <a:gd name="connsiteX1332" fmla="*/ 2697440 w 3600643"/>
              <a:gd name="connsiteY1332" fmla="*/ 731917 h 4584557"/>
              <a:gd name="connsiteX1333" fmla="*/ 2506402 w 3600643"/>
              <a:gd name="connsiteY1333" fmla="*/ 518879 h 4584557"/>
              <a:gd name="connsiteX1334" fmla="*/ 2447139 w 3600643"/>
              <a:gd name="connsiteY1334" fmla="*/ 590814 h 4584557"/>
              <a:gd name="connsiteX1335" fmla="*/ 2393445 w 3600643"/>
              <a:gd name="connsiteY1335" fmla="*/ 658430 h 4584557"/>
              <a:gd name="connsiteX1336" fmla="*/ 2928382 w 3600643"/>
              <a:gd name="connsiteY1336" fmla="*/ 989452 h 4584557"/>
              <a:gd name="connsiteX1337" fmla="*/ 2718710 w 3600643"/>
              <a:gd name="connsiteY1337" fmla="*/ 755626 h 4584557"/>
              <a:gd name="connsiteX1338" fmla="*/ 2447139 w 3600643"/>
              <a:gd name="connsiteY1338" fmla="*/ 590814 h 4584557"/>
              <a:gd name="connsiteX1339" fmla="*/ 3229723 w 3600643"/>
              <a:gd name="connsiteY1339" fmla="*/ 943756 h 4584557"/>
              <a:gd name="connsiteX1340" fmla="*/ 2659095 w 3600643"/>
              <a:gd name="connsiteY1340" fmla="*/ 609797 h 4584557"/>
              <a:gd name="connsiteX1341" fmla="*/ 2863645 w 3600643"/>
              <a:gd name="connsiteY1341" fmla="*/ 832786 h 4584557"/>
              <a:gd name="connsiteX1342" fmla="*/ 3167862 w 3600643"/>
              <a:gd name="connsiteY1342" fmla="*/ 1017414 h 4584557"/>
              <a:gd name="connsiteX1343" fmla="*/ 3229723 w 3600643"/>
              <a:gd name="connsiteY1343" fmla="*/ 943756 h 4584557"/>
              <a:gd name="connsiteX1344" fmla="*/ 2637881 w 3600643"/>
              <a:gd name="connsiteY1344" fmla="*/ 586670 h 4584557"/>
              <a:gd name="connsiteX1345" fmla="*/ 3235773 w 3600643"/>
              <a:gd name="connsiteY1345" fmla="*/ 936575 h 4584557"/>
              <a:gd name="connsiteX1346" fmla="*/ 3265247 w 3600643"/>
              <a:gd name="connsiteY1346" fmla="*/ 901484 h 4584557"/>
              <a:gd name="connsiteX1347" fmla="*/ 3242139 w 3600643"/>
              <a:gd name="connsiteY1347" fmla="*/ 829779 h 4584557"/>
              <a:gd name="connsiteX1348" fmla="*/ 2596770 w 3600643"/>
              <a:gd name="connsiteY1348" fmla="*/ 459961 h 4584557"/>
              <a:gd name="connsiteX1349" fmla="*/ 2559576 w 3600643"/>
              <a:gd name="connsiteY1349" fmla="*/ 470745 h 4584557"/>
              <a:gd name="connsiteX1350" fmla="*/ 2559409 w 3600643"/>
              <a:gd name="connsiteY1350" fmla="*/ 470792 h 4584557"/>
              <a:gd name="connsiteX1351" fmla="*/ 2559316 w 3600643"/>
              <a:gd name="connsiteY1351" fmla="*/ 470823 h 4584557"/>
              <a:gd name="connsiteX1352" fmla="*/ 2559297 w 3600643"/>
              <a:gd name="connsiteY1352" fmla="*/ 470827 h 4584557"/>
              <a:gd name="connsiteX1353" fmla="*/ 2543187 w 3600643"/>
              <a:gd name="connsiteY1353" fmla="*/ 475501 h 4584557"/>
              <a:gd name="connsiteX1354" fmla="*/ 2539661 w 3600643"/>
              <a:gd name="connsiteY1354" fmla="*/ 479608 h 4584557"/>
              <a:gd name="connsiteX1355" fmla="*/ 2637881 w 3600643"/>
              <a:gd name="connsiteY1355" fmla="*/ 586670 h 4584557"/>
              <a:gd name="connsiteX1356" fmla="*/ 3286108 w 3600643"/>
              <a:gd name="connsiteY1356" fmla="*/ 966303 h 4584557"/>
              <a:gd name="connsiteX1357" fmla="*/ 3216322 w 3600643"/>
              <a:gd name="connsiteY1357" fmla="*/ 1046822 h 4584557"/>
              <a:gd name="connsiteX1358" fmla="*/ 3335292 w 3600643"/>
              <a:gd name="connsiteY1358" fmla="*/ 1119024 h 4584557"/>
              <a:gd name="connsiteX1359" fmla="*/ 3286108 w 3600643"/>
              <a:gd name="connsiteY1359" fmla="*/ 966303 h 4584557"/>
              <a:gd name="connsiteX1360" fmla="*/ 3070181 w 3600643"/>
              <a:gd name="connsiteY1360" fmla="*/ 1133726 h 4584557"/>
              <a:gd name="connsiteX1361" fmla="*/ 3097408 w 3600643"/>
              <a:gd name="connsiteY1361" fmla="*/ 1101306 h 4584557"/>
              <a:gd name="connsiteX1362" fmla="*/ 2523347 w 3600643"/>
              <a:gd name="connsiteY1362" fmla="*/ 475521 h 4584557"/>
              <a:gd name="connsiteX1363" fmla="*/ 2502708 w 3600643"/>
              <a:gd name="connsiteY1363" fmla="*/ 500907 h 4584557"/>
              <a:gd name="connsiteX1364" fmla="*/ 3070181 w 3600643"/>
              <a:gd name="connsiteY1364" fmla="*/ 1133726 h 4584557"/>
              <a:gd name="connsiteX1365" fmla="*/ 3103422 w 3600643"/>
              <a:gd name="connsiteY1365" fmla="*/ 1094154 h 4584557"/>
              <a:gd name="connsiteX1366" fmla="*/ 3161849 w 3600643"/>
              <a:gd name="connsiteY1366" fmla="*/ 1024573 h 4584557"/>
              <a:gd name="connsiteX1367" fmla="*/ 2886009 w 3600643"/>
              <a:gd name="connsiteY1367" fmla="*/ 857166 h 4584557"/>
              <a:gd name="connsiteX1368" fmla="*/ 3103422 w 3600643"/>
              <a:gd name="connsiteY1368" fmla="*/ 1094154 h 4584557"/>
              <a:gd name="connsiteX1369" fmla="*/ 3299824 w 3600643"/>
              <a:gd name="connsiteY1369" fmla="*/ 944415 h 4584557"/>
              <a:gd name="connsiteX1370" fmla="*/ 3488245 w 3600643"/>
              <a:gd name="connsiteY1370" fmla="*/ 1043817 h 4584557"/>
              <a:gd name="connsiteX1371" fmla="*/ 3498472 w 3600643"/>
              <a:gd name="connsiteY1371" fmla="*/ 1036550 h 4584557"/>
              <a:gd name="connsiteX1372" fmla="*/ 3487206 w 3600643"/>
              <a:gd name="connsiteY1372" fmla="*/ 1005591 h 4584557"/>
              <a:gd name="connsiteX1373" fmla="*/ 3284939 w 3600643"/>
              <a:gd name="connsiteY1373" fmla="*/ 904708 h 4584557"/>
              <a:gd name="connsiteX1374" fmla="*/ 3299824 w 3600643"/>
              <a:gd name="connsiteY1374" fmla="*/ 944415 h 4584557"/>
              <a:gd name="connsiteX1375" fmla="*/ 3192565 w 3600643"/>
              <a:gd name="connsiteY1375" fmla="*/ 377022 h 4584557"/>
              <a:gd name="connsiteX1376" fmla="*/ 3427238 w 3600643"/>
              <a:gd name="connsiteY1376" fmla="*/ 12885 h 4584557"/>
              <a:gd name="connsiteX1377" fmla="*/ 3293792 w 3600643"/>
              <a:gd name="connsiteY1377" fmla="*/ 54755 h 4584557"/>
              <a:gd name="connsiteX1378" fmla="*/ 3140245 w 3600643"/>
              <a:gd name="connsiteY1378" fmla="*/ 345212 h 4584557"/>
              <a:gd name="connsiteX1379" fmla="*/ 3192565 w 3600643"/>
              <a:gd name="connsiteY1379" fmla="*/ 377022 h 4584557"/>
              <a:gd name="connsiteX1380" fmla="*/ 3098355 w 3600643"/>
              <a:gd name="connsiteY1380" fmla="*/ 116079 h 4584557"/>
              <a:gd name="connsiteX1381" fmla="*/ 2945346 w 3600643"/>
              <a:gd name="connsiteY1381" fmla="*/ 164089 h 4584557"/>
              <a:gd name="connsiteX1382" fmla="*/ 2858838 w 3600643"/>
              <a:gd name="connsiteY1382" fmla="*/ 374334 h 4584557"/>
              <a:gd name="connsiteX1383" fmla="*/ 2994920 w 3600643"/>
              <a:gd name="connsiteY1383" fmla="*/ 334874 h 4584557"/>
              <a:gd name="connsiteX1384" fmla="*/ 2995031 w 3600643"/>
              <a:gd name="connsiteY1384" fmla="*/ 334840 h 4584557"/>
              <a:gd name="connsiteX1385" fmla="*/ 2995328 w 3600643"/>
              <a:gd name="connsiteY1385" fmla="*/ 334755 h 4584557"/>
              <a:gd name="connsiteX1386" fmla="*/ 2999727 w 3600643"/>
              <a:gd name="connsiteY1386" fmla="*/ 333480 h 4584557"/>
              <a:gd name="connsiteX1387" fmla="*/ 3098355 w 3600643"/>
              <a:gd name="connsiteY1387" fmla="*/ 116079 h 4584557"/>
              <a:gd name="connsiteX1388" fmla="*/ 2933857 w 3600643"/>
              <a:gd name="connsiteY1388" fmla="*/ 167693 h 4584557"/>
              <a:gd name="connsiteX1389" fmla="*/ 2801691 w 3600643"/>
              <a:gd name="connsiteY1389" fmla="*/ 209162 h 4584557"/>
              <a:gd name="connsiteX1390" fmla="*/ 2699110 w 3600643"/>
              <a:gd name="connsiteY1390" fmla="*/ 420655 h 4584557"/>
              <a:gd name="connsiteX1391" fmla="*/ 2723925 w 3600643"/>
              <a:gd name="connsiteY1391" fmla="*/ 413457 h 4584557"/>
              <a:gd name="connsiteX1392" fmla="*/ 2724129 w 3600643"/>
              <a:gd name="connsiteY1392" fmla="*/ 413399 h 4584557"/>
              <a:gd name="connsiteX1393" fmla="*/ 2847497 w 3600643"/>
              <a:gd name="connsiteY1393" fmla="*/ 377627 h 4584557"/>
              <a:gd name="connsiteX1394" fmla="*/ 2933857 w 3600643"/>
              <a:gd name="connsiteY1394" fmla="*/ 167693 h 4584557"/>
              <a:gd name="connsiteX1395" fmla="*/ 2789553 w 3600643"/>
              <a:gd name="connsiteY1395" fmla="*/ 212969 h 4584557"/>
              <a:gd name="connsiteX1396" fmla="*/ 2678230 w 3600643"/>
              <a:gd name="connsiteY1396" fmla="*/ 247902 h 4584557"/>
              <a:gd name="connsiteX1397" fmla="*/ 2567315 w 3600643"/>
              <a:gd name="connsiteY1397" fmla="*/ 458874 h 4584557"/>
              <a:gd name="connsiteX1398" fmla="*/ 2595861 w 3600643"/>
              <a:gd name="connsiteY1398" fmla="*/ 450594 h 4584557"/>
              <a:gd name="connsiteX1399" fmla="*/ 2596325 w 3600643"/>
              <a:gd name="connsiteY1399" fmla="*/ 450460 h 4584557"/>
              <a:gd name="connsiteX1400" fmla="*/ 2687139 w 3600643"/>
              <a:gd name="connsiteY1400" fmla="*/ 424128 h 4584557"/>
              <a:gd name="connsiteX1401" fmla="*/ 2789553 w 3600643"/>
              <a:gd name="connsiteY1401" fmla="*/ 212969 h 4584557"/>
              <a:gd name="connsiteX1402" fmla="*/ 2609150 w 3600643"/>
              <a:gd name="connsiteY1402" fmla="*/ 456372 h 4584557"/>
              <a:gd name="connsiteX1403" fmla="*/ 3237926 w 3600643"/>
              <a:gd name="connsiteY1403" fmla="*/ 816675 h 4584557"/>
              <a:gd name="connsiteX1404" fmla="*/ 3194254 w 3600643"/>
              <a:gd name="connsiteY1404" fmla="*/ 681076 h 4584557"/>
              <a:gd name="connsiteX1405" fmla="*/ 3067452 w 3600643"/>
              <a:gd name="connsiteY1405" fmla="*/ 611337 h 4584557"/>
              <a:gd name="connsiteX1406" fmla="*/ 3070515 w 3600643"/>
              <a:gd name="connsiteY1406" fmla="*/ 633130 h 4584557"/>
              <a:gd name="connsiteX1407" fmla="*/ 3070515 w 3600643"/>
              <a:gd name="connsiteY1407" fmla="*/ 633130 h 4584557"/>
              <a:gd name="connsiteX1408" fmla="*/ 3070552 w 3600643"/>
              <a:gd name="connsiteY1408" fmla="*/ 634073 h 4584557"/>
              <a:gd name="connsiteX1409" fmla="*/ 3065615 w 3600643"/>
              <a:gd name="connsiteY1409" fmla="*/ 638386 h 4584557"/>
              <a:gd name="connsiteX1410" fmla="*/ 3002084 w 3600643"/>
              <a:gd name="connsiteY1410" fmla="*/ 633987 h 4584557"/>
              <a:gd name="connsiteX1411" fmla="*/ 2999615 w 3600643"/>
              <a:gd name="connsiteY1411" fmla="*/ 633228 h 4584557"/>
              <a:gd name="connsiteX1412" fmla="*/ 2922870 w 3600643"/>
              <a:gd name="connsiteY1412" fmla="*/ 582857 h 4584557"/>
              <a:gd name="connsiteX1413" fmla="*/ 2920680 w 3600643"/>
              <a:gd name="connsiteY1413" fmla="*/ 579650 h 4584557"/>
              <a:gd name="connsiteX1414" fmla="*/ 2911363 w 3600643"/>
              <a:gd name="connsiteY1414" fmla="*/ 525487 h 4584557"/>
              <a:gd name="connsiteX1415" fmla="*/ 2724741 w 3600643"/>
              <a:gd name="connsiteY1415" fmla="*/ 422851 h 4584557"/>
              <a:gd name="connsiteX1416" fmla="*/ 2691928 w 3600643"/>
              <a:gd name="connsiteY1416" fmla="*/ 432365 h 4584557"/>
              <a:gd name="connsiteX1417" fmla="*/ 2691408 w 3600643"/>
              <a:gd name="connsiteY1417" fmla="*/ 432519 h 4584557"/>
              <a:gd name="connsiteX1418" fmla="*/ 2609150 w 3600643"/>
              <a:gd name="connsiteY1418" fmla="*/ 456372 h 4584557"/>
              <a:gd name="connsiteX1419" fmla="*/ 3078106 w 3600643"/>
              <a:gd name="connsiteY1419" fmla="*/ 320383 h 4584557"/>
              <a:gd name="connsiteX1420" fmla="*/ 3008431 w 3600643"/>
              <a:gd name="connsiteY1420" fmla="*/ 340585 h 4584557"/>
              <a:gd name="connsiteX1421" fmla="*/ 3101083 w 3600643"/>
              <a:gd name="connsiteY1421" fmla="*/ 391759 h 4584557"/>
              <a:gd name="connsiteX1422" fmla="*/ 3078106 w 3600643"/>
              <a:gd name="connsiteY1422" fmla="*/ 320383 h 4584557"/>
              <a:gd name="connsiteX1423" fmla="*/ 3105241 w 3600643"/>
              <a:gd name="connsiteY1423" fmla="*/ 404635 h 4584557"/>
              <a:gd name="connsiteX1424" fmla="*/ 2995866 w 3600643"/>
              <a:gd name="connsiteY1424" fmla="*/ 344228 h 4584557"/>
              <a:gd name="connsiteX1425" fmla="*/ 2869621 w 3600643"/>
              <a:gd name="connsiteY1425" fmla="*/ 380840 h 4584557"/>
              <a:gd name="connsiteX1426" fmla="*/ 3146165 w 3600643"/>
              <a:gd name="connsiteY1426" fmla="*/ 531720 h 4584557"/>
              <a:gd name="connsiteX1427" fmla="*/ 3105241 w 3600643"/>
              <a:gd name="connsiteY1427" fmla="*/ 404635 h 4584557"/>
              <a:gd name="connsiteX1428" fmla="*/ 3150286 w 3600643"/>
              <a:gd name="connsiteY1428" fmla="*/ 544499 h 4584557"/>
              <a:gd name="connsiteX1429" fmla="*/ 2857019 w 3600643"/>
              <a:gd name="connsiteY1429" fmla="*/ 384494 h 4584557"/>
              <a:gd name="connsiteX1430" fmla="*/ 2852435 w 3600643"/>
              <a:gd name="connsiteY1430" fmla="*/ 385823 h 4584557"/>
              <a:gd name="connsiteX1431" fmla="*/ 2851952 w 3600643"/>
              <a:gd name="connsiteY1431" fmla="*/ 385964 h 4584557"/>
              <a:gd name="connsiteX1432" fmla="*/ 2737325 w 3600643"/>
              <a:gd name="connsiteY1432" fmla="*/ 419202 h 4584557"/>
              <a:gd name="connsiteX1433" fmla="*/ 2909358 w 3600643"/>
              <a:gd name="connsiteY1433" fmla="*/ 513809 h 4584557"/>
              <a:gd name="connsiteX1434" fmla="*/ 2909302 w 3600643"/>
              <a:gd name="connsiteY1434" fmla="*/ 513506 h 4584557"/>
              <a:gd name="connsiteX1435" fmla="*/ 2909302 w 3600643"/>
              <a:gd name="connsiteY1435" fmla="*/ 513504 h 4584557"/>
              <a:gd name="connsiteX1436" fmla="*/ 2909247 w 3600643"/>
              <a:gd name="connsiteY1436" fmla="*/ 512836 h 4584557"/>
              <a:gd name="connsiteX1437" fmla="*/ 2913757 w 3600643"/>
              <a:gd name="connsiteY1437" fmla="*/ 508105 h 4584557"/>
              <a:gd name="connsiteX1438" fmla="*/ 2975283 w 3600643"/>
              <a:gd name="connsiteY1438" fmla="*/ 506447 h 4584557"/>
              <a:gd name="connsiteX1439" fmla="*/ 2977845 w 3600643"/>
              <a:gd name="connsiteY1439" fmla="*/ 507060 h 4584557"/>
              <a:gd name="connsiteX1440" fmla="*/ 3057486 w 3600643"/>
              <a:gd name="connsiteY1440" fmla="*/ 553212 h 4584557"/>
              <a:gd name="connsiteX1441" fmla="*/ 3057486 w 3600643"/>
              <a:gd name="connsiteY1441" fmla="*/ 553217 h 4584557"/>
              <a:gd name="connsiteX1442" fmla="*/ 3059750 w 3600643"/>
              <a:gd name="connsiteY1442" fmla="*/ 556582 h 4584557"/>
              <a:gd name="connsiteX1443" fmla="*/ 3065838 w 3600643"/>
              <a:gd name="connsiteY1443" fmla="*/ 599876 h 4584557"/>
              <a:gd name="connsiteX1444" fmla="*/ 3190115 w 3600643"/>
              <a:gd name="connsiteY1444" fmla="*/ 668227 h 4584557"/>
              <a:gd name="connsiteX1445" fmla="*/ 3150286 w 3600643"/>
              <a:gd name="connsiteY1445" fmla="*/ 544499 h 4584557"/>
              <a:gd name="connsiteX1446" fmla="*/ 476631 w 3600643"/>
              <a:gd name="connsiteY1446" fmla="*/ 4311934 h 4584557"/>
              <a:gd name="connsiteX1447" fmla="*/ 481652 w 3600643"/>
              <a:gd name="connsiteY1447" fmla="*/ 4209645 h 4584557"/>
              <a:gd name="connsiteX1448" fmla="*/ 352262 w 3600643"/>
              <a:gd name="connsiteY1448" fmla="*/ 4196838 h 4584557"/>
              <a:gd name="connsiteX1449" fmla="*/ 352262 w 3600643"/>
              <a:gd name="connsiteY1449" fmla="*/ 4288492 h 4584557"/>
              <a:gd name="connsiteX1450" fmla="*/ 476631 w 3600643"/>
              <a:gd name="connsiteY1450" fmla="*/ 4311934 h 4584557"/>
              <a:gd name="connsiteX1451" fmla="*/ 490917 w 3600643"/>
              <a:gd name="connsiteY1451" fmla="*/ 4209626 h 4584557"/>
              <a:gd name="connsiteX1452" fmla="*/ 485861 w 3600643"/>
              <a:gd name="connsiteY1452" fmla="*/ 4312639 h 4584557"/>
              <a:gd name="connsiteX1453" fmla="*/ 609200 w 3600643"/>
              <a:gd name="connsiteY1453" fmla="*/ 4307535 h 4584557"/>
              <a:gd name="connsiteX1454" fmla="*/ 624367 w 3600643"/>
              <a:gd name="connsiteY1454" fmla="*/ 4195279 h 4584557"/>
              <a:gd name="connsiteX1455" fmla="*/ 617817 w 3600643"/>
              <a:gd name="connsiteY1455" fmla="*/ 4195279 h 4584557"/>
              <a:gd name="connsiteX1456" fmla="*/ 490917 w 3600643"/>
              <a:gd name="connsiteY1456" fmla="*/ 4209626 h 458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Lst>
            <a:rect l="l" t="t" r="r" b="b"/>
            <a:pathLst>
              <a:path w="3600643" h="4584557">
                <a:moveTo>
                  <a:pt x="2346711" y="4337474"/>
                </a:moveTo>
                <a:lnTo>
                  <a:pt x="2361670" y="4339831"/>
                </a:lnTo>
                <a:lnTo>
                  <a:pt x="2321767" y="3703729"/>
                </a:lnTo>
                <a:lnTo>
                  <a:pt x="2282883" y="3950107"/>
                </a:lnTo>
                <a:lnTo>
                  <a:pt x="2346711" y="4337474"/>
                </a:lnTo>
                <a:close/>
                <a:moveTo>
                  <a:pt x="1929148" y="1565896"/>
                </a:moveTo>
                <a:lnTo>
                  <a:pt x="2044238" y="1241792"/>
                </a:lnTo>
                <a:lnTo>
                  <a:pt x="1886422" y="1576067"/>
                </a:lnTo>
                <a:lnTo>
                  <a:pt x="1929148" y="1565896"/>
                </a:lnTo>
                <a:close/>
                <a:moveTo>
                  <a:pt x="2075363" y="1154182"/>
                </a:moveTo>
                <a:cubicBezTo>
                  <a:pt x="2075419" y="1154052"/>
                  <a:pt x="2075475" y="1153924"/>
                  <a:pt x="2075531" y="1153802"/>
                </a:cubicBezTo>
                <a:lnTo>
                  <a:pt x="2166864" y="960337"/>
                </a:lnTo>
                <a:lnTo>
                  <a:pt x="2166864" y="960339"/>
                </a:lnTo>
                <a:cubicBezTo>
                  <a:pt x="2166957" y="960153"/>
                  <a:pt x="2167069" y="959970"/>
                  <a:pt x="2167180" y="959793"/>
                </a:cubicBezTo>
                <a:cubicBezTo>
                  <a:pt x="2200866" y="907709"/>
                  <a:pt x="2235629" y="856659"/>
                  <a:pt x="2271357" y="806535"/>
                </a:cubicBezTo>
                <a:lnTo>
                  <a:pt x="2271395" y="806500"/>
                </a:lnTo>
                <a:lnTo>
                  <a:pt x="2271450" y="806415"/>
                </a:lnTo>
                <a:lnTo>
                  <a:pt x="2271450" y="806409"/>
                </a:lnTo>
                <a:lnTo>
                  <a:pt x="2271525" y="806314"/>
                </a:lnTo>
                <a:cubicBezTo>
                  <a:pt x="2295411" y="772805"/>
                  <a:pt x="2319743" y="739703"/>
                  <a:pt x="2344465" y="706997"/>
                </a:cubicBezTo>
                <a:cubicBezTo>
                  <a:pt x="2394744" y="640500"/>
                  <a:pt x="2446731" y="575553"/>
                  <a:pt x="2500165" y="511914"/>
                </a:cubicBezTo>
                <a:lnTo>
                  <a:pt x="2493168" y="504129"/>
                </a:lnTo>
                <a:cubicBezTo>
                  <a:pt x="2491646" y="502412"/>
                  <a:pt x="2491609" y="499862"/>
                  <a:pt x="2493038" y="498132"/>
                </a:cubicBezTo>
                <a:lnTo>
                  <a:pt x="2493038" y="498130"/>
                </a:lnTo>
                <a:lnTo>
                  <a:pt x="2519561" y="465528"/>
                </a:lnTo>
                <a:cubicBezTo>
                  <a:pt x="2521157" y="463546"/>
                  <a:pt x="2524071" y="463245"/>
                  <a:pt x="2526056" y="464856"/>
                </a:cubicBezTo>
                <a:cubicBezTo>
                  <a:pt x="2526242" y="464999"/>
                  <a:pt x="2526391" y="465155"/>
                  <a:pt x="2526539" y="465316"/>
                </a:cubicBezTo>
                <a:lnTo>
                  <a:pt x="2526558" y="465311"/>
                </a:lnTo>
                <a:lnTo>
                  <a:pt x="2533369" y="472737"/>
                </a:lnTo>
                <a:lnTo>
                  <a:pt x="2537044" y="468438"/>
                </a:lnTo>
                <a:lnTo>
                  <a:pt x="2537044" y="468442"/>
                </a:lnTo>
                <a:cubicBezTo>
                  <a:pt x="2537601" y="467779"/>
                  <a:pt x="2538362" y="467265"/>
                  <a:pt x="2539271" y="467005"/>
                </a:cubicBezTo>
                <a:lnTo>
                  <a:pt x="2554973" y="462454"/>
                </a:lnTo>
                <a:lnTo>
                  <a:pt x="2670918" y="241896"/>
                </a:lnTo>
                <a:cubicBezTo>
                  <a:pt x="2671511" y="240768"/>
                  <a:pt x="2672514" y="239986"/>
                  <a:pt x="2673646" y="239635"/>
                </a:cubicBezTo>
                <a:lnTo>
                  <a:pt x="2673646" y="239630"/>
                </a:lnTo>
                <a:lnTo>
                  <a:pt x="3436685" y="210"/>
                </a:lnTo>
                <a:cubicBezTo>
                  <a:pt x="3439117" y="-549"/>
                  <a:pt x="3441715" y="813"/>
                  <a:pt x="3442476" y="3256"/>
                </a:cubicBezTo>
                <a:cubicBezTo>
                  <a:pt x="3442903" y="4613"/>
                  <a:pt x="3442662" y="6023"/>
                  <a:pt x="3441956" y="7135"/>
                </a:cubicBezTo>
                <a:lnTo>
                  <a:pt x="3441956" y="7135"/>
                </a:lnTo>
                <a:lnTo>
                  <a:pt x="3200490" y="381836"/>
                </a:lnTo>
                <a:lnTo>
                  <a:pt x="3247039" y="410138"/>
                </a:lnTo>
                <a:lnTo>
                  <a:pt x="3247355" y="410328"/>
                </a:lnTo>
                <a:lnTo>
                  <a:pt x="3291156" y="436946"/>
                </a:lnTo>
                <a:cubicBezTo>
                  <a:pt x="3291620" y="437195"/>
                  <a:pt x="3292066" y="437529"/>
                  <a:pt x="3292455" y="437950"/>
                </a:cubicBezTo>
                <a:cubicBezTo>
                  <a:pt x="3294163" y="439851"/>
                  <a:pt x="3294014" y="442781"/>
                  <a:pt x="3292103" y="444493"/>
                </a:cubicBezTo>
                <a:lnTo>
                  <a:pt x="3284920" y="450967"/>
                </a:lnTo>
                <a:lnTo>
                  <a:pt x="3472042" y="987664"/>
                </a:lnTo>
                <a:lnTo>
                  <a:pt x="3492978" y="998112"/>
                </a:lnTo>
                <a:lnTo>
                  <a:pt x="3492978" y="998125"/>
                </a:lnTo>
                <a:cubicBezTo>
                  <a:pt x="3493999" y="998636"/>
                  <a:pt x="3494852" y="999523"/>
                  <a:pt x="3495279" y="1000685"/>
                </a:cubicBezTo>
                <a:lnTo>
                  <a:pt x="3508364" y="1036700"/>
                </a:lnTo>
                <a:lnTo>
                  <a:pt x="3508364" y="1036704"/>
                </a:lnTo>
                <a:cubicBezTo>
                  <a:pt x="3509051" y="1038611"/>
                  <a:pt x="3508438" y="1040814"/>
                  <a:pt x="3506694" y="1042048"/>
                </a:cubicBezTo>
                <a:lnTo>
                  <a:pt x="3494110" y="1050996"/>
                </a:lnTo>
                <a:lnTo>
                  <a:pt x="3607493" y="1376221"/>
                </a:lnTo>
                <a:lnTo>
                  <a:pt x="3607493" y="1376223"/>
                </a:lnTo>
                <a:cubicBezTo>
                  <a:pt x="3607846" y="1377242"/>
                  <a:pt x="3607864" y="1378386"/>
                  <a:pt x="3607419" y="1379466"/>
                </a:cubicBezTo>
                <a:cubicBezTo>
                  <a:pt x="3606472" y="1381836"/>
                  <a:pt x="3603781" y="1382989"/>
                  <a:pt x="3601406" y="1382038"/>
                </a:cubicBezTo>
                <a:lnTo>
                  <a:pt x="3594167" y="1379141"/>
                </a:lnTo>
                <a:lnTo>
                  <a:pt x="3493813" y="1548671"/>
                </a:lnTo>
                <a:lnTo>
                  <a:pt x="3493813" y="1548671"/>
                </a:lnTo>
                <a:cubicBezTo>
                  <a:pt x="3492681" y="1550583"/>
                  <a:pt x="3490305" y="1551455"/>
                  <a:pt x="3488171" y="1550639"/>
                </a:cubicBezTo>
                <a:lnTo>
                  <a:pt x="3441400" y="1532616"/>
                </a:lnTo>
                <a:lnTo>
                  <a:pt x="3441363" y="1532597"/>
                </a:lnTo>
                <a:lnTo>
                  <a:pt x="3441251" y="1532560"/>
                </a:lnTo>
                <a:lnTo>
                  <a:pt x="3441140" y="1532505"/>
                </a:lnTo>
                <a:lnTo>
                  <a:pt x="3321836" y="1486529"/>
                </a:lnTo>
                <a:lnTo>
                  <a:pt x="3321446" y="1486381"/>
                </a:lnTo>
                <a:lnTo>
                  <a:pt x="3264634" y="1464479"/>
                </a:lnTo>
                <a:lnTo>
                  <a:pt x="3264448" y="1464405"/>
                </a:lnTo>
                <a:lnTo>
                  <a:pt x="3264448" y="1464405"/>
                </a:lnTo>
                <a:lnTo>
                  <a:pt x="3264281" y="1464349"/>
                </a:lnTo>
                <a:lnTo>
                  <a:pt x="3264188" y="1464312"/>
                </a:lnTo>
                <a:lnTo>
                  <a:pt x="3264133" y="1464275"/>
                </a:lnTo>
                <a:lnTo>
                  <a:pt x="3264096" y="1464256"/>
                </a:lnTo>
                <a:lnTo>
                  <a:pt x="3264003" y="1464219"/>
                </a:lnTo>
                <a:lnTo>
                  <a:pt x="3263947" y="1464182"/>
                </a:lnTo>
                <a:lnTo>
                  <a:pt x="3263929" y="1464182"/>
                </a:lnTo>
                <a:lnTo>
                  <a:pt x="3263854" y="1464126"/>
                </a:lnTo>
                <a:lnTo>
                  <a:pt x="3263817" y="1464126"/>
                </a:lnTo>
                <a:lnTo>
                  <a:pt x="3263817" y="1464108"/>
                </a:lnTo>
                <a:lnTo>
                  <a:pt x="3263799" y="1464108"/>
                </a:lnTo>
                <a:lnTo>
                  <a:pt x="3263595" y="1463978"/>
                </a:lnTo>
                <a:lnTo>
                  <a:pt x="3263539" y="1463940"/>
                </a:lnTo>
                <a:lnTo>
                  <a:pt x="3263520" y="1463922"/>
                </a:lnTo>
                <a:lnTo>
                  <a:pt x="3263428" y="1463866"/>
                </a:lnTo>
                <a:lnTo>
                  <a:pt x="3263205" y="1463699"/>
                </a:lnTo>
                <a:lnTo>
                  <a:pt x="3263205" y="1463699"/>
                </a:lnTo>
                <a:lnTo>
                  <a:pt x="3263149" y="1463644"/>
                </a:lnTo>
                <a:lnTo>
                  <a:pt x="3263149" y="1463644"/>
                </a:lnTo>
                <a:lnTo>
                  <a:pt x="3263093" y="1463606"/>
                </a:lnTo>
                <a:lnTo>
                  <a:pt x="3263001" y="1463532"/>
                </a:lnTo>
                <a:lnTo>
                  <a:pt x="3263001" y="1463514"/>
                </a:lnTo>
                <a:lnTo>
                  <a:pt x="3262964" y="1463495"/>
                </a:lnTo>
                <a:lnTo>
                  <a:pt x="3262945" y="1463458"/>
                </a:lnTo>
                <a:lnTo>
                  <a:pt x="3262889" y="1463421"/>
                </a:lnTo>
                <a:lnTo>
                  <a:pt x="3262889" y="1463421"/>
                </a:lnTo>
                <a:lnTo>
                  <a:pt x="3262834" y="1463365"/>
                </a:lnTo>
                <a:lnTo>
                  <a:pt x="3262759" y="1463291"/>
                </a:lnTo>
                <a:lnTo>
                  <a:pt x="3262648" y="1463161"/>
                </a:lnTo>
                <a:lnTo>
                  <a:pt x="3262648" y="1463161"/>
                </a:lnTo>
                <a:lnTo>
                  <a:pt x="3262648" y="1463161"/>
                </a:lnTo>
                <a:lnTo>
                  <a:pt x="3262592" y="1463087"/>
                </a:lnTo>
                <a:lnTo>
                  <a:pt x="3262574" y="1463068"/>
                </a:lnTo>
                <a:lnTo>
                  <a:pt x="3262555" y="1463068"/>
                </a:lnTo>
                <a:lnTo>
                  <a:pt x="3262518" y="1463012"/>
                </a:lnTo>
                <a:lnTo>
                  <a:pt x="3262499" y="1462994"/>
                </a:lnTo>
                <a:lnTo>
                  <a:pt x="3262481" y="1462957"/>
                </a:lnTo>
                <a:lnTo>
                  <a:pt x="3262425" y="1462901"/>
                </a:lnTo>
                <a:lnTo>
                  <a:pt x="3262425" y="1462901"/>
                </a:lnTo>
                <a:cubicBezTo>
                  <a:pt x="3262314" y="1462753"/>
                  <a:pt x="3262221" y="1462604"/>
                  <a:pt x="3262128" y="1462456"/>
                </a:cubicBezTo>
                <a:lnTo>
                  <a:pt x="3262128" y="1462437"/>
                </a:lnTo>
                <a:lnTo>
                  <a:pt x="3262110" y="1462418"/>
                </a:lnTo>
                <a:lnTo>
                  <a:pt x="3262091" y="1462381"/>
                </a:lnTo>
                <a:lnTo>
                  <a:pt x="3262017" y="1462251"/>
                </a:lnTo>
                <a:lnTo>
                  <a:pt x="3262017" y="1462233"/>
                </a:lnTo>
                <a:lnTo>
                  <a:pt x="3261980" y="1462196"/>
                </a:lnTo>
                <a:lnTo>
                  <a:pt x="3261924" y="1462066"/>
                </a:lnTo>
                <a:lnTo>
                  <a:pt x="3261906" y="1462029"/>
                </a:lnTo>
                <a:cubicBezTo>
                  <a:pt x="3261850" y="1461917"/>
                  <a:pt x="3261813" y="1461787"/>
                  <a:pt x="3261757" y="1461657"/>
                </a:cubicBezTo>
                <a:lnTo>
                  <a:pt x="3261757" y="1461657"/>
                </a:lnTo>
                <a:lnTo>
                  <a:pt x="3261738" y="1461620"/>
                </a:lnTo>
                <a:lnTo>
                  <a:pt x="3261738" y="1461583"/>
                </a:lnTo>
                <a:lnTo>
                  <a:pt x="3261720" y="1461528"/>
                </a:lnTo>
                <a:lnTo>
                  <a:pt x="3261701" y="1461509"/>
                </a:lnTo>
                <a:lnTo>
                  <a:pt x="3261683" y="1461453"/>
                </a:lnTo>
                <a:lnTo>
                  <a:pt x="3261664" y="1461379"/>
                </a:lnTo>
                <a:lnTo>
                  <a:pt x="3257507" y="1447161"/>
                </a:lnTo>
                <a:lnTo>
                  <a:pt x="3006223" y="1283489"/>
                </a:lnTo>
                <a:cubicBezTo>
                  <a:pt x="3006074" y="1283404"/>
                  <a:pt x="3005926" y="1283313"/>
                  <a:pt x="3005796" y="1283209"/>
                </a:cubicBezTo>
                <a:lnTo>
                  <a:pt x="2970922" y="1260499"/>
                </a:lnTo>
                <a:cubicBezTo>
                  <a:pt x="2970736" y="1260392"/>
                  <a:pt x="2970550" y="1260271"/>
                  <a:pt x="2970365" y="1260134"/>
                </a:cubicBezTo>
                <a:lnTo>
                  <a:pt x="2967061" y="1257975"/>
                </a:lnTo>
                <a:lnTo>
                  <a:pt x="2781702" y="1762345"/>
                </a:lnTo>
                <a:lnTo>
                  <a:pt x="2896292" y="2002023"/>
                </a:lnTo>
                <a:cubicBezTo>
                  <a:pt x="2896403" y="2002208"/>
                  <a:pt x="2896477" y="2002394"/>
                  <a:pt x="2896570" y="2002598"/>
                </a:cubicBezTo>
                <a:lnTo>
                  <a:pt x="2934952" y="2082874"/>
                </a:lnTo>
                <a:lnTo>
                  <a:pt x="2935119" y="2083208"/>
                </a:lnTo>
                <a:lnTo>
                  <a:pt x="2974169" y="2164932"/>
                </a:lnTo>
                <a:cubicBezTo>
                  <a:pt x="2974244" y="2165044"/>
                  <a:pt x="2974299" y="2165155"/>
                  <a:pt x="2974337" y="2165266"/>
                </a:cubicBezTo>
                <a:lnTo>
                  <a:pt x="3014946" y="2250183"/>
                </a:lnTo>
                <a:lnTo>
                  <a:pt x="3014983" y="2250257"/>
                </a:lnTo>
                <a:lnTo>
                  <a:pt x="3052400" y="2328547"/>
                </a:lnTo>
                <a:cubicBezTo>
                  <a:pt x="3052493" y="2328714"/>
                  <a:pt x="3052586" y="2328881"/>
                  <a:pt x="3052641" y="2329048"/>
                </a:cubicBezTo>
                <a:lnTo>
                  <a:pt x="3091617" y="2410549"/>
                </a:lnTo>
                <a:cubicBezTo>
                  <a:pt x="3091710" y="2410735"/>
                  <a:pt x="3091803" y="2410921"/>
                  <a:pt x="3091896" y="2411125"/>
                </a:cubicBezTo>
                <a:lnTo>
                  <a:pt x="3114168" y="2457731"/>
                </a:lnTo>
                <a:lnTo>
                  <a:pt x="3114186" y="2457750"/>
                </a:lnTo>
                <a:lnTo>
                  <a:pt x="3114205" y="2457806"/>
                </a:lnTo>
                <a:lnTo>
                  <a:pt x="3114223" y="2457843"/>
                </a:lnTo>
                <a:cubicBezTo>
                  <a:pt x="3114298" y="2457991"/>
                  <a:pt x="3114353" y="2458121"/>
                  <a:pt x="3114391" y="2458251"/>
                </a:cubicBezTo>
                <a:lnTo>
                  <a:pt x="3114391" y="2458270"/>
                </a:lnTo>
                <a:lnTo>
                  <a:pt x="3114428" y="2458344"/>
                </a:lnTo>
                <a:lnTo>
                  <a:pt x="3114465" y="2458437"/>
                </a:lnTo>
                <a:lnTo>
                  <a:pt x="3114465" y="2458474"/>
                </a:lnTo>
                <a:lnTo>
                  <a:pt x="3114483" y="2458530"/>
                </a:lnTo>
                <a:cubicBezTo>
                  <a:pt x="3114521" y="2458660"/>
                  <a:pt x="3114558" y="2458790"/>
                  <a:pt x="3114576" y="2458901"/>
                </a:cubicBezTo>
                <a:lnTo>
                  <a:pt x="3114576" y="2458919"/>
                </a:lnTo>
                <a:cubicBezTo>
                  <a:pt x="3114650" y="2459272"/>
                  <a:pt x="3114669" y="2459643"/>
                  <a:pt x="3114650" y="2460014"/>
                </a:cubicBezTo>
                <a:lnTo>
                  <a:pt x="3114650" y="2460033"/>
                </a:lnTo>
                <a:lnTo>
                  <a:pt x="3114650" y="2460052"/>
                </a:lnTo>
                <a:lnTo>
                  <a:pt x="3114650" y="2460144"/>
                </a:lnTo>
                <a:lnTo>
                  <a:pt x="3114650" y="2460163"/>
                </a:lnTo>
                <a:lnTo>
                  <a:pt x="3114650" y="2460237"/>
                </a:lnTo>
                <a:lnTo>
                  <a:pt x="3114650" y="2460274"/>
                </a:lnTo>
                <a:lnTo>
                  <a:pt x="3114632" y="2460330"/>
                </a:lnTo>
                <a:lnTo>
                  <a:pt x="3114632" y="2460404"/>
                </a:lnTo>
                <a:lnTo>
                  <a:pt x="3114632" y="2460423"/>
                </a:lnTo>
                <a:lnTo>
                  <a:pt x="3114613" y="2460441"/>
                </a:lnTo>
                <a:lnTo>
                  <a:pt x="3114595" y="2460645"/>
                </a:lnTo>
                <a:lnTo>
                  <a:pt x="3114576" y="2460757"/>
                </a:lnTo>
                <a:lnTo>
                  <a:pt x="3114558" y="2460794"/>
                </a:lnTo>
                <a:lnTo>
                  <a:pt x="3114558" y="2460813"/>
                </a:lnTo>
                <a:lnTo>
                  <a:pt x="3114521" y="2460961"/>
                </a:lnTo>
                <a:lnTo>
                  <a:pt x="3114521" y="2460980"/>
                </a:lnTo>
                <a:lnTo>
                  <a:pt x="3114521" y="2460980"/>
                </a:lnTo>
                <a:lnTo>
                  <a:pt x="3114521" y="2460998"/>
                </a:lnTo>
                <a:lnTo>
                  <a:pt x="3114483" y="2461128"/>
                </a:lnTo>
                <a:lnTo>
                  <a:pt x="3114428" y="2461239"/>
                </a:lnTo>
                <a:lnTo>
                  <a:pt x="3114409" y="2461314"/>
                </a:lnTo>
                <a:lnTo>
                  <a:pt x="3114409" y="2461332"/>
                </a:lnTo>
                <a:lnTo>
                  <a:pt x="3114372" y="2461425"/>
                </a:lnTo>
                <a:lnTo>
                  <a:pt x="3114372" y="2461425"/>
                </a:lnTo>
                <a:lnTo>
                  <a:pt x="3114335" y="2461518"/>
                </a:lnTo>
                <a:lnTo>
                  <a:pt x="3114279" y="2461629"/>
                </a:lnTo>
                <a:lnTo>
                  <a:pt x="3114279" y="2461648"/>
                </a:lnTo>
                <a:lnTo>
                  <a:pt x="3114261" y="2461685"/>
                </a:lnTo>
                <a:lnTo>
                  <a:pt x="3114261" y="2461704"/>
                </a:lnTo>
                <a:lnTo>
                  <a:pt x="3114205" y="2461815"/>
                </a:lnTo>
                <a:lnTo>
                  <a:pt x="3114149" y="2461908"/>
                </a:lnTo>
                <a:lnTo>
                  <a:pt x="3114131" y="2461945"/>
                </a:lnTo>
                <a:lnTo>
                  <a:pt x="3114131" y="2461945"/>
                </a:lnTo>
                <a:lnTo>
                  <a:pt x="3114094" y="2462037"/>
                </a:lnTo>
                <a:lnTo>
                  <a:pt x="3114094" y="2462056"/>
                </a:lnTo>
                <a:lnTo>
                  <a:pt x="3114038" y="2462112"/>
                </a:lnTo>
                <a:lnTo>
                  <a:pt x="3114019" y="2462149"/>
                </a:lnTo>
                <a:lnTo>
                  <a:pt x="3113945" y="2462279"/>
                </a:lnTo>
                <a:lnTo>
                  <a:pt x="3113889" y="2462353"/>
                </a:lnTo>
                <a:cubicBezTo>
                  <a:pt x="3113741" y="2462594"/>
                  <a:pt x="3113555" y="2462836"/>
                  <a:pt x="3113351" y="2463040"/>
                </a:cubicBezTo>
                <a:lnTo>
                  <a:pt x="3113333" y="2463058"/>
                </a:lnTo>
                <a:cubicBezTo>
                  <a:pt x="3113221" y="2463170"/>
                  <a:pt x="3113091" y="2463281"/>
                  <a:pt x="3112962" y="2463392"/>
                </a:cubicBezTo>
                <a:lnTo>
                  <a:pt x="3067285" y="2500663"/>
                </a:lnTo>
                <a:lnTo>
                  <a:pt x="3008301" y="2557292"/>
                </a:lnTo>
                <a:lnTo>
                  <a:pt x="3008209" y="2557385"/>
                </a:lnTo>
                <a:lnTo>
                  <a:pt x="2944269" y="2618766"/>
                </a:lnTo>
                <a:lnTo>
                  <a:pt x="2944028" y="2618989"/>
                </a:lnTo>
                <a:lnTo>
                  <a:pt x="2795492" y="2761593"/>
                </a:lnTo>
                <a:lnTo>
                  <a:pt x="2794973" y="2840421"/>
                </a:lnTo>
                <a:lnTo>
                  <a:pt x="2794973" y="2840700"/>
                </a:lnTo>
                <a:lnTo>
                  <a:pt x="2794416" y="2921217"/>
                </a:lnTo>
                <a:cubicBezTo>
                  <a:pt x="2794509" y="2923575"/>
                  <a:pt x="2792801" y="2925653"/>
                  <a:pt x="2790444" y="2925987"/>
                </a:cubicBezTo>
                <a:lnTo>
                  <a:pt x="2723275" y="2935286"/>
                </a:lnTo>
                <a:lnTo>
                  <a:pt x="2688512" y="4343692"/>
                </a:lnTo>
                <a:lnTo>
                  <a:pt x="2696122" y="4342411"/>
                </a:lnTo>
                <a:lnTo>
                  <a:pt x="2696122" y="4342411"/>
                </a:lnTo>
                <a:cubicBezTo>
                  <a:pt x="2696326" y="4342374"/>
                  <a:pt x="2696530" y="4342374"/>
                  <a:pt x="2696734" y="4342356"/>
                </a:cubicBezTo>
                <a:cubicBezTo>
                  <a:pt x="2699296" y="4342282"/>
                  <a:pt x="2701411" y="4344286"/>
                  <a:pt x="2701504" y="4346848"/>
                </a:cubicBezTo>
                <a:lnTo>
                  <a:pt x="2705866" y="4480208"/>
                </a:lnTo>
                <a:lnTo>
                  <a:pt x="2705866" y="4480208"/>
                </a:lnTo>
                <a:cubicBezTo>
                  <a:pt x="2705940" y="4482361"/>
                  <a:pt x="2704511" y="4484328"/>
                  <a:pt x="2702340" y="4484848"/>
                </a:cubicBezTo>
                <a:lnTo>
                  <a:pt x="2575835" y="4515400"/>
                </a:lnTo>
                <a:cubicBezTo>
                  <a:pt x="2575259" y="4515567"/>
                  <a:pt x="2574665" y="4515641"/>
                  <a:pt x="2574053" y="4515585"/>
                </a:cubicBezTo>
                <a:lnTo>
                  <a:pt x="2359777" y="4497006"/>
                </a:lnTo>
                <a:lnTo>
                  <a:pt x="2359777" y="4497006"/>
                </a:lnTo>
                <a:cubicBezTo>
                  <a:pt x="2357866" y="4496839"/>
                  <a:pt x="2356177" y="4495484"/>
                  <a:pt x="2355676" y="4493516"/>
                </a:cubicBezTo>
                <a:lnTo>
                  <a:pt x="2319613" y="4350300"/>
                </a:lnTo>
                <a:lnTo>
                  <a:pt x="2319613" y="4350300"/>
                </a:lnTo>
                <a:cubicBezTo>
                  <a:pt x="2319057" y="4348091"/>
                  <a:pt x="2320189" y="4345771"/>
                  <a:pt x="2322342" y="4344898"/>
                </a:cubicBezTo>
                <a:lnTo>
                  <a:pt x="2337524" y="4338643"/>
                </a:lnTo>
                <a:lnTo>
                  <a:pt x="2278781" y="3982143"/>
                </a:lnTo>
                <a:lnTo>
                  <a:pt x="2223046" y="4419848"/>
                </a:lnTo>
                <a:lnTo>
                  <a:pt x="2234312" y="4425899"/>
                </a:lnTo>
                <a:cubicBezTo>
                  <a:pt x="2235945" y="4426715"/>
                  <a:pt x="2237021" y="4428441"/>
                  <a:pt x="2236891" y="4430372"/>
                </a:cubicBezTo>
                <a:lnTo>
                  <a:pt x="2227055" y="4577969"/>
                </a:lnTo>
                <a:lnTo>
                  <a:pt x="2227055" y="4577969"/>
                </a:lnTo>
                <a:cubicBezTo>
                  <a:pt x="2226906" y="4580122"/>
                  <a:pt x="2225254" y="4581959"/>
                  <a:pt x="2223027" y="4582238"/>
                </a:cubicBezTo>
                <a:lnTo>
                  <a:pt x="2064673" y="4602989"/>
                </a:lnTo>
                <a:cubicBezTo>
                  <a:pt x="2064339" y="4603044"/>
                  <a:pt x="2064005" y="4603081"/>
                  <a:pt x="2063652" y="4603044"/>
                </a:cubicBezTo>
                <a:cubicBezTo>
                  <a:pt x="2063504" y="4603044"/>
                  <a:pt x="2063337" y="4603026"/>
                  <a:pt x="2063188" y="4603007"/>
                </a:cubicBezTo>
                <a:lnTo>
                  <a:pt x="2063188" y="4603007"/>
                </a:lnTo>
                <a:lnTo>
                  <a:pt x="1834807" y="4565848"/>
                </a:lnTo>
                <a:cubicBezTo>
                  <a:pt x="1832654" y="4565551"/>
                  <a:pt x="1830965" y="4563769"/>
                  <a:pt x="1830835" y="4561523"/>
                </a:cubicBezTo>
                <a:lnTo>
                  <a:pt x="1822094" y="4414131"/>
                </a:lnTo>
                <a:lnTo>
                  <a:pt x="1822075" y="4414001"/>
                </a:lnTo>
                <a:cubicBezTo>
                  <a:pt x="1821908" y="4411439"/>
                  <a:pt x="1823820" y="4409231"/>
                  <a:pt x="1826381" y="4409045"/>
                </a:cubicBezTo>
                <a:lnTo>
                  <a:pt x="1837183" y="4408284"/>
                </a:lnTo>
                <a:lnTo>
                  <a:pt x="1787071" y="3273746"/>
                </a:lnTo>
                <a:lnTo>
                  <a:pt x="1787071" y="3273467"/>
                </a:lnTo>
                <a:lnTo>
                  <a:pt x="1774190" y="2981967"/>
                </a:lnTo>
                <a:lnTo>
                  <a:pt x="1451144" y="2994793"/>
                </a:lnTo>
                <a:lnTo>
                  <a:pt x="1445969" y="3003424"/>
                </a:lnTo>
                <a:lnTo>
                  <a:pt x="1445860" y="3003591"/>
                </a:lnTo>
                <a:lnTo>
                  <a:pt x="1445860" y="3003591"/>
                </a:lnTo>
                <a:cubicBezTo>
                  <a:pt x="1445789" y="3003702"/>
                  <a:pt x="1445711" y="3003814"/>
                  <a:pt x="1445631" y="3003925"/>
                </a:cubicBezTo>
                <a:lnTo>
                  <a:pt x="1445630" y="3003925"/>
                </a:lnTo>
                <a:lnTo>
                  <a:pt x="1445611" y="3003962"/>
                </a:lnTo>
                <a:lnTo>
                  <a:pt x="1445590" y="3003980"/>
                </a:lnTo>
                <a:lnTo>
                  <a:pt x="1445546" y="3004036"/>
                </a:lnTo>
                <a:lnTo>
                  <a:pt x="1445540" y="3004055"/>
                </a:lnTo>
                <a:lnTo>
                  <a:pt x="1445481" y="3004129"/>
                </a:lnTo>
                <a:lnTo>
                  <a:pt x="1445474" y="3004129"/>
                </a:lnTo>
                <a:lnTo>
                  <a:pt x="1445462" y="3004147"/>
                </a:lnTo>
                <a:lnTo>
                  <a:pt x="1445455" y="3004147"/>
                </a:lnTo>
                <a:cubicBezTo>
                  <a:pt x="1445372" y="3004259"/>
                  <a:pt x="1445282" y="3004352"/>
                  <a:pt x="1445191" y="3004445"/>
                </a:cubicBezTo>
                <a:lnTo>
                  <a:pt x="1445184" y="3004463"/>
                </a:lnTo>
                <a:lnTo>
                  <a:pt x="1445175" y="3004463"/>
                </a:lnTo>
                <a:lnTo>
                  <a:pt x="1445167" y="3004463"/>
                </a:lnTo>
                <a:lnTo>
                  <a:pt x="1445093" y="3004537"/>
                </a:lnTo>
                <a:lnTo>
                  <a:pt x="1445087" y="3004556"/>
                </a:lnTo>
                <a:lnTo>
                  <a:pt x="1445013" y="3004612"/>
                </a:lnTo>
                <a:lnTo>
                  <a:pt x="1444987" y="3004649"/>
                </a:lnTo>
                <a:lnTo>
                  <a:pt x="1444881" y="3004741"/>
                </a:lnTo>
                <a:lnTo>
                  <a:pt x="1444848" y="3004760"/>
                </a:lnTo>
                <a:cubicBezTo>
                  <a:pt x="1444173" y="3005336"/>
                  <a:pt x="1443330" y="3005707"/>
                  <a:pt x="1442393" y="3005818"/>
                </a:cubicBezTo>
                <a:lnTo>
                  <a:pt x="1383485" y="3012129"/>
                </a:lnTo>
                <a:lnTo>
                  <a:pt x="1064041" y="3549988"/>
                </a:lnTo>
                <a:lnTo>
                  <a:pt x="1129090" y="4205914"/>
                </a:lnTo>
                <a:lnTo>
                  <a:pt x="1129094" y="4205970"/>
                </a:lnTo>
                <a:lnTo>
                  <a:pt x="1129105" y="4206063"/>
                </a:lnTo>
                <a:lnTo>
                  <a:pt x="1129116" y="4206193"/>
                </a:lnTo>
                <a:lnTo>
                  <a:pt x="1129474" y="4209793"/>
                </a:lnTo>
                <a:lnTo>
                  <a:pt x="1136022" y="4258924"/>
                </a:lnTo>
                <a:lnTo>
                  <a:pt x="1136024" y="4258924"/>
                </a:lnTo>
                <a:lnTo>
                  <a:pt x="1136041" y="4259128"/>
                </a:lnTo>
                <a:cubicBezTo>
                  <a:pt x="1136260" y="4261671"/>
                  <a:pt x="1134378" y="4263917"/>
                  <a:pt x="1131837" y="4264121"/>
                </a:cubicBezTo>
                <a:lnTo>
                  <a:pt x="1022960" y="4273922"/>
                </a:lnTo>
                <a:cubicBezTo>
                  <a:pt x="1022430" y="4274033"/>
                  <a:pt x="1021867" y="4274033"/>
                  <a:pt x="1021305" y="4273940"/>
                </a:cubicBezTo>
                <a:lnTo>
                  <a:pt x="886843" y="4249885"/>
                </a:lnTo>
                <a:lnTo>
                  <a:pt x="886847" y="4249866"/>
                </a:lnTo>
                <a:cubicBezTo>
                  <a:pt x="885004" y="4249532"/>
                  <a:pt x="883465" y="4248103"/>
                  <a:pt x="883109" y="4246154"/>
                </a:cubicBezTo>
                <a:lnTo>
                  <a:pt x="870054" y="4175437"/>
                </a:lnTo>
                <a:lnTo>
                  <a:pt x="696313" y="3598451"/>
                </a:lnTo>
                <a:cubicBezTo>
                  <a:pt x="696167" y="3598006"/>
                  <a:pt x="696083" y="3597523"/>
                  <a:pt x="696083" y="3597022"/>
                </a:cubicBezTo>
                <a:lnTo>
                  <a:pt x="696083" y="3535362"/>
                </a:lnTo>
                <a:lnTo>
                  <a:pt x="662601" y="3570572"/>
                </a:lnTo>
                <a:lnTo>
                  <a:pt x="622584" y="4186017"/>
                </a:lnTo>
                <a:lnTo>
                  <a:pt x="629666" y="4186017"/>
                </a:lnTo>
                <a:lnTo>
                  <a:pt x="629666" y="4186017"/>
                </a:lnTo>
                <a:cubicBezTo>
                  <a:pt x="629870" y="4186017"/>
                  <a:pt x="630074" y="4186035"/>
                  <a:pt x="630282" y="4186072"/>
                </a:cubicBezTo>
                <a:cubicBezTo>
                  <a:pt x="632814" y="4186406"/>
                  <a:pt x="634592" y="4188726"/>
                  <a:pt x="634252" y="4191269"/>
                </a:cubicBezTo>
                <a:lnTo>
                  <a:pt x="617862" y="4312565"/>
                </a:lnTo>
                <a:cubicBezTo>
                  <a:pt x="617589" y="4314774"/>
                  <a:pt x="615746" y="4316538"/>
                  <a:pt x="613450" y="4316630"/>
                </a:cubicBezTo>
                <a:lnTo>
                  <a:pt x="481175" y="4322087"/>
                </a:lnTo>
                <a:lnTo>
                  <a:pt x="481130" y="4322087"/>
                </a:lnTo>
                <a:lnTo>
                  <a:pt x="481113" y="4322087"/>
                </a:lnTo>
                <a:lnTo>
                  <a:pt x="481099" y="4322087"/>
                </a:lnTo>
                <a:lnTo>
                  <a:pt x="481082" y="4322087"/>
                </a:lnTo>
                <a:lnTo>
                  <a:pt x="481065" y="4322087"/>
                </a:lnTo>
                <a:lnTo>
                  <a:pt x="481049" y="4322087"/>
                </a:lnTo>
                <a:lnTo>
                  <a:pt x="481037" y="4322087"/>
                </a:lnTo>
                <a:lnTo>
                  <a:pt x="481021" y="4322087"/>
                </a:lnTo>
                <a:cubicBezTo>
                  <a:pt x="480941" y="4322087"/>
                  <a:pt x="480857" y="4322087"/>
                  <a:pt x="480776" y="4322087"/>
                </a:cubicBezTo>
                <a:lnTo>
                  <a:pt x="480679" y="4322087"/>
                </a:lnTo>
                <a:lnTo>
                  <a:pt x="480662" y="4322087"/>
                </a:lnTo>
                <a:lnTo>
                  <a:pt x="480425" y="4322050"/>
                </a:lnTo>
                <a:lnTo>
                  <a:pt x="480397" y="4322050"/>
                </a:lnTo>
                <a:lnTo>
                  <a:pt x="480375" y="4322050"/>
                </a:lnTo>
                <a:lnTo>
                  <a:pt x="480276" y="4322031"/>
                </a:lnTo>
                <a:lnTo>
                  <a:pt x="480271" y="4322031"/>
                </a:lnTo>
                <a:lnTo>
                  <a:pt x="480247" y="4322031"/>
                </a:lnTo>
                <a:lnTo>
                  <a:pt x="480236" y="4322031"/>
                </a:lnTo>
                <a:lnTo>
                  <a:pt x="480215" y="4322031"/>
                </a:lnTo>
                <a:lnTo>
                  <a:pt x="480199" y="4322013"/>
                </a:lnTo>
                <a:lnTo>
                  <a:pt x="480184" y="4322013"/>
                </a:lnTo>
                <a:lnTo>
                  <a:pt x="480141" y="4322013"/>
                </a:lnTo>
                <a:lnTo>
                  <a:pt x="347034" y="4296919"/>
                </a:lnTo>
                <a:cubicBezTo>
                  <a:pt x="344753" y="4296640"/>
                  <a:pt x="342984" y="4294691"/>
                  <a:pt x="342984" y="4292315"/>
                </a:cubicBezTo>
                <a:lnTo>
                  <a:pt x="342984" y="4191975"/>
                </a:lnTo>
                <a:lnTo>
                  <a:pt x="259969" y="3588985"/>
                </a:lnTo>
                <a:cubicBezTo>
                  <a:pt x="259861" y="3588317"/>
                  <a:pt x="259900" y="3587593"/>
                  <a:pt x="260119" y="3586906"/>
                </a:cubicBezTo>
                <a:lnTo>
                  <a:pt x="450124" y="2977550"/>
                </a:lnTo>
                <a:lnTo>
                  <a:pt x="449046" y="2905347"/>
                </a:lnTo>
                <a:lnTo>
                  <a:pt x="449042" y="2905310"/>
                </a:lnTo>
                <a:cubicBezTo>
                  <a:pt x="449031" y="2905143"/>
                  <a:pt x="449032" y="2904976"/>
                  <a:pt x="449038" y="2904828"/>
                </a:cubicBezTo>
                <a:lnTo>
                  <a:pt x="447971" y="2833350"/>
                </a:lnTo>
                <a:lnTo>
                  <a:pt x="260827" y="2583074"/>
                </a:lnTo>
                <a:lnTo>
                  <a:pt x="260834" y="2583074"/>
                </a:lnTo>
                <a:cubicBezTo>
                  <a:pt x="260383" y="2582480"/>
                  <a:pt x="260069" y="2581756"/>
                  <a:pt x="259956" y="2580957"/>
                </a:cubicBezTo>
                <a:cubicBezTo>
                  <a:pt x="259841" y="2580141"/>
                  <a:pt x="259950" y="2579343"/>
                  <a:pt x="260229" y="2578637"/>
                </a:cubicBezTo>
                <a:cubicBezTo>
                  <a:pt x="268275" y="2553339"/>
                  <a:pt x="276562" y="2528133"/>
                  <a:pt x="285094" y="2503002"/>
                </a:cubicBezTo>
                <a:cubicBezTo>
                  <a:pt x="285155" y="2502760"/>
                  <a:pt x="285237" y="2502519"/>
                  <a:pt x="285333" y="2502296"/>
                </a:cubicBezTo>
                <a:cubicBezTo>
                  <a:pt x="293516" y="2478186"/>
                  <a:pt x="301926" y="2454149"/>
                  <a:pt x="310573" y="2430187"/>
                </a:cubicBezTo>
                <a:lnTo>
                  <a:pt x="310580" y="2430168"/>
                </a:lnTo>
                <a:lnTo>
                  <a:pt x="310619" y="2430075"/>
                </a:lnTo>
                <a:lnTo>
                  <a:pt x="310658" y="2429964"/>
                </a:lnTo>
                <a:cubicBezTo>
                  <a:pt x="332735" y="2368787"/>
                  <a:pt x="356342" y="2308037"/>
                  <a:pt x="381608" y="2247807"/>
                </a:cubicBezTo>
                <a:cubicBezTo>
                  <a:pt x="418518" y="2159810"/>
                  <a:pt x="459009" y="2072740"/>
                  <a:pt x="503469" y="1986747"/>
                </a:cubicBezTo>
                <a:lnTo>
                  <a:pt x="495609" y="1980381"/>
                </a:lnTo>
                <a:lnTo>
                  <a:pt x="495351" y="1980176"/>
                </a:lnTo>
                <a:lnTo>
                  <a:pt x="448691" y="1942368"/>
                </a:lnTo>
                <a:lnTo>
                  <a:pt x="448448" y="1942164"/>
                </a:lnTo>
                <a:lnTo>
                  <a:pt x="401786" y="1904373"/>
                </a:lnTo>
                <a:lnTo>
                  <a:pt x="401536" y="1904169"/>
                </a:lnTo>
                <a:lnTo>
                  <a:pt x="382393" y="1888652"/>
                </a:lnTo>
                <a:lnTo>
                  <a:pt x="342489" y="1935834"/>
                </a:lnTo>
                <a:cubicBezTo>
                  <a:pt x="342387" y="1935964"/>
                  <a:pt x="342281" y="1936094"/>
                  <a:pt x="342166" y="1936205"/>
                </a:cubicBezTo>
                <a:lnTo>
                  <a:pt x="261610" y="2031442"/>
                </a:lnTo>
                <a:cubicBezTo>
                  <a:pt x="260923" y="2032370"/>
                  <a:pt x="259885" y="2033038"/>
                  <a:pt x="258655" y="2033242"/>
                </a:cubicBezTo>
                <a:lnTo>
                  <a:pt x="137167" y="2054105"/>
                </a:lnTo>
                <a:lnTo>
                  <a:pt x="137055" y="2054123"/>
                </a:lnTo>
                <a:lnTo>
                  <a:pt x="136942" y="2054142"/>
                </a:lnTo>
                <a:lnTo>
                  <a:pt x="127580" y="2055738"/>
                </a:lnTo>
                <a:lnTo>
                  <a:pt x="127579" y="2055738"/>
                </a:lnTo>
                <a:cubicBezTo>
                  <a:pt x="125641" y="2056072"/>
                  <a:pt x="123627" y="2055126"/>
                  <a:pt x="122686" y="2053288"/>
                </a:cubicBezTo>
                <a:lnTo>
                  <a:pt x="91273" y="1992000"/>
                </a:lnTo>
                <a:cubicBezTo>
                  <a:pt x="91182" y="1991851"/>
                  <a:pt x="91103" y="1991703"/>
                  <a:pt x="91030" y="1991536"/>
                </a:cubicBezTo>
                <a:lnTo>
                  <a:pt x="53784" y="1918888"/>
                </a:lnTo>
                <a:cubicBezTo>
                  <a:pt x="53687" y="1918721"/>
                  <a:pt x="53604" y="1918554"/>
                  <a:pt x="53528" y="1918387"/>
                </a:cubicBezTo>
                <a:lnTo>
                  <a:pt x="561" y="1815058"/>
                </a:lnTo>
                <a:cubicBezTo>
                  <a:pt x="-478" y="1813146"/>
                  <a:pt x="-57" y="1810715"/>
                  <a:pt x="1684" y="1809286"/>
                </a:cubicBezTo>
                <a:lnTo>
                  <a:pt x="105346" y="1723924"/>
                </a:lnTo>
                <a:lnTo>
                  <a:pt x="105652" y="1723682"/>
                </a:lnTo>
                <a:lnTo>
                  <a:pt x="178598" y="1663601"/>
                </a:lnTo>
                <a:cubicBezTo>
                  <a:pt x="178698" y="1663526"/>
                  <a:pt x="178802" y="1663434"/>
                  <a:pt x="178910" y="1663359"/>
                </a:cubicBezTo>
                <a:lnTo>
                  <a:pt x="251860" y="1603278"/>
                </a:lnTo>
                <a:cubicBezTo>
                  <a:pt x="251953" y="1603203"/>
                  <a:pt x="252049" y="1603111"/>
                  <a:pt x="252150" y="1603036"/>
                </a:cubicBezTo>
                <a:lnTo>
                  <a:pt x="309706" y="1555650"/>
                </a:lnTo>
                <a:lnTo>
                  <a:pt x="309712" y="1555650"/>
                </a:lnTo>
                <a:cubicBezTo>
                  <a:pt x="310528" y="1554982"/>
                  <a:pt x="311573" y="1554574"/>
                  <a:pt x="312715" y="1554592"/>
                </a:cubicBezTo>
                <a:lnTo>
                  <a:pt x="324495" y="1554796"/>
                </a:lnTo>
                <a:cubicBezTo>
                  <a:pt x="324690" y="1554796"/>
                  <a:pt x="324888" y="1554796"/>
                  <a:pt x="325085" y="1554815"/>
                </a:cubicBezTo>
                <a:lnTo>
                  <a:pt x="381337" y="1555762"/>
                </a:lnTo>
                <a:cubicBezTo>
                  <a:pt x="381526" y="1555743"/>
                  <a:pt x="381719" y="1555743"/>
                  <a:pt x="381912" y="1555762"/>
                </a:cubicBezTo>
                <a:lnTo>
                  <a:pt x="438188" y="1556708"/>
                </a:lnTo>
                <a:cubicBezTo>
                  <a:pt x="438368" y="1556708"/>
                  <a:pt x="438550" y="1556708"/>
                  <a:pt x="438732" y="1556708"/>
                </a:cubicBezTo>
                <a:lnTo>
                  <a:pt x="495008" y="1557655"/>
                </a:lnTo>
                <a:cubicBezTo>
                  <a:pt x="495199" y="1557655"/>
                  <a:pt x="495395" y="1557655"/>
                  <a:pt x="495588" y="1557673"/>
                </a:cubicBezTo>
                <a:lnTo>
                  <a:pt x="551844" y="1558620"/>
                </a:lnTo>
                <a:cubicBezTo>
                  <a:pt x="552035" y="1558601"/>
                  <a:pt x="552232" y="1558620"/>
                  <a:pt x="552425" y="1558638"/>
                </a:cubicBezTo>
                <a:lnTo>
                  <a:pt x="572893" y="1558973"/>
                </a:lnTo>
                <a:lnTo>
                  <a:pt x="572893" y="1558973"/>
                </a:lnTo>
                <a:cubicBezTo>
                  <a:pt x="574441" y="1558991"/>
                  <a:pt x="575939" y="1559789"/>
                  <a:pt x="576790" y="1561218"/>
                </a:cubicBezTo>
                <a:lnTo>
                  <a:pt x="601646" y="1602943"/>
                </a:lnTo>
                <a:cubicBezTo>
                  <a:pt x="601757" y="1603111"/>
                  <a:pt x="601858" y="1603278"/>
                  <a:pt x="601949" y="1603445"/>
                </a:cubicBezTo>
                <a:lnTo>
                  <a:pt x="641030" y="1669058"/>
                </a:lnTo>
                <a:cubicBezTo>
                  <a:pt x="641138" y="1669206"/>
                  <a:pt x="641238" y="1669373"/>
                  <a:pt x="641325" y="1669540"/>
                </a:cubicBezTo>
                <a:lnTo>
                  <a:pt x="680417" y="1735172"/>
                </a:lnTo>
                <a:cubicBezTo>
                  <a:pt x="680522" y="1735320"/>
                  <a:pt x="680617" y="1735487"/>
                  <a:pt x="680704" y="1735636"/>
                </a:cubicBezTo>
                <a:lnTo>
                  <a:pt x="719790" y="1801249"/>
                </a:lnTo>
                <a:cubicBezTo>
                  <a:pt x="719901" y="1801416"/>
                  <a:pt x="720000" y="1801583"/>
                  <a:pt x="720090" y="1801768"/>
                </a:cubicBezTo>
                <a:lnTo>
                  <a:pt x="758675" y="1866528"/>
                </a:lnTo>
                <a:lnTo>
                  <a:pt x="1874860" y="1578889"/>
                </a:lnTo>
                <a:lnTo>
                  <a:pt x="2075363" y="1154182"/>
                </a:lnTo>
                <a:close/>
                <a:moveTo>
                  <a:pt x="2083920" y="1157733"/>
                </a:moveTo>
                <a:lnTo>
                  <a:pt x="1939875" y="1563334"/>
                </a:lnTo>
                <a:lnTo>
                  <a:pt x="2002423" y="1548430"/>
                </a:lnTo>
                <a:lnTo>
                  <a:pt x="2259145" y="839863"/>
                </a:lnTo>
                <a:cubicBezTo>
                  <a:pt x="2230451" y="880807"/>
                  <a:pt x="2202425" y="922345"/>
                  <a:pt x="2175124" y="964537"/>
                </a:cubicBezTo>
                <a:lnTo>
                  <a:pt x="2083920" y="1157733"/>
                </a:lnTo>
                <a:close/>
                <a:moveTo>
                  <a:pt x="2158735" y="1511178"/>
                </a:moveTo>
                <a:lnTo>
                  <a:pt x="2388657" y="887309"/>
                </a:lnTo>
                <a:lnTo>
                  <a:pt x="2340716" y="856585"/>
                </a:lnTo>
                <a:lnTo>
                  <a:pt x="2090917" y="1527345"/>
                </a:lnTo>
                <a:lnTo>
                  <a:pt x="2158735" y="1511178"/>
                </a:lnTo>
                <a:close/>
                <a:moveTo>
                  <a:pt x="2396656" y="892430"/>
                </a:moveTo>
                <a:lnTo>
                  <a:pt x="2169556" y="1508598"/>
                </a:lnTo>
                <a:lnTo>
                  <a:pt x="2239713" y="1491875"/>
                </a:lnTo>
                <a:lnTo>
                  <a:pt x="2447399" y="924951"/>
                </a:lnTo>
                <a:lnTo>
                  <a:pt x="2396656" y="892430"/>
                </a:lnTo>
                <a:close/>
                <a:moveTo>
                  <a:pt x="2455399" y="930072"/>
                </a:moveTo>
                <a:lnTo>
                  <a:pt x="2247990" y="1496255"/>
                </a:lnTo>
                <a:lnTo>
                  <a:pt x="2253447" y="1526194"/>
                </a:lnTo>
                <a:lnTo>
                  <a:pt x="2296005" y="1539632"/>
                </a:lnTo>
                <a:lnTo>
                  <a:pt x="2506643" y="962910"/>
                </a:lnTo>
                <a:lnTo>
                  <a:pt x="2455399" y="930072"/>
                </a:lnTo>
                <a:close/>
                <a:moveTo>
                  <a:pt x="2080078" y="1529925"/>
                </a:moveTo>
                <a:lnTo>
                  <a:pt x="2332754" y="851481"/>
                </a:lnTo>
                <a:lnTo>
                  <a:pt x="2277594" y="816135"/>
                </a:lnTo>
                <a:lnTo>
                  <a:pt x="2013187" y="1545869"/>
                </a:lnTo>
                <a:lnTo>
                  <a:pt x="2080078" y="1529925"/>
                </a:lnTo>
                <a:close/>
                <a:moveTo>
                  <a:pt x="2967209" y="1247030"/>
                </a:moveTo>
                <a:lnTo>
                  <a:pt x="2967451" y="1247199"/>
                </a:lnTo>
                <a:lnTo>
                  <a:pt x="2972258" y="1250319"/>
                </a:lnTo>
                <a:lnTo>
                  <a:pt x="3027511" y="1184518"/>
                </a:lnTo>
                <a:lnTo>
                  <a:pt x="2330564" y="741006"/>
                </a:lnTo>
                <a:cubicBezTo>
                  <a:pt x="2314120" y="763108"/>
                  <a:pt x="2297880" y="785389"/>
                  <a:pt x="2281825" y="807844"/>
                </a:cubicBezTo>
                <a:lnTo>
                  <a:pt x="2695918" y="1073184"/>
                </a:lnTo>
                <a:lnTo>
                  <a:pt x="2696196" y="1073364"/>
                </a:lnTo>
                <a:lnTo>
                  <a:pt x="2967209" y="1247030"/>
                </a:lnTo>
                <a:close/>
                <a:moveTo>
                  <a:pt x="2959080" y="1252819"/>
                </a:moveTo>
                <a:lnTo>
                  <a:pt x="2873129" y="1197739"/>
                </a:lnTo>
                <a:lnTo>
                  <a:pt x="2617743" y="1901255"/>
                </a:lnTo>
                <a:lnTo>
                  <a:pt x="2714682" y="1928559"/>
                </a:lnTo>
                <a:lnTo>
                  <a:pt x="2772292" y="1761064"/>
                </a:lnTo>
                <a:cubicBezTo>
                  <a:pt x="2772348" y="1760934"/>
                  <a:pt x="2772385" y="1760804"/>
                  <a:pt x="2772441" y="1760675"/>
                </a:cubicBezTo>
                <a:lnTo>
                  <a:pt x="2959080" y="1252819"/>
                </a:lnTo>
                <a:close/>
                <a:moveTo>
                  <a:pt x="2865129" y="1192622"/>
                </a:moveTo>
                <a:lnTo>
                  <a:pt x="2753973" y="1121398"/>
                </a:lnTo>
                <a:lnTo>
                  <a:pt x="2498421" y="1867660"/>
                </a:lnTo>
                <a:lnTo>
                  <a:pt x="2608816" y="1898750"/>
                </a:lnTo>
                <a:lnTo>
                  <a:pt x="2865129" y="1192622"/>
                </a:lnTo>
                <a:close/>
                <a:moveTo>
                  <a:pt x="2745956" y="1116253"/>
                </a:moveTo>
                <a:lnTo>
                  <a:pt x="2696029" y="1084259"/>
                </a:lnTo>
                <a:lnTo>
                  <a:pt x="2464697" y="1758280"/>
                </a:lnTo>
                <a:lnTo>
                  <a:pt x="2492815" y="1855428"/>
                </a:lnTo>
                <a:lnTo>
                  <a:pt x="2745956" y="1116253"/>
                </a:lnTo>
                <a:close/>
                <a:moveTo>
                  <a:pt x="2687993" y="1079109"/>
                </a:moveTo>
                <a:lnTo>
                  <a:pt x="2632702" y="1043689"/>
                </a:lnTo>
                <a:lnTo>
                  <a:pt x="2430250" y="1639249"/>
                </a:lnTo>
                <a:lnTo>
                  <a:pt x="2431605" y="1643945"/>
                </a:lnTo>
                <a:cubicBezTo>
                  <a:pt x="2431660" y="1644112"/>
                  <a:pt x="2431716" y="1644279"/>
                  <a:pt x="2431753" y="1644427"/>
                </a:cubicBezTo>
                <a:lnTo>
                  <a:pt x="2460206" y="1742782"/>
                </a:lnTo>
                <a:lnTo>
                  <a:pt x="2687993" y="1079109"/>
                </a:lnTo>
                <a:close/>
                <a:moveTo>
                  <a:pt x="2624685" y="1038542"/>
                </a:moveTo>
                <a:lnTo>
                  <a:pt x="2574647" y="1006485"/>
                </a:lnTo>
                <a:lnTo>
                  <a:pt x="2373716" y="1564207"/>
                </a:lnTo>
                <a:lnTo>
                  <a:pt x="2409667" y="1575566"/>
                </a:lnTo>
                <a:cubicBezTo>
                  <a:pt x="2411281" y="1576086"/>
                  <a:pt x="2412413" y="1577404"/>
                  <a:pt x="2412785" y="1578926"/>
                </a:cubicBezTo>
                <a:lnTo>
                  <a:pt x="2425758" y="1623713"/>
                </a:lnTo>
                <a:lnTo>
                  <a:pt x="2624685" y="1038542"/>
                </a:lnTo>
                <a:close/>
                <a:moveTo>
                  <a:pt x="2566666" y="1001372"/>
                </a:moveTo>
                <a:lnTo>
                  <a:pt x="2514624" y="968025"/>
                </a:lnTo>
                <a:lnTo>
                  <a:pt x="2304840" y="1542435"/>
                </a:lnTo>
                <a:lnTo>
                  <a:pt x="2364900" y="1561423"/>
                </a:lnTo>
                <a:lnTo>
                  <a:pt x="2566666" y="1001372"/>
                </a:lnTo>
                <a:close/>
                <a:moveTo>
                  <a:pt x="3148170" y="1125452"/>
                </a:moveTo>
                <a:lnTo>
                  <a:pt x="3384439" y="1271658"/>
                </a:lnTo>
                <a:lnTo>
                  <a:pt x="3339616" y="1132457"/>
                </a:lnTo>
                <a:lnTo>
                  <a:pt x="3210179" y="1053905"/>
                </a:lnTo>
                <a:lnTo>
                  <a:pt x="3148170" y="1125452"/>
                </a:lnTo>
                <a:close/>
                <a:moveTo>
                  <a:pt x="3386072" y="1283537"/>
                </a:moveTo>
                <a:lnTo>
                  <a:pt x="3142045" y="1132531"/>
                </a:lnTo>
                <a:lnTo>
                  <a:pt x="3078403" y="1205947"/>
                </a:lnTo>
                <a:lnTo>
                  <a:pt x="3328183" y="1364894"/>
                </a:lnTo>
                <a:lnTo>
                  <a:pt x="3386072" y="1283537"/>
                </a:lnTo>
                <a:close/>
                <a:moveTo>
                  <a:pt x="3509496" y="1340657"/>
                </a:moveTo>
                <a:lnTo>
                  <a:pt x="3392197" y="1503735"/>
                </a:lnTo>
                <a:lnTo>
                  <a:pt x="3440991" y="1522537"/>
                </a:lnTo>
                <a:lnTo>
                  <a:pt x="3543053" y="1355995"/>
                </a:lnTo>
                <a:lnTo>
                  <a:pt x="3509496" y="1340657"/>
                </a:lnTo>
                <a:close/>
                <a:moveTo>
                  <a:pt x="3383288" y="1500301"/>
                </a:moveTo>
                <a:lnTo>
                  <a:pt x="3500922" y="1336740"/>
                </a:lnTo>
                <a:lnTo>
                  <a:pt x="3448248" y="1312672"/>
                </a:lnTo>
                <a:lnTo>
                  <a:pt x="3330522" y="1479959"/>
                </a:lnTo>
                <a:lnTo>
                  <a:pt x="3383288" y="1500301"/>
                </a:lnTo>
                <a:close/>
                <a:moveTo>
                  <a:pt x="3551535" y="1359871"/>
                </a:moveTo>
                <a:lnTo>
                  <a:pt x="3449770" y="1525934"/>
                </a:lnTo>
                <a:lnTo>
                  <a:pt x="3487837" y="1540597"/>
                </a:lnTo>
                <a:lnTo>
                  <a:pt x="3585592" y="1375436"/>
                </a:lnTo>
                <a:lnTo>
                  <a:pt x="3551535" y="1359871"/>
                </a:lnTo>
                <a:close/>
                <a:moveTo>
                  <a:pt x="3321613" y="1476525"/>
                </a:moveTo>
                <a:lnTo>
                  <a:pt x="3439673" y="1308754"/>
                </a:lnTo>
                <a:lnTo>
                  <a:pt x="3394257" y="1287997"/>
                </a:lnTo>
                <a:lnTo>
                  <a:pt x="3273320" y="1457927"/>
                </a:lnTo>
                <a:lnTo>
                  <a:pt x="3321613" y="1476525"/>
                </a:lnTo>
                <a:close/>
                <a:moveTo>
                  <a:pt x="3267863" y="1449648"/>
                </a:moveTo>
                <a:lnTo>
                  <a:pt x="3322820" y="1372435"/>
                </a:lnTo>
                <a:lnTo>
                  <a:pt x="3072278" y="1213009"/>
                </a:lnTo>
                <a:lnTo>
                  <a:pt x="3015521" y="1278505"/>
                </a:lnTo>
                <a:lnTo>
                  <a:pt x="3263966" y="1440349"/>
                </a:lnTo>
                <a:cubicBezTo>
                  <a:pt x="3264949" y="1440981"/>
                  <a:pt x="3265599" y="1441909"/>
                  <a:pt x="3265896" y="1442948"/>
                </a:cubicBezTo>
                <a:lnTo>
                  <a:pt x="3265896" y="1442948"/>
                </a:lnTo>
                <a:lnTo>
                  <a:pt x="3267863" y="1449648"/>
                </a:lnTo>
                <a:close/>
                <a:moveTo>
                  <a:pt x="3396484" y="1278845"/>
                </a:moveTo>
                <a:lnTo>
                  <a:pt x="3438950" y="1298250"/>
                </a:lnTo>
                <a:lnTo>
                  <a:pt x="3331023" y="971340"/>
                </a:lnTo>
                <a:lnTo>
                  <a:pt x="3297207" y="953501"/>
                </a:lnTo>
                <a:lnTo>
                  <a:pt x="3293198" y="958126"/>
                </a:lnTo>
                <a:lnTo>
                  <a:pt x="3396484" y="1278845"/>
                </a:lnTo>
                <a:close/>
                <a:moveTo>
                  <a:pt x="3450438" y="1303507"/>
                </a:moveTo>
                <a:lnTo>
                  <a:pt x="3500235" y="1326259"/>
                </a:lnTo>
                <a:lnTo>
                  <a:pt x="3394127" y="1004629"/>
                </a:lnTo>
                <a:lnTo>
                  <a:pt x="3342846" y="977578"/>
                </a:lnTo>
                <a:lnTo>
                  <a:pt x="3450438" y="1303507"/>
                </a:lnTo>
                <a:close/>
                <a:moveTo>
                  <a:pt x="3511724" y="1331514"/>
                </a:moveTo>
                <a:lnTo>
                  <a:pt x="3542069" y="1345380"/>
                </a:lnTo>
                <a:lnTo>
                  <a:pt x="3439247" y="1028432"/>
                </a:lnTo>
                <a:lnTo>
                  <a:pt x="3405950" y="1010867"/>
                </a:lnTo>
                <a:lnTo>
                  <a:pt x="3511724" y="1331514"/>
                </a:lnTo>
                <a:close/>
                <a:moveTo>
                  <a:pt x="3553502" y="1350604"/>
                </a:moveTo>
                <a:lnTo>
                  <a:pt x="3593981" y="1369101"/>
                </a:lnTo>
                <a:lnTo>
                  <a:pt x="3595410" y="1369675"/>
                </a:lnTo>
                <a:lnTo>
                  <a:pt x="3484830" y="1052487"/>
                </a:lnTo>
                <a:lnTo>
                  <a:pt x="3450976" y="1034629"/>
                </a:lnTo>
                <a:lnTo>
                  <a:pt x="3553502" y="1350604"/>
                </a:lnTo>
                <a:close/>
                <a:moveTo>
                  <a:pt x="2336095" y="733576"/>
                </a:moveTo>
                <a:lnTo>
                  <a:pt x="3033506" y="1177380"/>
                </a:lnTo>
                <a:lnTo>
                  <a:pt x="3064167" y="1140872"/>
                </a:lnTo>
                <a:lnTo>
                  <a:pt x="2950283" y="1013876"/>
                </a:lnTo>
                <a:lnTo>
                  <a:pt x="2387729" y="665769"/>
                </a:lnTo>
                <a:cubicBezTo>
                  <a:pt x="2375683" y="681286"/>
                  <a:pt x="2363730" y="696886"/>
                  <a:pt x="2351871" y="712580"/>
                </a:cubicBezTo>
                <a:cubicBezTo>
                  <a:pt x="2346581" y="719559"/>
                  <a:pt x="2341329" y="726560"/>
                  <a:pt x="2336095" y="733576"/>
                </a:cubicBezTo>
                <a:close/>
                <a:moveTo>
                  <a:pt x="2257901" y="1601997"/>
                </a:moveTo>
                <a:cubicBezTo>
                  <a:pt x="2257846" y="1601793"/>
                  <a:pt x="2257808" y="1601589"/>
                  <a:pt x="2257790" y="1601384"/>
                </a:cubicBezTo>
                <a:lnTo>
                  <a:pt x="2253484" y="1577831"/>
                </a:lnTo>
                <a:lnTo>
                  <a:pt x="506658" y="2000835"/>
                </a:lnTo>
                <a:cubicBezTo>
                  <a:pt x="496986" y="2019674"/>
                  <a:pt x="487511" y="2038588"/>
                  <a:pt x="478216" y="2057538"/>
                </a:cubicBezTo>
                <a:lnTo>
                  <a:pt x="2267441" y="1654265"/>
                </a:lnTo>
                <a:lnTo>
                  <a:pt x="2257901" y="1601997"/>
                </a:lnTo>
                <a:close/>
                <a:moveTo>
                  <a:pt x="2266420" y="1597134"/>
                </a:moveTo>
                <a:lnTo>
                  <a:pt x="2420506" y="1638859"/>
                </a:lnTo>
                <a:lnTo>
                  <a:pt x="2404526" y="1583677"/>
                </a:lnTo>
                <a:lnTo>
                  <a:pt x="2255340" y="1536514"/>
                </a:lnTo>
                <a:lnTo>
                  <a:pt x="2266420" y="1597134"/>
                </a:lnTo>
                <a:close/>
                <a:moveTo>
                  <a:pt x="2423512" y="1649272"/>
                </a:moveTo>
                <a:lnTo>
                  <a:pt x="2268258" y="1607250"/>
                </a:lnTo>
                <a:lnTo>
                  <a:pt x="2277297" y="1656789"/>
                </a:lnTo>
                <a:lnTo>
                  <a:pt x="2277371" y="1657086"/>
                </a:lnTo>
                <a:lnTo>
                  <a:pt x="2280377" y="1673624"/>
                </a:lnTo>
                <a:lnTo>
                  <a:pt x="2373010" y="1701911"/>
                </a:lnTo>
                <a:lnTo>
                  <a:pt x="2445135" y="1723942"/>
                </a:lnTo>
                <a:lnTo>
                  <a:pt x="2423512" y="1649272"/>
                </a:lnTo>
                <a:close/>
                <a:moveTo>
                  <a:pt x="2448197" y="1734541"/>
                </a:moveTo>
                <a:lnTo>
                  <a:pt x="2381734" y="1714235"/>
                </a:lnTo>
                <a:lnTo>
                  <a:pt x="2282252" y="1683869"/>
                </a:lnTo>
                <a:lnTo>
                  <a:pt x="2291235" y="1733074"/>
                </a:lnTo>
                <a:lnTo>
                  <a:pt x="2291272" y="1733204"/>
                </a:lnTo>
                <a:cubicBezTo>
                  <a:pt x="2291309" y="1733353"/>
                  <a:pt x="2291328" y="1733501"/>
                  <a:pt x="2291347" y="1733650"/>
                </a:cubicBezTo>
                <a:lnTo>
                  <a:pt x="2296358" y="1761120"/>
                </a:lnTo>
                <a:lnTo>
                  <a:pt x="2445784" y="1804812"/>
                </a:lnTo>
                <a:lnTo>
                  <a:pt x="2470655" y="1812088"/>
                </a:lnTo>
                <a:lnTo>
                  <a:pt x="2455473" y="1759654"/>
                </a:lnTo>
                <a:cubicBezTo>
                  <a:pt x="2455417" y="1759505"/>
                  <a:pt x="2455362" y="1759338"/>
                  <a:pt x="2455324" y="1759171"/>
                </a:cubicBezTo>
                <a:lnTo>
                  <a:pt x="2448197" y="1734541"/>
                </a:lnTo>
                <a:close/>
                <a:moveTo>
                  <a:pt x="2737696" y="1890174"/>
                </a:moveTo>
                <a:lnTo>
                  <a:pt x="2847999" y="1922433"/>
                </a:lnTo>
                <a:lnTo>
                  <a:pt x="2811138" y="1845350"/>
                </a:lnTo>
                <a:lnTo>
                  <a:pt x="2758632" y="1829313"/>
                </a:lnTo>
                <a:lnTo>
                  <a:pt x="2737696" y="1890174"/>
                </a:lnTo>
                <a:close/>
                <a:moveTo>
                  <a:pt x="2853344" y="1933626"/>
                </a:moveTo>
                <a:lnTo>
                  <a:pt x="2734690" y="1898935"/>
                </a:lnTo>
                <a:lnTo>
                  <a:pt x="2722032" y="1935704"/>
                </a:lnTo>
                <a:lnTo>
                  <a:pt x="2722032" y="1935704"/>
                </a:lnTo>
                <a:cubicBezTo>
                  <a:pt x="2721234" y="1938006"/>
                  <a:pt x="2718784" y="1939324"/>
                  <a:pt x="2716408" y="1938656"/>
                </a:cubicBezTo>
                <a:lnTo>
                  <a:pt x="2491386" y="1875307"/>
                </a:lnTo>
                <a:cubicBezTo>
                  <a:pt x="2491238" y="1875270"/>
                  <a:pt x="2491108" y="1875233"/>
                  <a:pt x="2490960" y="1875177"/>
                </a:cubicBezTo>
                <a:cubicBezTo>
                  <a:pt x="2490180" y="1874917"/>
                  <a:pt x="2489530" y="1874453"/>
                  <a:pt x="2489011" y="1873878"/>
                </a:cubicBezTo>
                <a:lnTo>
                  <a:pt x="2488992" y="1873859"/>
                </a:lnTo>
                <a:lnTo>
                  <a:pt x="2488862" y="1873711"/>
                </a:lnTo>
                <a:lnTo>
                  <a:pt x="2488844" y="1873674"/>
                </a:lnTo>
                <a:cubicBezTo>
                  <a:pt x="2488658" y="1873451"/>
                  <a:pt x="2488491" y="1873210"/>
                  <a:pt x="2488361" y="1872950"/>
                </a:cubicBezTo>
                <a:lnTo>
                  <a:pt x="2488361" y="1872931"/>
                </a:lnTo>
                <a:cubicBezTo>
                  <a:pt x="2488287" y="1872801"/>
                  <a:pt x="2488231" y="1872671"/>
                  <a:pt x="2488175" y="1872541"/>
                </a:cubicBezTo>
                <a:lnTo>
                  <a:pt x="2488175" y="1872541"/>
                </a:lnTo>
                <a:lnTo>
                  <a:pt x="2488175" y="1872523"/>
                </a:lnTo>
                <a:lnTo>
                  <a:pt x="2488157" y="1872523"/>
                </a:lnTo>
                <a:lnTo>
                  <a:pt x="2488101" y="1872337"/>
                </a:lnTo>
                <a:lnTo>
                  <a:pt x="2488101" y="1872337"/>
                </a:lnTo>
                <a:lnTo>
                  <a:pt x="2488083" y="1872300"/>
                </a:lnTo>
                <a:lnTo>
                  <a:pt x="2488064" y="1872226"/>
                </a:lnTo>
                <a:lnTo>
                  <a:pt x="2488027" y="1872114"/>
                </a:lnTo>
                <a:lnTo>
                  <a:pt x="2488008" y="1872077"/>
                </a:lnTo>
                <a:lnTo>
                  <a:pt x="2487990" y="1872003"/>
                </a:lnTo>
                <a:lnTo>
                  <a:pt x="2487990" y="1871985"/>
                </a:lnTo>
                <a:lnTo>
                  <a:pt x="2473699" y="1822612"/>
                </a:lnTo>
                <a:lnTo>
                  <a:pt x="2454378" y="1816970"/>
                </a:lnTo>
                <a:lnTo>
                  <a:pt x="2298214" y="1771310"/>
                </a:lnTo>
                <a:lnTo>
                  <a:pt x="2309628" y="1833712"/>
                </a:lnTo>
                <a:lnTo>
                  <a:pt x="2883671" y="1997048"/>
                </a:lnTo>
                <a:lnTo>
                  <a:pt x="2853344" y="1933626"/>
                </a:lnTo>
                <a:close/>
                <a:moveTo>
                  <a:pt x="2761639" y="1820571"/>
                </a:moveTo>
                <a:lnTo>
                  <a:pt x="2805737" y="1834027"/>
                </a:lnTo>
                <a:lnTo>
                  <a:pt x="2777396" y="1774762"/>
                </a:lnTo>
                <a:lnTo>
                  <a:pt x="2761639" y="1820571"/>
                </a:lnTo>
                <a:close/>
                <a:moveTo>
                  <a:pt x="2244928" y="1530908"/>
                </a:moveTo>
                <a:cubicBezTo>
                  <a:pt x="2244872" y="1530686"/>
                  <a:pt x="2244816" y="1530463"/>
                  <a:pt x="2244798" y="1530240"/>
                </a:cubicBezTo>
                <a:lnTo>
                  <a:pt x="2239545" y="1501452"/>
                </a:lnTo>
                <a:lnTo>
                  <a:pt x="1879184" y="1587334"/>
                </a:lnTo>
                <a:lnTo>
                  <a:pt x="1878924" y="1587389"/>
                </a:lnTo>
                <a:lnTo>
                  <a:pt x="757786" y="1876291"/>
                </a:lnTo>
                <a:lnTo>
                  <a:pt x="757452" y="1876384"/>
                </a:lnTo>
                <a:lnTo>
                  <a:pt x="694888" y="1892513"/>
                </a:lnTo>
                <a:cubicBezTo>
                  <a:pt x="694663" y="1892587"/>
                  <a:pt x="694431" y="1892643"/>
                  <a:pt x="694196" y="1892680"/>
                </a:cubicBezTo>
                <a:lnTo>
                  <a:pt x="633553" y="1908308"/>
                </a:lnTo>
                <a:cubicBezTo>
                  <a:pt x="633332" y="1908383"/>
                  <a:pt x="633107" y="1908438"/>
                  <a:pt x="632875" y="1908494"/>
                </a:cubicBezTo>
                <a:lnTo>
                  <a:pt x="572210" y="1924122"/>
                </a:lnTo>
                <a:cubicBezTo>
                  <a:pt x="571998" y="1924197"/>
                  <a:pt x="571781" y="1924252"/>
                  <a:pt x="571558" y="1924289"/>
                </a:cubicBezTo>
                <a:lnTo>
                  <a:pt x="543154" y="1931603"/>
                </a:lnTo>
                <a:cubicBezTo>
                  <a:pt x="532647" y="1950999"/>
                  <a:pt x="522350" y="1970450"/>
                  <a:pt x="512259" y="1989958"/>
                </a:cubicBezTo>
                <a:lnTo>
                  <a:pt x="2251832" y="1568717"/>
                </a:lnTo>
                <a:lnTo>
                  <a:pt x="2244928" y="1530908"/>
                </a:lnTo>
                <a:close/>
                <a:moveTo>
                  <a:pt x="2287802" y="1765649"/>
                </a:moveTo>
                <a:lnTo>
                  <a:pt x="2287765" y="1765538"/>
                </a:lnTo>
                <a:lnTo>
                  <a:pt x="2287765" y="1765519"/>
                </a:lnTo>
                <a:lnTo>
                  <a:pt x="2283050" y="1739719"/>
                </a:lnTo>
                <a:lnTo>
                  <a:pt x="437937" y="2142492"/>
                </a:lnTo>
                <a:cubicBezTo>
                  <a:pt x="429441" y="2161016"/>
                  <a:pt x="421111" y="2179614"/>
                  <a:pt x="412948" y="2198249"/>
                </a:cubicBezTo>
                <a:lnTo>
                  <a:pt x="2297713" y="1819995"/>
                </a:lnTo>
                <a:lnTo>
                  <a:pt x="2287802" y="1765649"/>
                </a:lnTo>
                <a:close/>
                <a:moveTo>
                  <a:pt x="2301109" y="1838538"/>
                </a:moveTo>
                <a:cubicBezTo>
                  <a:pt x="2301053" y="1838334"/>
                  <a:pt x="2301016" y="1838111"/>
                  <a:pt x="2300979" y="1837869"/>
                </a:cubicBezTo>
                <a:lnTo>
                  <a:pt x="2299383" y="1829090"/>
                </a:lnTo>
                <a:lnTo>
                  <a:pt x="408449" y="2208569"/>
                </a:lnTo>
                <a:cubicBezTo>
                  <a:pt x="402261" y="2222824"/>
                  <a:pt x="396168" y="2237097"/>
                  <a:pt x="390171" y="2251389"/>
                </a:cubicBezTo>
                <a:cubicBezTo>
                  <a:pt x="387231" y="2258405"/>
                  <a:pt x="384312" y="2265421"/>
                  <a:pt x="381417" y="2272456"/>
                </a:cubicBezTo>
                <a:lnTo>
                  <a:pt x="2313804" y="1908086"/>
                </a:lnTo>
                <a:lnTo>
                  <a:pt x="2301109" y="1838538"/>
                </a:lnTo>
                <a:close/>
                <a:moveTo>
                  <a:pt x="2888998" y="2008204"/>
                </a:moveTo>
                <a:lnTo>
                  <a:pt x="2311484" y="1843883"/>
                </a:lnTo>
                <a:lnTo>
                  <a:pt x="2323214" y="1908123"/>
                </a:lnTo>
                <a:lnTo>
                  <a:pt x="2922276" y="2077807"/>
                </a:lnTo>
                <a:lnTo>
                  <a:pt x="2888998" y="2008204"/>
                </a:lnTo>
                <a:close/>
                <a:moveTo>
                  <a:pt x="2927603" y="2088944"/>
                </a:moveTo>
                <a:lnTo>
                  <a:pt x="2325070" y="1918276"/>
                </a:lnTo>
                <a:lnTo>
                  <a:pt x="2339083" y="1994969"/>
                </a:lnTo>
                <a:lnTo>
                  <a:pt x="2961605" y="2160069"/>
                </a:lnTo>
                <a:lnTo>
                  <a:pt x="2927603" y="2088944"/>
                </a:lnTo>
                <a:close/>
                <a:moveTo>
                  <a:pt x="2966857" y="2171039"/>
                </a:moveTo>
                <a:lnTo>
                  <a:pt x="2340920" y="2005048"/>
                </a:lnTo>
                <a:lnTo>
                  <a:pt x="2356251" y="2088981"/>
                </a:lnTo>
                <a:lnTo>
                  <a:pt x="3002437" y="2245468"/>
                </a:lnTo>
                <a:lnTo>
                  <a:pt x="2966857" y="2171039"/>
                </a:lnTo>
                <a:close/>
                <a:moveTo>
                  <a:pt x="3007596" y="2256234"/>
                </a:moveTo>
                <a:lnTo>
                  <a:pt x="2358070" y="2098948"/>
                </a:lnTo>
                <a:lnTo>
                  <a:pt x="2373400" y="2182955"/>
                </a:lnTo>
                <a:lnTo>
                  <a:pt x="3040132" y="2324297"/>
                </a:lnTo>
                <a:lnTo>
                  <a:pt x="3007596" y="2256234"/>
                </a:lnTo>
                <a:close/>
                <a:moveTo>
                  <a:pt x="2399125" y="2323795"/>
                </a:moveTo>
                <a:lnTo>
                  <a:pt x="3101955" y="2453611"/>
                </a:lnTo>
                <a:lnTo>
                  <a:pt x="3084435" y="2416934"/>
                </a:lnTo>
                <a:lnTo>
                  <a:pt x="2391329" y="2281105"/>
                </a:lnTo>
                <a:lnTo>
                  <a:pt x="2399125" y="2323795"/>
                </a:lnTo>
                <a:close/>
                <a:moveTo>
                  <a:pt x="3099375" y="2462539"/>
                </a:moveTo>
                <a:lnTo>
                  <a:pt x="2398141" y="2333020"/>
                </a:lnTo>
                <a:lnTo>
                  <a:pt x="2377150" y="2389390"/>
                </a:lnTo>
                <a:cubicBezTo>
                  <a:pt x="2377094" y="2389576"/>
                  <a:pt x="2377020" y="2389761"/>
                  <a:pt x="2376945" y="2389928"/>
                </a:cubicBezTo>
                <a:lnTo>
                  <a:pt x="2359536" y="2436628"/>
                </a:lnTo>
                <a:lnTo>
                  <a:pt x="3003569" y="2549014"/>
                </a:lnTo>
                <a:lnTo>
                  <a:pt x="3060975" y="2493888"/>
                </a:lnTo>
                <a:cubicBezTo>
                  <a:pt x="3061105" y="2493777"/>
                  <a:pt x="3061216" y="2493666"/>
                  <a:pt x="3061346" y="2493573"/>
                </a:cubicBezTo>
                <a:lnTo>
                  <a:pt x="3099375" y="2462539"/>
                </a:lnTo>
                <a:close/>
                <a:moveTo>
                  <a:pt x="2348846" y="2438855"/>
                </a:moveTo>
                <a:cubicBezTo>
                  <a:pt x="2348901" y="2438688"/>
                  <a:pt x="2348957" y="2438539"/>
                  <a:pt x="2349031" y="2438372"/>
                </a:cubicBezTo>
                <a:lnTo>
                  <a:pt x="2365698" y="2393622"/>
                </a:lnTo>
                <a:lnTo>
                  <a:pt x="318866" y="2645216"/>
                </a:lnTo>
                <a:lnTo>
                  <a:pt x="360676" y="2701140"/>
                </a:lnTo>
                <a:lnTo>
                  <a:pt x="2333626" y="2479726"/>
                </a:lnTo>
                <a:lnTo>
                  <a:pt x="2348846" y="2438855"/>
                </a:lnTo>
                <a:close/>
                <a:moveTo>
                  <a:pt x="2995272" y="2556977"/>
                </a:moveTo>
                <a:lnTo>
                  <a:pt x="2356251" y="2445463"/>
                </a:lnTo>
                <a:lnTo>
                  <a:pt x="2341329" y="2485536"/>
                </a:lnTo>
                <a:lnTo>
                  <a:pt x="2341310" y="2485573"/>
                </a:lnTo>
                <a:lnTo>
                  <a:pt x="2334350" y="2504282"/>
                </a:lnTo>
                <a:lnTo>
                  <a:pt x="2939407" y="2610599"/>
                </a:lnTo>
                <a:lnTo>
                  <a:pt x="2995272" y="2556977"/>
                </a:lnTo>
                <a:close/>
                <a:moveTo>
                  <a:pt x="2323641" y="2506528"/>
                </a:moveTo>
                <a:cubicBezTo>
                  <a:pt x="2323697" y="2506343"/>
                  <a:pt x="2323771" y="2506176"/>
                  <a:pt x="2323827" y="2506027"/>
                </a:cubicBezTo>
                <a:lnTo>
                  <a:pt x="2330007" y="2489452"/>
                </a:lnTo>
                <a:lnTo>
                  <a:pt x="367116" y="2709733"/>
                </a:lnTo>
                <a:lnTo>
                  <a:pt x="408908" y="2765621"/>
                </a:lnTo>
                <a:lnTo>
                  <a:pt x="2293815" y="2586637"/>
                </a:lnTo>
                <a:lnTo>
                  <a:pt x="2323641" y="2506528"/>
                </a:lnTo>
                <a:close/>
                <a:moveTo>
                  <a:pt x="2931129" y="2618562"/>
                </a:moveTo>
                <a:lnTo>
                  <a:pt x="2331047" y="2513117"/>
                </a:lnTo>
                <a:lnTo>
                  <a:pt x="2303429" y="2587306"/>
                </a:lnTo>
                <a:lnTo>
                  <a:pt x="2868545" y="2678644"/>
                </a:lnTo>
                <a:lnTo>
                  <a:pt x="2931129" y="2618562"/>
                </a:lnTo>
                <a:close/>
                <a:moveTo>
                  <a:pt x="2860193" y="2686662"/>
                </a:moveTo>
                <a:lnTo>
                  <a:pt x="2300126" y="2596141"/>
                </a:lnTo>
                <a:lnTo>
                  <a:pt x="2267330" y="2684212"/>
                </a:lnTo>
                <a:lnTo>
                  <a:pt x="2789293" y="2754707"/>
                </a:lnTo>
                <a:lnTo>
                  <a:pt x="2860193" y="2686662"/>
                </a:lnTo>
                <a:close/>
                <a:moveTo>
                  <a:pt x="2786249" y="2763635"/>
                </a:moveTo>
                <a:lnTo>
                  <a:pt x="2265567" y="2693307"/>
                </a:lnTo>
                <a:lnTo>
                  <a:pt x="2264936" y="2777073"/>
                </a:lnTo>
                <a:lnTo>
                  <a:pt x="2785767" y="2835335"/>
                </a:lnTo>
                <a:lnTo>
                  <a:pt x="2786249" y="2763635"/>
                </a:lnTo>
                <a:close/>
                <a:moveTo>
                  <a:pt x="2665294" y="2929291"/>
                </a:moveTo>
                <a:lnTo>
                  <a:pt x="2645806" y="4354049"/>
                </a:lnTo>
                <a:lnTo>
                  <a:pt x="2679232" y="4345548"/>
                </a:lnTo>
                <a:lnTo>
                  <a:pt x="2714014" y="2935324"/>
                </a:lnTo>
                <a:lnTo>
                  <a:pt x="2665294" y="2929291"/>
                </a:lnTo>
                <a:close/>
                <a:moveTo>
                  <a:pt x="2636544" y="4356425"/>
                </a:moveTo>
                <a:lnTo>
                  <a:pt x="2656069" y="2928140"/>
                </a:lnTo>
                <a:lnTo>
                  <a:pt x="2599888" y="2921199"/>
                </a:lnTo>
                <a:lnTo>
                  <a:pt x="2576967" y="4371608"/>
                </a:lnTo>
                <a:lnTo>
                  <a:pt x="2636544" y="4356425"/>
                </a:lnTo>
                <a:close/>
                <a:moveTo>
                  <a:pt x="2570211" y="4214174"/>
                </a:moveTo>
                <a:lnTo>
                  <a:pt x="2590664" y="2920048"/>
                </a:lnTo>
                <a:lnTo>
                  <a:pt x="2550574" y="2915092"/>
                </a:lnTo>
                <a:lnTo>
                  <a:pt x="2548050" y="3671228"/>
                </a:lnTo>
                <a:lnTo>
                  <a:pt x="2570211" y="4214174"/>
                </a:lnTo>
                <a:close/>
                <a:moveTo>
                  <a:pt x="2540459" y="3711933"/>
                </a:moveTo>
                <a:cubicBezTo>
                  <a:pt x="2539383" y="3711097"/>
                  <a:pt x="2538696" y="3709779"/>
                  <a:pt x="2538696" y="3708313"/>
                </a:cubicBezTo>
                <a:lnTo>
                  <a:pt x="2538807" y="3671563"/>
                </a:lnTo>
                <a:lnTo>
                  <a:pt x="2509984" y="2965077"/>
                </a:lnTo>
                <a:lnTo>
                  <a:pt x="2439103" y="2960232"/>
                </a:lnTo>
                <a:lnTo>
                  <a:pt x="2430528" y="3014523"/>
                </a:lnTo>
                <a:lnTo>
                  <a:pt x="2516981" y="4364239"/>
                </a:lnTo>
                <a:lnTo>
                  <a:pt x="2567408" y="4372146"/>
                </a:lnTo>
                <a:lnTo>
                  <a:pt x="2540459" y="3711933"/>
                </a:lnTo>
                <a:close/>
                <a:moveTo>
                  <a:pt x="2539513" y="3461768"/>
                </a:moveTo>
                <a:lnTo>
                  <a:pt x="2541331" y="2913941"/>
                </a:lnTo>
                <a:lnTo>
                  <a:pt x="2517018" y="2910934"/>
                </a:lnTo>
                <a:lnTo>
                  <a:pt x="2519041" y="2960492"/>
                </a:lnTo>
                <a:lnTo>
                  <a:pt x="2519059" y="2960696"/>
                </a:lnTo>
                <a:lnTo>
                  <a:pt x="2539513" y="3461768"/>
                </a:lnTo>
                <a:close/>
                <a:moveTo>
                  <a:pt x="2576929" y="4381185"/>
                </a:moveTo>
                <a:lnTo>
                  <a:pt x="2578971" y="4505116"/>
                </a:lnTo>
                <a:lnTo>
                  <a:pt x="2696512" y="4476756"/>
                </a:lnTo>
                <a:lnTo>
                  <a:pt x="2692429" y="4352416"/>
                </a:lnTo>
                <a:lnTo>
                  <a:pt x="2684800" y="4353696"/>
                </a:lnTo>
                <a:lnTo>
                  <a:pt x="2576929" y="4381185"/>
                </a:lnTo>
                <a:close/>
                <a:moveTo>
                  <a:pt x="2569728" y="4505915"/>
                </a:moveTo>
                <a:lnTo>
                  <a:pt x="2567705" y="4381556"/>
                </a:lnTo>
                <a:lnTo>
                  <a:pt x="2512062" y="4372814"/>
                </a:lnTo>
                <a:lnTo>
                  <a:pt x="2511691" y="4372759"/>
                </a:lnTo>
                <a:lnTo>
                  <a:pt x="2439455" y="4361399"/>
                </a:lnTo>
                <a:lnTo>
                  <a:pt x="2439084" y="4361344"/>
                </a:lnTo>
                <a:lnTo>
                  <a:pt x="2366125" y="4349873"/>
                </a:lnTo>
                <a:cubicBezTo>
                  <a:pt x="2365995" y="4349873"/>
                  <a:pt x="2365865" y="4349854"/>
                  <a:pt x="2365735" y="4349817"/>
                </a:cubicBezTo>
                <a:lnTo>
                  <a:pt x="2343259" y="4346291"/>
                </a:lnTo>
                <a:lnTo>
                  <a:pt x="2329580" y="4351914"/>
                </a:lnTo>
                <a:lnTo>
                  <a:pt x="2363860" y="4488041"/>
                </a:lnTo>
                <a:lnTo>
                  <a:pt x="2569728" y="4505915"/>
                </a:lnTo>
                <a:close/>
                <a:moveTo>
                  <a:pt x="2509594" y="2955759"/>
                </a:moveTo>
                <a:lnTo>
                  <a:pt x="2507719" y="2909784"/>
                </a:lnTo>
                <a:lnTo>
                  <a:pt x="2448234" y="2902415"/>
                </a:lnTo>
                <a:lnTo>
                  <a:pt x="2440551" y="2951045"/>
                </a:lnTo>
                <a:lnTo>
                  <a:pt x="2509594" y="2955759"/>
                </a:lnTo>
                <a:close/>
                <a:moveTo>
                  <a:pt x="2430602" y="2954831"/>
                </a:moveTo>
                <a:cubicBezTo>
                  <a:pt x="2430621" y="2954664"/>
                  <a:pt x="2430640" y="2954515"/>
                  <a:pt x="2430677" y="2954367"/>
                </a:cubicBezTo>
                <a:lnTo>
                  <a:pt x="2439047" y="2901283"/>
                </a:lnTo>
                <a:lnTo>
                  <a:pt x="2361039" y="2891613"/>
                </a:lnTo>
                <a:lnTo>
                  <a:pt x="2210239" y="4419235"/>
                </a:lnTo>
                <a:lnTo>
                  <a:pt x="2213896" y="4418511"/>
                </a:lnTo>
                <a:lnTo>
                  <a:pt x="2273603" y="3949550"/>
                </a:lnTo>
                <a:lnTo>
                  <a:pt x="2273622" y="3949476"/>
                </a:lnTo>
                <a:lnTo>
                  <a:pt x="2273622" y="3949439"/>
                </a:lnTo>
                <a:lnTo>
                  <a:pt x="2319149" y="3660964"/>
                </a:lnTo>
                <a:cubicBezTo>
                  <a:pt x="2319168" y="3660816"/>
                  <a:pt x="2319187" y="3660667"/>
                  <a:pt x="2319224" y="3660537"/>
                </a:cubicBezTo>
                <a:lnTo>
                  <a:pt x="2367276" y="3356063"/>
                </a:lnTo>
                <a:cubicBezTo>
                  <a:pt x="2367294" y="3355840"/>
                  <a:pt x="2367331" y="3355618"/>
                  <a:pt x="2367368" y="3355414"/>
                </a:cubicBezTo>
                <a:lnTo>
                  <a:pt x="2421285" y="3013799"/>
                </a:lnTo>
                <a:lnTo>
                  <a:pt x="2421341" y="3013428"/>
                </a:lnTo>
                <a:lnTo>
                  <a:pt x="2430602" y="2954831"/>
                </a:lnTo>
                <a:close/>
                <a:moveTo>
                  <a:pt x="2507608" y="4362754"/>
                </a:moveTo>
                <a:lnTo>
                  <a:pt x="2423939" y="3056341"/>
                </a:lnTo>
                <a:lnTo>
                  <a:pt x="2376537" y="3356620"/>
                </a:lnTo>
                <a:lnTo>
                  <a:pt x="2444355" y="4352824"/>
                </a:lnTo>
                <a:lnTo>
                  <a:pt x="2507608" y="4362754"/>
                </a:lnTo>
                <a:close/>
                <a:moveTo>
                  <a:pt x="2434964" y="4351339"/>
                </a:moveTo>
                <a:lnTo>
                  <a:pt x="2370060" y="3397733"/>
                </a:lnTo>
                <a:lnTo>
                  <a:pt x="2328392" y="3661651"/>
                </a:lnTo>
                <a:lnTo>
                  <a:pt x="2371043" y="4341298"/>
                </a:lnTo>
                <a:lnTo>
                  <a:pt x="2434964" y="4351339"/>
                </a:lnTo>
                <a:close/>
                <a:moveTo>
                  <a:pt x="2264249" y="2870286"/>
                </a:moveTo>
                <a:lnTo>
                  <a:pt x="2718728" y="2926563"/>
                </a:lnTo>
                <a:lnTo>
                  <a:pt x="2785210" y="2917356"/>
                </a:lnTo>
                <a:lnTo>
                  <a:pt x="2785693" y="2844635"/>
                </a:lnTo>
                <a:lnTo>
                  <a:pt x="2264880" y="2786372"/>
                </a:lnTo>
                <a:lnTo>
                  <a:pt x="2264249" y="2870286"/>
                </a:lnTo>
                <a:close/>
                <a:moveTo>
                  <a:pt x="2200755" y="4421073"/>
                </a:moveTo>
                <a:lnTo>
                  <a:pt x="2351852" y="2890480"/>
                </a:lnTo>
                <a:lnTo>
                  <a:pt x="2277018" y="2881218"/>
                </a:lnTo>
                <a:lnTo>
                  <a:pt x="2150476" y="4430910"/>
                </a:lnTo>
                <a:lnTo>
                  <a:pt x="2200755" y="4421073"/>
                </a:lnTo>
                <a:close/>
                <a:moveTo>
                  <a:pt x="1846463" y="4408619"/>
                </a:moveTo>
                <a:lnTo>
                  <a:pt x="1869180" y="4412405"/>
                </a:lnTo>
                <a:lnTo>
                  <a:pt x="1938799" y="2897496"/>
                </a:lnTo>
                <a:lnTo>
                  <a:pt x="1882432" y="2900726"/>
                </a:lnTo>
                <a:lnTo>
                  <a:pt x="1827717" y="3984055"/>
                </a:lnTo>
                <a:lnTo>
                  <a:pt x="1846463" y="4408619"/>
                </a:lnTo>
                <a:close/>
                <a:moveTo>
                  <a:pt x="1878367" y="4413927"/>
                </a:moveTo>
                <a:lnTo>
                  <a:pt x="1941527" y="4424395"/>
                </a:lnTo>
                <a:lnTo>
                  <a:pt x="2015303" y="2893079"/>
                </a:lnTo>
                <a:lnTo>
                  <a:pt x="1948079" y="2896958"/>
                </a:lnTo>
                <a:lnTo>
                  <a:pt x="1878367" y="4413927"/>
                </a:lnTo>
                <a:close/>
                <a:moveTo>
                  <a:pt x="1950714" y="4425917"/>
                </a:moveTo>
                <a:lnTo>
                  <a:pt x="2013484" y="4436330"/>
                </a:lnTo>
                <a:lnTo>
                  <a:pt x="2080950" y="2889311"/>
                </a:lnTo>
                <a:lnTo>
                  <a:pt x="2024602" y="2892540"/>
                </a:lnTo>
                <a:lnTo>
                  <a:pt x="1950714" y="4425917"/>
                </a:lnTo>
                <a:close/>
                <a:moveTo>
                  <a:pt x="2022690" y="4437870"/>
                </a:moveTo>
                <a:lnTo>
                  <a:pt x="2068441" y="4445462"/>
                </a:lnTo>
                <a:lnTo>
                  <a:pt x="2119091" y="3806426"/>
                </a:lnTo>
                <a:lnTo>
                  <a:pt x="2148750" y="2885413"/>
                </a:lnTo>
                <a:lnTo>
                  <a:pt x="2090230" y="2888773"/>
                </a:lnTo>
                <a:lnTo>
                  <a:pt x="2022690" y="4437870"/>
                </a:lnTo>
                <a:close/>
                <a:moveTo>
                  <a:pt x="2077776" y="4445128"/>
                </a:moveTo>
                <a:lnTo>
                  <a:pt x="2141029" y="4432748"/>
                </a:lnTo>
                <a:lnTo>
                  <a:pt x="2267812" y="2880086"/>
                </a:lnTo>
                <a:lnTo>
                  <a:pt x="2259405" y="2879047"/>
                </a:lnTo>
                <a:lnTo>
                  <a:pt x="2201609" y="2882369"/>
                </a:lnTo>
                <a:lnTo>
                  <a:pt x="2077776" y="4445128"/>
                </a:lnTo>
                <a:close/>
                <a:moveTo>
                  <a:pt x="2217329" y="4427290"/>
                </a:moveTo>
                <a:lnTo>
                  <a:pt x="2077071" y="4454705"/>
                </a:lnTo>
                <a:lnTo>
                  <a:pt x="2068886" y="4593114"/>
                </a:lnTo>
                <a:lnTo>
                  <a:pt x="2218072" y="4573570"/>
                </a:lnTo>
                <a:lnTo>
                  <a:pt x="2227463" y="4432729"/>
                </a:lnTo>
                <a:lnTo>
                  <a:pt x="2217329" y="4427290"/>
                </a:lnTo>
                <a:close/>
                <a:moveTo>
                  <a:pt x="2067810" y="4454724"/>
                </a:moveTo>
                <a:lnTo>
                  <a:pt x="1841823" y="4417231"/>
                </a:lnTo>
                <a:lnTo>
                  <a:pt x="1831596" y="4417973"/>
                </a:lnTo>
                <a:lnTo>
                  <a:pt x="1839855" y="4557291"/>
                </a:lnTo>
                <a:lnTo>
                  <a:pt x="2059606" y="4593040"/>
                </a:lnTo>
                <a:lnTo>
                  <a:pt x="2067810" y="4454724"/>
                </a:lnTo>
                <a:close/>
                <a:moveTo>
                  <a:pt x="3060548" y="628755"/>
                </a:moveTo>
                <a:lnTo>
                  <a:pt x="3050897" y="560098"/>
                </a:lnTo>
                <a:lnTo>
                  <a:pt x="2974337" y="515728"/>
                </a:lnTo>
                <a:lnTo>
                  <a:pt x="2919343" y="517209"/>
                </a:lnTo>
                <a:lnTo>
                  <a:pt x="2929458" y="576105"/>
                </a:lnTo>
                <a:lnTo>
                  <a:pt x="3003680" y="624818"/>
                </a:lnTo>
                <a:lnTo>
                  <a:pt x="3060548" y="628755"/>
                </a:lnTo>
                <a:close/>
                <a:moveTo>
                  <a:pt x="2134681" y="3609699"/>
                </a:moveTo>
                <a:lnTo>
                  <a:pt x="2192273" y="2882907"/>
                </a:lnTo>
                <a:lnTo>
                  <a:pt x="2158030" y="2884875"/>
                </a:lnTo>
                <a:lnTo>
                  <a:pt x="2134681" y="3609699"/>
                </a:lnTo>
                <a:close/>
                <a:moveTo>
                  <a:pt x="2196876" y="2873367"/>
                </a:moveTo>
                <a:lnTo>
                  <a:pt x="2197210" y="2873348"/>
                </a:lnTo>
                <a:lnTo>
                  <a:pt x="2255006" y="2870026"/>
                </a:lnTo>
                <a:lnTo>
                  <a:pt x="2255637" y="2786167"/>
                </a:lnTo>
                <a:lnTo>
                  <a:pt x="458350" y="2909338"/>
                </a:lnTo>
                <a:lnTo>
                  <a:pt x="459305" y="2973355"/>
                </a:lnTo>
                <a:lnTo>
                  <a:pt x="549444" y="2968177"/>
                </a:lnTo>
                <a:lnTo>
                  <a:pt x="549784" y="2968158"/>
                </a:lnTo>
                <a:lnTo>
                  <a:pt x="596301" y="2965466"/>
                </a:lnTo>
                <a:cubicBezTo>
                  <a:pt x="596499" y="2965448"/>
                  <a:pt x="596705" y="2965429"/>
                  <a:pt x="596908" y="2965448"/>
                </a:cubicBezTo>
                <a:lnTo>
                  <a:pt x="644510" y="2962701"/>
                </a:lnTo>
                <a:cubicBezTo>
                  <a:pt x="644655" y="2962682"/>
                  <a:pt x="644802" y="2962682"/>
                  <a:pt x="644950" y="2962682"/>
                </a:cubicBezTo>
                <a:lnTo>
                  <a:pt x="792113" y="2954200"/>
                </a:lnTo>
                <a:lnTo>
                  <a:pt x="792462" y="2954181"/>
                </a:lnTo>
                <a:lnTo>
                  <a:pt x="843589" y="2951249"/>
                </a:lnTo>
                <a:lnTo>
                  <a:pt x="843645" y="2951249"/>
                </a:lnTo>
                <a:lnTo>
                  <a:pt x="876117" y="2949374"/>
                </a:lnTo>
                <a:cubicBezTo>
                  <a:pt x="876275" y="2949356"/>
                  <a:pt x="876433" y="2949337"/>
                  <a:pt x="876592" y="2949337"/>
                </a:cubicBezTo>
                <a:lnTo>
                  <a:pt x="1774023" y="2897700"/>
                </a:lnTo>
                <a:lnTo>
                  <a:pt x="1774042" y="2897700"/>
                </a:lnTo>
                <a:lnTo>
                  <a:pt x="1774060" y="2897700"/>
                </a:lnTo>
                <a:lnTo>
                  <a:pt x="1813389" y="2895436"/>
                </a:lnTo>
                <a:lnTo>
                  <a:pt x="1813426" y="2895436"/>
                </a:lnTo>
                <a:lnTo>
                  <a:pt x="2196876" y="2873367"/>
                </a:lnTo>
                <a:close/>
                <a:moveTo>
                  <a:pt x="1823393" y="3886220"/>
                </a:moveTo>
                <a:lnTo>
                  <a:pt x="1873134" y="2901264"/>
                </a:lnTo>
                <a:lnTo>
                  <a:pt x="1817992" y="2904438"/>
                </a:lnTo>
                <a:lnTo>
                  <a:pt x="1796314" y="3273486"/>
                </a:lnTo>
                <a:lnTo>
                  <a:pt x="1823393" y="3886220"/>
                </a:lnTo>
                <a:close/>
                <a:moveTo>
                  <a:pt x="1792342" y="3183335"/>
                </a:moveTo>
                <a:lnTo>
                  <a:pt x="1808693" y="2904976"/>
                </a:lnTo>
                <a:lnTo>
                  <a:pt x="1779183" y="2906684"/>
                </a:lnTo>
                <a:lnTo>
                  <a:pt x="1779944" y="2919714"/>
                </a:lnTo>
                <a:lnTo>
                  <a:pt x="1779962" y="2919936"/>
                </a:lnTo>
                <a:cubicBezTo>
                  <a:pt x="1779962" y="2920085"/>
                  <a:pt x="1779981" y="2920252"/>
                  <a:pt x="1779981" y="2920400"/>
                </a:cubicBezTo>
                <a:lnTo>
                  <a:pt x="1781688" y="2950376"/>
                </a:lnTo>
                <a:lnTo>
                  <a:pt x="1781707" y="2950580"/>
                </a:lnTo>
                <a:lnTo>
                  <a:pt x="1781725" y="2950859"/>
                </a:lnTo>
                <a:lnTo>
                  <a:pt x="1783229" y="2976844"/>
                </a:lnTo>
                <a:lnTo>
                  <a:pt x="1783229" y="2976900"/>
                </a:lnTo>
                <a:lnTo>
                  <a:pt x="1783229" y="2976956"/>
                </a:lnTo>
                <a:lnTo>
                  <a:pt x="1783229" y="2976993"/>
                </a:lnTo>
                <a:lnTo>
                  <a:pt x="1792342" y="3183335"/>
                </a:lnTo>
                <a:close/>
                <a:moveTo>
                  <a:pt x="1773708" y="2972724"/>
                </a:moveTo>
                <a:lnTo>
                  <a:pt x="1772742" y="2955815"/>
                </a:lnTo>
                <a:lnTo>
                  <a:pt x="1330234" y="2985865"/>
                </a:lnTo>
                <a:lnTo>
                  <a:pt x="1346170" y="2987387"/>
                </a:lnTo>
                <a:lnTo>
                  <a:pt x="1346281" y="2987406"/>
                </a:lnTo>
                <a:lnTo>
                  <a:pt x="1346393" y="2987424"/>
                </a:lnTo>
                <a:lnTo>
                  <a:pt x="1439436" y="2996333"/>
                </a:lnTo>
                <a:lnTo>
                  <a:pt x="1444492" y="2987907"/>
                </a:lnTo>
                <a:cubicBezTo>
                  <a:pt x="1445377" y="2986422"/>
                  <a:pt x="1446964" y="2985605"/>
                  <a:pt x="1448575" y="2985642"/>
                </a:cubicBezTo>
                <a:lnTo>
                  <a:pt x="1773708" y="2972724"/>
                </a:lnTo>
                <a:close/>
                <a:moveTo>
                  <a:pt x="1772204" y="2946572"/>
                </a:moveTo>
                <a:lnTo>
                  <a:pt x="1770979" y="2925319"/>
                </a:lnTo>
                <a:lnTo>
                  <a:pt x="1196519" y="2973058"/>
                </a:lnTo>
                <a:lnTo>
                  <a:pt x="1223566" y="2975638"/>
                </a:lnTo>
                <a:lnTo>
                  <a:pt x="1223817" y="2975657"/>
                </a:lnTo>
                <a:lnTo>
                  <a:pt x="1273522" y="2980427"/>
                </a:lnTo>
                <a:lnTo>
                  <a:pt x="1772204" y="2946572"/>
                </a:lnTo>
                <a:close/>
                <a:moveTo>
                  <a:pt x="1770459" y="2916057"/>
                </a:moveTo>
                <a:lnTo>
                  <a:pt x="1769940" y="2907204"/>
                </a:lnTo>
                <a:lnTo>
                  <a:pt x="982433" y="2952530"/>
                </a:lnTo>
                <a:lnTo>
                  <a:pt x="1144506" y="2968065"/>
                </a:lnTo>
                <a:lnTo>
                  <a:pt x="1770459" y="2916057"/>
                </a:lnTo>
                <a:close/>
                <a:moveTo>
                  <a:pt x="1273287" y="2989689"/>
                </a:moveTo>
                <a:cubicBezTo>
                  <a:pt x="1273123" y="2989689"/>
                  <a:pt x="1272962" y="2989670"/>
                  <a:pt x="1272804" y="2989651"/>
                </a:cubicBezTo>
                <a:lnTo>
                  <a:pt x="1225678" y="2985141"/>
                </a:lnTo>
                <a:lnTo>
                  <a:pt x="1049358" y="3264743"/>
                </a:lnTo>
                <a:lnTo>
                  <a:pt x="907482" y="3561941"/>
                </a:lnTo>
                <a:lnTo>
                  <a:pt x="948189" y="3557208"/>
                </a:lnTo>
                <a:lnTo>
                  <a:pt x="1283374" y="2990654"/>
                </a:lnTo>
                <a:lnTo>
                  <a:pt x="1273287" y="2989689"/>
                </a:lnTo>
                <a:close/>
                <a:moveTo>
                  <a:pt x="1083431" y="3193358"/>
                </a:moveTo>
                <a:lnTo>
                  <a:pt x="1215365" y="2984139"/>
                </a:lnTo>
                <a:lnTo>
                  <a:pt x="1184707" y="2981206"/>
                </a:lnTo>
                <a:lnTo>
                  <a:pt x="1083431" y="3193358"/>
                </a:lnTo>
                <a:close/>
                <a:moveTo>
                  <a:pt x="1144408" y="2977345"/>
                </a:moveTo>
                <a:cubicBezTo>
                  <a:pt x="1144181" y="2977327"/>
                  <a:pt x="1143962" y="2977327"/>
                  <a:pt x="1143743" y="2977271"/>
                </a:cubicBezTo>
                <a:lnTo>
                  <a:pt x="1081053" y="2971276"/>
                </a:lnTo>
                <a:lnTo>
                  <a:pt x="629152" y="3557505"/>
                </a:lnTo>
                <a:lnTo>
                  <a:pt x="656537" y="3563519"/>
                </a:lnTo>
                <a:lnTo>
                  <a:pt x="697338" y="3520625"/>
                </a:lnTo>
                <a:lnTo>
                  <a:pt x="795732" y="3407440"/>
                </a:lnTo>
                <a:lnTo>
                  <a:pt x="796001" y="3407124"/>
                </a:lnTo>
                <a:lnTo>
                  <a:pt x="849068" y="3346077"/>
                </a:lnTo>
                <a:cubicBezTo>
                  <a:pt x="849170" y="3345948"/>
                  <a:pt x="849279" y="3345818"/>
                  <a:pt x="849394" y="3345706"/>
                </a:cubicBezTo>
                <a:lnTo>
                  <a:pt x="900379" y="3287035"/>
                </a:lnTo>
                <a:cubicBezTo>
                  <a:pt x="900499" y="3286887"/>
                  <a:pt x="900629" y="3286738"/>
                  <a:pt x="900769" y="3286590"/>
                </a:cubicBezTo>
                <a:lnTo>
                  <a:pt x="982381" y="3192708"/>
                </a:lnTo>
                <a:lnTo>
                  <a:pt x="982472" y="3192597"/>
                </a:lnTo>
                <a:lnTo>
                  <a:pt x="1167654" y="2979573"/>
                </a:lnTo>
                <a:lnTo>
                  <a:pt x="1144408" y="2977345"/>
                </a:lnTo>
                <a:close/>
                <a:moveTo>
                  <a:pt x="1396085" y="3001456"/>
                </a:moveTo>
                <a:lnTo>
                  <a:pt x="1348217" y="2996872"/>
                </a:lnTo>
                <a:lnTo>
                  <a:pt x="1017840" y="3549079"/>
                </a:lnTo>
                <a:lnTo>
                  <a:pt x="1056476" y="3544587"/>
                </a:lnTo>
                <a:lnTo>
                  <a:pt x="1376698" y="3005410"/>
                </a:lnTo>
                <a:cubicBezTo>
                  <a:pt x="1377514" y="3004036"/>
                  <a:pt x="1378940" y="3003219"/>
                  <a:pt x="1380430" y="3003145"/>
                </a:cubicBezTo>
                <a:lnTo>
                  <a:pt x="1396085" y="3001456"/>
                </a:lnTo>
                <a:close/>
                <a:moveTo>
                  <a:pt x="1338022" y="2995906"/>
                </a:moveTo>
                <a:lnTo>
                  <a:pt x="1293558" y="2991637"/>
                </a:lnTo>
                <a:lnTo>
                  <a:pt x="959749" y="3555853"/>
                </a:lnTo>
                <a:lnTo>
                  <a:pt x="1006253" y="3550434"/>
                </a:lnTo>
                <a:lnTo>
                  <a:pt x="1338022" y="2995906"/>
                </a:lnTo>
                <a:close/>
                <a:moveTo>
                  <a:pt x="1070175" y="2970218"/>
                </a:moveTo>
                <a:lnTo>
                  <a:pt x="962145" y="2959880"/>
                </a:lnTo>
                <a:lnTo>
                  <a:pt x="568340" y="3544179"/>
                </a:lnTo>
                <a:lnTo>
                  <a:pt x="619157" y="3555315"/>
                </a:lnTo>
                <a:lnTo>
                  <a:pt x="1070175" y="2970218"/>
                </a:lnTo>
                <a:close/>
                <a:moveTo>
                  <a:pt x="951647" y="2958859"/>
                </a:moveTo>
                <a:lnTo>
                  <a:pt x="921881" y="2956019"/>
                </a:lnTo>
                <a:lnTo>
                  <a:pt x="879209" y="2958469"/>
                </a:lnTo>
                <a:lnTo>
                  <a:pt x="829194" y="3034123"/>
                </a:lnTo>
                <a:lnTo>
                  <a:pt x="829134" y="3034216"/>
                </a:lnTo>
                <a:lnTo>
                  <a:pt x="829021" y="3034402"/>
                </a:lnTo>
                <a:lnTo>
                  <a:pt x="741769" y="3166389"/>
                </a:lnTo>
                <a:cubicBezTo>
                  <a:pt x="741691" y="3166519"/>
                  <a:pt x="741607" y="3166649"/>
                  <a:pt x="741518" y="3166779"/>
                </a:cubicBezTo>
                <a:lnTo>
                  <a:pt x="562468" y="3437657"/>
                </a:lnTo>
                <a:lnTo>
                  <a:pt x="562334" y="3437861"/>
                </a:lnTo>
                <a:lnTo>
                  <a:pt x="501715" y="3529571"/>
                </a:lnTo>
                <a:lnTo>
                  <a:pt x="558603" y="3542044"/>
                </a:lnTo>
                <a:lnTo>
                  <a:pt x="951647" y="2958859"/>
                </a:lnTo>
                <a:close/>
                <a:moveTo>
                  <a:pt x="1049787" y="3129267"/>
                </a:moveTo>
                <a:lnTo>
                  <a:pt x="1023881" y="3296575"/>
                </a:lnTo>
                <a:lnTo>
                  <a:pt x="1169479" y="2991582"/>
                </a:lnTo>
                <a:lnTo>
                  <a:pt x="1049787" y="3129267"/>
                </a:lnTo>
                <a:close/>
                <a:moveTo>
                  <a:pt x="1010037" y="3325568"/>
                </a:moveTo>
                <a:lnTo>
                  <a:pt x="1038406" y="3142371"/>
                </a:lnTo>
                <a:lnTo>
                  <a:pt x="990271" y="3197738"/>
                </a:lnTo>
                <a:lnTo>
                  <a:pt x="947681" y="3456200"/>
                </a:lnTo>
                <a:lnTo>
                  <a:pt x="1010037" y="3325568"/>
                </a:lnTo>
                <a:close/>
                <a:moveTo>
                  <a:pt x="746871" y="2966079"/>
                </a:moveTo>
                <a:lnTo>
                  <a:pt x="655451" y="3280186"/>
                </a:lnTo>
                <a:lnTo>
                  <a:pt x="733496" y="3162120"/>
                </a:lnTo>
                <a:lnTo>
                  <a:pt x="786437" y="2963815"/>
                </a:lnTo>
                <a:lnTo>
                  <a:pt x="746871" y="2966079"/>
                </a:lnTo>
                <a:close/>
                <a:moveTo>
                  <a:pt x="638243" y="3306227"/>
                </a:moveTo>
                <a:lnTo>
                  <a:pt x="737075" y="2966654"/>
                </a:lnTo>
                <a:lnTo>
                  <a:pt x="700976" y="2968715"/>
                </a:lnTo>
                <a:lnTo>
                  <a:pt x="571737" y="3406846"/>
                </a:lnTo>
                <a:lnTo>
                  <a:pt x="638243" y="3306227"/>
                </a:lnTo>
                <a:close/>
                <a:moveTo>
                  <a:pt x="796179" y="2963239"/>
                </a:moveTo>
                <a:lnTo>
                  <a:pt x="749588" y="3137768"/>
                </a:lnTo>
                <a:lnTo>
                  <a:pt x="820923" y="3029855"/>
                </a:lnTo>
                <a:lnTo>
                  <a:pt x="837908" y="2960845"/>
                </a:lnTo>
                <a:lnTo>
                  <a:pt x="796179" y="2963239"/>
                </a:lnTo>
                <a:close/>
                <a:moveTo>
                  <a:pt x="847579" y="2960288"/>
                </a:moveTo>
                <a:lnTo>
                  <a:pt x="836115" y="3006876"/>
                </a:lnTo>
                <a:lnTo>
                  <a:pt x="867670" y="2959137"/>
                </a:lnTo>
                <a:lnTo>
                  <a:pt x="847579" y="2960288"/>
                </a:lnTo>
                <a:close/>
                <a:moveTo>
                  <a:pt x="554305" y="3433203"/>
                </a:moveTo>
                <a:lnTo>
                  <a:pt x="691157" y="2969290"/>
                </a:lnTo>
                <a:lnTo>
                  <a:pt x="648486" y="2971740"/>
                </a:lnTo>
                <a:lnTo>
                  <a:pt x="466824" y="3585959"/>
                </a:lnTo>
                <a:lnTo>
                  <a:pt x="488899" y="3586201"/>
                </a:lnTo>
                <a:lnTo>
                  <a:pt x="489505" y="3532875"/>
                </a:lnTo>
                <a:cubicBezTo>
                  <a:pt x="489486" y="3532485"/>
                  <a:pt x="489512" y="3532077"/>
                  <a:pt x="489599" y="3531669"/>
                </a:cubicBezTo>
                <a:cubicBezTo>
                  <a:pt x="489725" y="3531093"/>
                  <a:pt x="489957" y="3530555"/>
                  <a:pt x="490269" y="3530091"/>
                </a:cubicBezTo>
                <a:lnTo>
                  <a:pt x="490278" y="3530072"/>
                </a:lnTo>
                <a:lnTo>
                  <a:pt x="490355" y="3529961"/>
                </a:lnTo>
                <a:lnTo>
                  <a:pt x="554305" y="3433203"/>
                </a:lnTo>
                <a:close/>
                <a:moveTo>
                  <a:pt x="653209" y="3572280"/>
                </a:moveTo>
                <a:lnTo>
                  <a:pt x="625531" y="3566210"/>
                </a:lnTo>
                <a:lnTo>
                  <a:pt x="612539" y="4186573"/>
                </a:lnTo>
                <a:lnTo>
                  <a:pt x="613272" y="4186499"/>
                </a:lnTo>
                <a:lnTo>
                  <a:pt x="653209" y="3572280"/>
                </a:lnTo>
                <a:close/>
                <a:moveTo>
                  <a:pt x="616325" y="3564187"/>
                </a:moveTo>
                <a:lnTo>
                  <a:pt x="565231" y="3552976"/>
                </a:lnTo>
                <a:lnTo>
                  <a:pt x="556757" y="4192884"/>
                </a:lnTo>
                <a:lnTo>
                  <a:pt x="603270" y="4187631"/>
                </a:lnTo>
                <a:lnTo>
                  <a:pt x="616325" y="3564187"/>
                </a:lnTo>
                <a:close/>
                <a:moveTo>
                  <a:pt x="556014" y="3550972"/>
                </a:moveTo>
                <a:lnTo>
                  <a:pt x="498686" y="3538388"/>
                </a:lnTo>
                <a:lnTo>
                  <a:pt x="498088" y="3590896"/>
                </a:lnTo>
                <a:lnTo>
                  <a:pt x="498090" y="3590915"/>
                </a:lnTo>
                <a:lnTo>
                  <a:pt x="498088" y="3590952"/>
                </a:lnTo>
                <a:lnTo>
                  <a:pt x="491171" y="4200290"/>
                </a:lnTo>
                <a:lnTo>
                  <a:pt x="547499" y="4193923"/>
                </a:lnTo>
                <a:lnTo>
                  <a:pt x="556014" y="3550972"/>
                </a:lnTo>
                <a:close/>
                <a:moveTo>
                  <a:pt x="506364" y="2979926"/>
                </a:moveTo>
                <a:lnTo>
                  <a:pt x="321070" y="3584307"/>
                </a:lnTo>
                <a:lnTo>
                  <a:pt x="357335" y="3584716"/>
                </a:lnTo>
                <a:lnTo>
                  <a:pt x="543490" y="2977791"/>
                </a:lnTo>
                <a:lnTo>
                  <a:pt x="506364" y="2979926"/>
                </a:lnTo>
                <a:close/>
                <a:moveTo>
                  <a:pt x="319409" y="3593532"/>
                </a:moveTo>
                <a:lnTo>
                  <a:pt x="315981" y="3927982"/>
                </a:lnTo>
                <a:lnTo>
                  <a:pt x="351711" y="4187501"/>
                </a:lnTo>
                <a:lnTo>
                  <a:pt x="357175" y="4188040"/>
                </a:lnTo>
                <a:lnTo>
                  <a:pt x="356130" y="3593940"/>
                </a:lnTo>
                <a:lnTo>
                  <a:pt x="319409" y="3593532"/>
                </a:lnTo>
                <a:close/>
                <a:moveTo>
                  <a:pt x="307379" y="3865487"/>
                </a:moveTo>
                <a:lnTo>
                  <a:pt x="310166" y="3593421"/>
                </a:lnTo>
                <a:lnTo>
                  <a:pt x="269858" y="3592975"/>
                </a:lnTo>
                <a:lnTo>
                  <a:pt x="307379" y="3865487"/>
                </a:lnTo>
                <a:close/>
                <a:moveTo>
                  <a:pt x="311425" y="3584196"/>
                </a:moveTo>
                <a:lnTo>
                  <a:pt x="496513" y="2980482"/>
                </a:lnTo>
                <a:lnTo>
                  <a:pt x="458225" y="2982691"/>
                </a:lnTo>
                <a:lnTo>
                  <a:pt x="270814" y="3583732"/>
                </a:lnTo>
                <a:lnTo>
                  <a:pt x="311425" y="3584196"/>
                </a:lnTo>
                <a:close/>
                <a:moveTo>
                  <a:pt x="366981" y="3584827"/>
                </a:moveTo>
                <a:lnTo>
                  <a:pt x="407595" y="3585291"/>
                </a:lnTo>
                <a:lnTo>
                  <a:pt x="590504" y="2975081"/>
                </a:lnTo>
                <a:lnTo>
                  <a:pt x="553342" y="2977216"/>
                </a:lnTo>
                <a:lnTo>
                  <a:pt x="366981" y="3584827"/>
                </a:lnTo>
                <a:close/>
                <a:moveTo>
                  <a:pt x="417237" y="3585403"/>
                </a:moveTo>
                <a:lnTo>
                  <a:pt x="457203" y="3585848"/>
                </a:lnTo>
                <a:lnTo>
                  <a:pt x="638664" y="2972315"/>
                </a:lnTo>
                <a:lnTo>
                  <a:pt x="600351" y="2974506"/>
                </a:lnTo>
                <a:lnTo>
                  <a:pt x="417237" y="3585403"/>
                </a:lnTo>
                <a:close/>
                <a:moveTo>
                  <a:pt x="488796" y="3595444"/>
                </a:moveTo>
                <a:lnTo>
                  <a:pt x="465221" y="3595184"/>
                </a:lnTo>
                <a:lnTo>
                  <a:pt x="458378" y="4198063"/>
                </a:lnTo>
                <a:lnTo>
                  <a:pt x="481926" y="4200383"/>
                </a:lnTo>
                <a:lnTo>
                  <a:pt x="488796" y="3595444"/>
                </a:lnTo>
                <a:close/>
                <a:moveTo>
                  <a:pt x="455978" y="3595073"/>
                </a:moveTo>
                <a:lnTo>
                  <a:pt x="415658" y="3594627"/>
                </a:lnTo>
                <a:lnTo>
                  <a:pt x="415680" y="4193831"/>
                </a:lnTo>
                <a:lnTo>
                  <a:pt x="449144" y="4197153"/>
                </a:lnTo>
                <a:lnTo>
                  <a:pt x="455978" y="3595073"/>
                </a:lnTo>
                <a:close/>
                <a:moveTo>
                  <a:pt x="406415" y="3594516"/>
                </a:moveTo>
                <a:lnTo>
                  <a:pt x="365375" y="3594052"/>
                </a:lnTo>
                <a:lnTo>
                  <a:pt x="366420" y="4188968"/>
                </a:lnTo>
                <a:lnTo>
                  <a:pt x="406437" y="4192921"/>
                </a:lnTo>
                <a:lnTo>
                  <a:pt x="406415" y="3594516"/>
                </a:lnTo>
                <a:close/>
                <a:moveTo>
                  <a:pt x="2375201" y="2192811"/>
                </a:moveTo>
                <a:lnTo>
                  <a:pt x="2389548" y="2271305"/>
                </a:lnTo>
                <a:lnTo>
                  <a:pt x="3079442" y="2406522"/>
                </a:lnTo>
                <a:lnTo>
                  <a:pt x="3045180" y="2334858"/>
                </a:lnTo>
                <a:lnTo>
                  <a:pt x="2375201" y="2192811"/>
                </a:lnTo>
                <a:close/>
                <a:moveTo>
                  <a:pt x="2255693" y="2776887"/>
                </a:moveTo>
                <a:lnTo>
                  <a:pt x="2256324" y="2693047"/>
                </a:lnTo>
                <a:lnTo>
                  <a:pt x="457255" y="2836041"/>
                </a:lnTo>
                <a:lnTo>
                  <a:pt x="458210" y="2900058"/>
                </a:lnTo>
                <a:lnTo>
                  <a:pt x="2255693" y="2776887"/>
                </a:lnTo>
                <a:close/>
                <a:moveTo>
                  <a:pt x="2257679" y="2683637"/>
                </a:moveTo>
                <a:lnTo>
                  <a:pt x="2290214" y="2596271"/>
                </a:lnTo>
                <a:lnTo>
                  <a:pt x="415394" y="2774288"/>
                </a:lnTo>
                <a:lnTo>
                  <a:pt x="454758" y="2826928"/>
                </a:lnTo>
                <a:lnTo>
                  <a:pt x="2257679" y="2683637"/>
                </a:lnTo>
                <a:close/>
                <a:moveTo>
                  <a:pt x="2369354" y="2383822"/>
                </a:moveTo>
                <a:lnTo>
                  <a:pt x="2390383" y="2327359"/>
                </a:lnTo>
                <a:lnTo>
                  <a:pt x="2381827" y="2280474"/>
                </a:lnTo>
                <a:lnTo>
                  <a:pt x="272920" y="2583797"/>
                </a:lnTo>
                <a:lnTo>
                  <a:pt x="312462" y="2636678"/>
                </a:lnTo>
                <a:lnTo>
                  <a:pt x="2369336" y="2383822"/>
                </a:lnTo>
                <a:close/>
                <a:moveTo>
                  <a:pt x="2380156" y="2271361"/>
                </a:moveTo>
                <a:lnTo>
                  <a:pt x="2365679" y="2192124"/>
                </a:lnTo>
                <a:lnTo>
                  <a:pt x="293049" y="2508291"/>
                </a:lnTo>
                <a:cubicBezTo>
                  <a:pt x="285569" y="2530379"/>
                  <a:pt x="278284" y="2552504"/>
                  <a:pt x="271185" y="2574684"/>
                </a:cubicBezTo>
                <a:lnTo>
                  <a:pt x="2380138" y="2271361"/>
                </a:lnTo>
                <a:close/>
                <a:moveTo>
                  <a:pt x="2364009" y="2182992"/>
                </a:moveTo>
                <a:lnTo>
                  <a:pt x="2348511" y="2098094"/>
                </a:lnTo>
                <a:lnTo>
                  <a:pt x="318377" y="2435811"/>
                </a:lnTo>
                <a:cubicBezTo>
                  <a:pt x="310877" y="2456636"/>
                  <a:pt x="303565" y="2477480"/>
                  <a:pt x="296421" y="2498398"/>
                </a:cubicBezTo>
                <a:lnTo>
                  <a:pt x="2364009" y="2182992"/>
                </a:lnTo>
                <a:close/>
                <a:moveTo>
                  <a:pt x="2346841" y="2088981"/>
                </a:moveTo>
                <a:lnTo>
                  <a:pt x="2331343" y="2004083"/>
                </a:lnTo>
                <a:lnTo>
                  <a:pt x="348589" y="2354755"/>
                </a:lnTo>
                <a:cubicBezTo>
                  <a:pt x="339484" y="2378383"/>
                  <a:pt x="330620" y="2402067"/>
                  <a:pt x="321997" y="2425825"/>
                </a:cubicBezTo>
                <a:lnTo>
                  <a:pt x="2346859" y="2088981"/>
                </a:lnTo>
                <a:close/>
                <a:moveTo>
                  <a:pt x="2329673" y="1994951"/>
                </a:moveTo>
                <a:lnTo>
                  <a:pt x="2315475" y="1917218"/>
                </a:lnTo>
                <a:lnTo>
                  <a:pt x="377213" y="2282664"/>
                </a:lnTo>
                <a:cubicBezTo>
                  <a:pt x="368783" y="2303286"/>
                  <a:pt x="360544" y="2323944"/>
                  <a:pt x="352498" y="2344658"/>
                </a:cubicBezTo>
                <a:lnTo>
                  <a:pt x="2329673" y="1994951"/>
                </a:lnTo>
                <a:close/>
                <a:moveTo>
                  <a:pt x="2281398" y="1730606"/>
                </a:moveTo>
                <a:lnTo>
                  <a:pt x="2269112" y="1663378"/>
                </a:lnTo>
                <a:lnTo>
                  <a:pt x="473010" y="2068193"/>
                </a:lnTo>
                <a:cubicBezTo>
                  <a:pt x="462708" y="2089389"/>
                  <a:pt x="452639" y="2110623"/>
                  <a:pt x="442791" y="2131949"/>
                </a:cubicBezTo>
                <a:lnTo>
                  <a:pt x="2281398" y="1730606"/>
                </a:lnTo>
                <a:close/>
                <a:moveTo>
                  <a:pt x="749337" y="1868941"/>
                </a:moveTo>
                <a:lnTo>
                  <a:pt x="717598" y="1815671"/>
                </a:lnTo>
                <a:lnTo>
                  <a:pt x="699910" y="1881673"/>
                </a:lnTo>
                <a:lnTo>
                  <a:pt x="749337" y="1868941"/>
                </a:lnTo>
                <a:close/>
                <a:moveTo>
                  <a:pt x="689604" y="1884328"/>
                </a:moveTo>
                <a:lnTo>
                  <a:pt x="710979" y="1804553"/>
                </a:lnTo>
                <a:lnTo>
                  <a:pt x="678217" y="1749557"/>
                </a:lnTo>
                <a:lnTo>
                  <a:pt x="638584" y="1897487"/>
                </a:lnTo>
                <a:lnTo>
                  <a:pt x="689604" y="1884328"/>
                </a:lnTo>
                <a:close/>
                <a:moveTo>
                  <a:pt x="628276" y="1900142"/>
                </a:moveTo>
                <a:lnTo>
                  <a:pt x="671599" y="1738457"/>
                </a:lnTo>
                <a:lnTo>
                  <a:pt x="638837" y="1683461"/>
                </a:lnTo>
                <a:lnTo>
                  <a:pt x="577254" y="1913283"/>
                </a:lnTo>
                <a:lnTo>
                  <a:pt x="628276" y="1900142"/>
                </a:lnTo>
                <a:close/>
                <a:moveTo>
                  <a:pt x="566948" y="1915937"/>
                </a:moveTo>
                <a:lnTo>
                  <a:pt x="632218" y="1672343"/>
                </a:lnTo>
                <a:lnTo>
                  <a:pt x="599456" y="1617347"/>
                </a:lnTo>
                <a:lnTo>
                  <a:pt x="503632" y="1974979"/>
                </a:lnTo>
                <a:lnTo>
                  <a:pt x="507818" y="1978376"/>
                </a:lnTo>
                <a:cubicBezTo>
                  <a:pt x="517025" y="1960687"/>
                  <a:pt x="526396" y="1943036"/>
                  <a:pt x="535945" y="1925440"/>
                </a:cubicBezTo>
                <a:lnTo>
                  <a:pt x="535968" y="1925459"/>
                </a:lnTo>
                <a:cubicBezTo>
                  <a:pt x="536560" y="1924363"/>
                  <a:pt x="537584" y="1923510"/>
                  <a:pt x="538882" y="1923176"/>
                </a:cubicBezTo>
                <a:lnTo>
                  <a:pt x="566948" y="1915937"/>
                </a:lnTo>
                <a:close/>
                <a:moveTo>
                  <a:pt x="112534" y="1729993"/>
                </a:moveTo>
                <a:lnTo>
                  <a:pt x="62693" y="1916011"/>
                </a:lnTo>
                <a:lnTo>
                  <a:pt x="93888" y="1976854"/>
                </a:lnTo>
                <a:lnTo>
                  <a:pt x="173477" y="1679804"/>
                </a:lnTo>
                <a:lnTo>
                  <a:pt x="112534" y="1729993"/>
                </a:lnTo>
                <a:close/>
                <a:moveTo>
                  <a:pt x="56392" y="1903724"/>
                </a:moveTo>
                <a:lnTo>
                  <a:pt x="100223" y="1740127"/>
                </a:lnTo>
                <a:lnTo>
                  <a:pt x="10430" y="1814074"/>
                </a:lnTo>
                <a:lnTo>
                  <a:pt x="56392" y="1903724"/>
                </a:lnTo>
                <a:close/>
                <a:moveTo>
                  <a:pt x="185788" y="1669670"/>
                </a:moveTo>
                <a:lnTo>
                  <a:pt x="100190" y="1989160"/>
                </a:lnTo>
                <a:lnTo>
                  <a:pt x="129357" y="2046049"/>
                </a:lnTo>
                <a:lnTo>
                  <a:pt x="132590" y="2045492"/>
                </a:lnTo>
                <a:lnTo>
                  <a:pt x="246732" y="1619481"/>
                </a:lnTo>
                <a:lnTo>
                  <a:pt x="185788" y="1669670"/>
                </a:lnTo>
                <a:close/>
                <a:moveTo>
                  <a:pt x="259043" y="1609347"/>
                </a:moveTo>
                <a:lnTo>
                  <a:pt x="142647" y="2043766"/>
                </a:lnTo>
                <a:lnTo>
                  <a:pt x="192435" y="2035228"/>
                </a:lnTo>
                <a:lnTo>
                  <a:pt x="318704" y="1563947"/>
                </a:lnTo>
                <a:lnTo>
                  <a:pt x="314266" y="1563873"/>
                </a:lnTo>
                <a:lnTo>
                  <a:pt x="259043" y="1609347"/>
                </a:lnTo>
                <a:close/>
                <a:moveTo>
                  <a:pt x="328257" y="1564114"/>
                </a:moveTo>
                <a:lnTo>
                  <a:pt x="202492" y="2033502"/>
                </a:lnTo>
                <a:lnTo>
                  <a:pt x="252280" y="2024945"/>
                </a:lnTo>
                <a:lnTo>
                  <a:pt x="375540" y="1564912"/>
                </a:lnTo>
                <a:lnTo>
                  <a:pt x="328257" y="1564114"/>
                </a:lnTo>
                <a:close/>
                <a:moveTo>
                  <a:pt x="385093" y="1565079"/>
                </a:moveTo>
                <a:lnTo>
                  <a:pt x="265073" y="2013011"/>
                </a:lnTo>
                <a:lnTo>
                  <a:pt x="334590" y="1930842"/>
                </a:lnTo>
                <a:lnTo>
                  <a:pt x="432377" y="1565859"/>
                </a:lnTo>
                <a:lnTo>
                  <a:pt x="385093" y="1565079"/>
                </a:lnTo>
                <a:close/>
                <a:moveTo>
                  <a:pt x="441930" y="1566026"/>
                </a:moveTo>
                <a:lnTo>
                  <a:pt x="348632" y="1914229"/>
                </a:lnTo>
                <a:lnTo>
                  <a:pt x="378248" y="1879223"/>
                </a:lnTo>
                <a:cubicBezTo>
                  <a:pt x="379898" y="1877274"/>
                  <a:pt x="382822" y="1877033"/>
                  <a:pt x="384772" y="1878685"/>
                </a:cubicBezTo>
                <a:lnTo>
                  <a:pt x="384815" y="1878722"/>
                </a:lnTo>
                <a:lnTo>
                  <a:pt x="401929" y="1892587"/>
                </a:lnTo>
                <a:lnTo>
                  <a:pt x="489213" y="1566824"/>
                </a:lnTo>
                <a:lnTo>
                  <a:pt x="441930" y="1566026"/>
                </a:lnTo>
                <a:close/>
                <a:moveTo>
                  <a:pt x="498766" y="1566972"/>
                </a:moveTo>
                <a:lnTo>
                  <a:pt x="409813" y="1898972"/>
                </a:lnTo>
                <a:lnTo>
                  <a:pt x="448838" y="1930600"/>
                </a:lnTo>
                <a:lnTo>
                  <a:pt x="546049" y="1567771"/>
                </a:lnTo>
                <a:lnTo>
                  <a:pt x="498766" y="1566972"/>
                </a:lnTo>
                <a:close/>
                <a:moveTo>
                  <a:pt x="555602" y="1567937"/>
                </a:moveTo>
                <a:lnTo>
                  <a:pt x="456722" y="1936985"/>
                </a:lnTo>
                <a:lnTo>
                  <a:pt x="495748" y="1968594"/>
                </a:lnTo>
                <a:lnTo>
                  <a:pt x="592837" y="1606247"/>
                </a:lnTo>
                <a:lnTo>
                  <a:pt x="570163" y="1568179"/>
                </a:lnTo>
                <a:lnTo>
                  <a:pt x="555602" y="1567937"/>
                </a:lnTo>
                <a:close/>
                <a:moveTo>
                  <a:pt x="978695" y="3211047"/>
                </a:moveTo>
                <a:lnTo>
                  <a:pt x="908566" y="3291731"/>
                </a:lnTo>
                <a:lnTo>
                  <a:pt x="885102" y="3564522"/>
                </a:lnTo>
                <a:lnTo>
                  <a:pt x="896598" y="3563204"/>
                </a:lnTo>
                <a:lnTo>
                  <a:pt x="933356" y="3486213"/>
                </a:lnTo>
                <a:lnTo>
                  <a:pt x="978695" y="3211047"/>
                </a:lnTo>
                <a:close/>
                <a:moveTo>
                  <a:pt x="898235" y="3303610"/>
                </a:moveTo>
                <a:lnTo>
                  <a:pt x="857245" y="3350773"/>
                </a:lnTo>
                <a:lnTo>
                  <a:pt x="842318" y="3569459"/>
                </a:lnTo>
                <a:lnTo>
                  <a:pt x="875701" y="3565616"/>
                </a:lnTo>
                <a:lnTo>
                  <a:pt x="898235" y="3303610"/>
                </a:lnTo>
                <a:close/>
                <a:moveTo>
                  <a:pt x="847169" y="3362356"/>
                </a:moveTo>
                <a:lnTo>
                  <a:pt x="803880" y="3412155"/>
                </a:lnTo>
                <a:lnTo>
                  <a:pt x="793135" y="3575138"/>
                </a:lnTo>
                <a:lnTo>
                  <a:pt x="832960" y="3570554"/>
                </a:lnTo>
                <a:lnTo>
                  <a:pt x="847169" y="3362356"/>
                </a:lnTo>
                <a:close/>
                <a:moveTo>
                  <a:pt x="793837" y="3423718"/>
                </a:moveTo>
                <a:lnTo>
                  <a:pt x="751026" y="3472960"/>
                </a:lnTo>
                <a:lnTo>
                  <a:pt x="747038" y="3580465"/>
                </a:lnTo>
                <a:lnTo>
                  <a:pt x="783781" y="3576215"/>
                </a:lnTo>
                <a:lnTo>
                  <a:pt x="793837" y="3423718"/>
                </a:lnTo>
                <a:close/>
                <a:moveTo>
                  <a:pt x="741358" y="3484078"/>
                </a:moveTo>
                <a:lnTo>
                  <a:pt x="705361" y="3525488"/>
                </a:lnTo>
                <a:lnTo>
                  <a:pt x="705361" y="3585273"/>
                </a:lnTo>
                <a:lnTo>
                  <a:pt x="737743" y="3581542"/>
                </a:lnTo>
                <a:lnTo>
                  <a:pt x="741358" y="3484078"/>
                </a:lnTo>
                <a:close/>
                <a:moveTo>
                  <a:pt x="747808" y="3589690"/>
                </a:moveTo>
                <a:lnTo>
                  <a:pt x="855291" y="4094270"/>
                </a:lnTo>
                <a:lnTo>
                  <a:pt x="878203" y="4170370"/>
                </a:lnTo>
                <a:lnTo>
                  <a:pt x="904677" y="4176643"/>
                </a:lnTo>
                <a:lnTo>
                  <a:pt x="784466" y="3585477"/>
                </a:lnTo>
                <a:lnTo>
                  <a:pt x="747808" y="3589690"/>
                </a:lnTo>
                <a:close/>
                <a:moveTo>
                  <a:pt x="822922" y="3986783"/>
                </a:moveTo>
                <a:lnTo>
                  <a:pt x="738563" y="3590767"/>
                </a:lnTo>
                <a:lnTo>
                  <a:pt x="705361" y="3594590"/>
                </a:lnTo>
                <a:lnTo>
                  <a:pt x="705361" y="3596372"/>
                </a:lnTo>
                <a:lnTo>
                  <a:pt x="822922" y="3986783"/>
                </a:lnTo>
                <a:close/>
                <a:moveTo>
                  <a:pt x="793687" y="3584400"/>
                </a:moveTo>
                <a:lnTo>
                  <a:pt x="914594" y="4179000"/>
                </a:lnTo>
                <a:lnTo>
                  <a:pt x="950669" y="4187576"/>
                </a:lnTo>
                <a:lnTo>
                  <a:pt x="833581" y="3579797"/>
                </a:lnTo>
                <a:lnTo>
                  <a:pt x="793687" y="3584400"/>
                </a:lnTo>
                <a:close/>
                <a:moveTo>
                  <a:pt x="1064802" y="4202536"/>
                </a:moveTo>
                <a:lnTo>
                  <a:pt x="1004885" y="3559918"/>
                </a:lnTo>
                <a:lnTo>
                  <a:pt x="955975" y="3565616"/>
                </a:lnTo>
                <a:lnTo>
                  <a:pt x="996254" y="4076488"/>
                </a:lnTo>
                <a:lnTo>
                  <a:pt x="1019092" y="4203000"/>
                </a:lnTo>
                <a:lnTo>
                  <a:pt x="1064802" y="4202536"/>
                </a:lnTo>
                <a:close/>
                <a:moveTo>
                  <a:pt x="1014068" y="3558860"/>
                </a:moveTo>
                <a:lnTo>
                  <a:pt x="1074078" y="4202443"/>
                </a:lnTo>
                <a:lnTo>
                  <a:pt x="1119402" y="4201998"/>
                </a:lnTo>
                <a:lnTo>
                  <a:pt x="1055149" y="3554072"/>
                </a:lnTo>
                <a:lnTo>
                  <a:pt x="1014068" y="3558860"/>
                </a:lnTo>
                <a:close/>
                <a:moveTo>
                  <a:pt x="842811" y="3578739"/>
                </a:moveTo>
                <a:lnTo>
                  <a:pt x="960556" y="4189915"/>
                </a:lnTo>
                <a:lnTo>
                  <a:pt x="998632" y="4198954"/>
                </a:lnTo>
                <a:lnTo>
                  <a:pt x="876295" y="3574879"/>
                </a:lnTo>
                <a:lnTo>
                  <a:pt x="842811" y="3578739"/>
                </a:lnTo>
                <a:close/>
                <a:moveTo>
                  <a:pt x="987143" y="4078047"/>
                </a:moveTo>
                <a:cubicBezTo>
                  <a:pt x="987097" y="4077843"/>
                  <a:pt x="987062" y="4077658"/>
                  <a:pt x="987037" y="4077454"/>
                </a:cubicBezTo>
                <a:lnTo>
                  <a:pt x="895906" y="3572614"/>
                </a:lnTo>
                <a:lnTo>
                  <a:pt x="885533" y="3573802"/>
                </a:lnTo>
                <a:lnTo>
                  <a:pt x="1008539" y="4201311"/>
                </a:lnTo>
                <a:lnTo>
                  <a:pt x="1009434" y="4201515"/>
                </a:lnTo>
                <a:lnTo>
                  <a:pt x="987143" y="4078047"/>
                </a:lnTo>
                <a:close/>
                <a:moveTo>
                  <a:pt x="979743" y="3985020"/>
                </a:moveTo>
                <a:lnTo>
                  <a:pt x="946760" y="3566693"/>
                </a:lnTo>
                <a:lnTo>
                  <a:pt x="905106" y="3571537"/>
                </a:lnTo>
                <a:lnTo>
                  <a:pt x="979743" y="3985020"/>
                </a:lnTo>
                <a:close/>
                <a:moveTo>
                  <a:pt x="1120330" y="4211223"/>
                </a:moveTo>
                <a:lnTo>
                  <a:pt x="1020406" y="4212243"/>
                </a:lnTo>
                <a:lnTo>
                  <a:pt x="1026219" y="4264363"/>
                </a:lnTo>
                <a:lnTo>
                  <a:pt x="1126215" y="4255361"/>
                </a:lnTo>
                <a:lnTo>
                  <a:pt x="1120330" y="4211223"/>
                </a:lnTo>
                <a:close/>
                <a:moveTo>
                  <a:pt x="1016828" y="4263713"/>
                </a:moveTo>
                <a:lnTo>
                  <a:pt x="1010998" y="4211427"/>
                </a:lnTo>
                <a:lnTo>
                  <a:pt x="880377" y="4180411"/>
                </a:lnTo>
                <a:lnTo>
                  <a:pt x="891620" y="4241310"/>
                </a:lnTo>
                <a:lnTo>
                  <a:pt x="1016828" y="4263713"/>
                </a:lnTo>
                <a:close/>
                <a:moveTo>
                  <a:pt x="3130779" y="339462"/>
                </a:moveTo>
                <a:cubicBezTo>
                  <a:pt x="3130965" y="339558"/>
                  <a:pt x="3131150" y="339670"/>
                  <a:pt x="3131317" y="339792"/>
                </a:cubicBezTo>
                <a:lnTo>
                  <a:pt x="3132320" y="340394"/>
                </a:lnTo>
                <a:lnTo>
                  <a:pt x="3281245" y="58694"/>
                </a:lnTo>
                <a:lnTo>
                  <a:pt x="3110214" y="112359"/>
                </a:lnTo>
                <a:lnTo>
                  <a:pt x="3011438" y="330083"/>
                </a:lnTo>
                <a:lnTo>
                  <a:pt x="3079721" y="310286"/>
                </a:lnTo>
                <a:lnTo>
                  <a:pt x="3079832" y="310254"/>
                </a:lnTo>
                <a:lnTo>
                  <a:pt x="3079850" y="310249"/>
                </a:lnTo>
                <a:cubicBezTo>
                  <a:pt x="3081112" y="309879"/>
                  <a:pt x="3082430" y="310091"/>
                  <a:pt x="3083507" y="310728"/>
                </a:cubicBezTo>
                <a:lnTo>
                  <a:pt x="3083525" y="310739"/>
                </a:lnTo>
                <a:lnTo>
                  <a:pt x="3130779" y="339462"/>
                </a:lnTo>
                <a:close/>
                <a:moveTo>
                  <a:pt x="3136997" y="354060"/>
                </a:moveTo>
                <a:lnTo>
                  <a:pt x="3321372" y="912517"/>
                </a:lnTo>
                <a:lnTo>
                  <a:pt x="3372078" y="937808"/>
                </a:lnTo>
                <a:lnTo>
                  <a:pt x="3190153" y="386362"/>
                </a:lnTo>
                <a:lnTo>
                  <a:pt x="3136997" y="354060"/>
                </a:lnTo>
                <a:close/>
                <a:moveTo>
                  <a:pt x="3309679" y="906687"/>
                </a:moveTo>
                <a:lnTo>
                  <a:pt x="3124784" y="346632"/>
                </a:lnTo>
                <a:lnTo>
                  <a:pt x="3089334" y="325084"/>
                </a:lnTo>
                <a:lnTo>
                  <a:pt x="3113500" y="400128"/>
                </a:lnTo>
                <a:lnTo>
                  <a:pt x="3113518" y="400180"/>
                </a:lnTo>
                <a:lnTo>
                  <a:pt x="3202402" y="676206"/>
                </a:lnTo>
                <a:cubicBezTo>
                  <a:pt x="3202476" y="676388"/>
                  <a:pt x="3202532" y="676575"/>
                  <a:pt x="3202588" y="676766"/>
                </a:cubicBezTo>
                <a:lnTo>
                  <a:pt x="3250324" y="824968"/>
                </a:lnTo>
                <a:cubicBezTo>
                  <a:pt x="3250380" y="825133"/>
                  <a:pt x="3250436" y="825302"/>
                  <a:pt x="3250473" y="825473"/>
                </a:cubicBezTo>
                <a:lnTo>
                  <a:pt x="3272262" y="893120"/>
                </a:lnTo>
                <a:lnTo>
                  <a:pt x="3272800" y="892476"/>
                </a:lnTo>
                <a:cubicBezTo>
                  <a:pt x="3274137" y="890759"/>
                  <a:pt x="3276531" y="890154"/>
                  <a:pt x="3278535" y="891157"/>
                </a:cubicBezTo>
                <a:lnTo>
                  <a:pt x="3309679" y="906687"/>
                </a:lnTo>
                <a:close/>
                <a:moveTo>
                  <a:pt x="3253071" y="424605"/>
                </a:moveTo>
                <a:lnTo>
                  <a:pt x="3428742" y="966071"/>
                </a:lnTo>
                <a:lnTo>
                  <a:pt x="3460182" y="981749"/>
                </a:lnTo>
                <a:lnTo>
                  <a:pt x="3275176" y="451104"/>
                </a:lnTo>
                <a:cubicBezTo>
                  <a:pt x="3274545" y="449291"/>
                  <a:pt x="3275120" y="447351"/>
                  <a:pt x="3276457" y="446143"/>
                </a:cubicBezTo>
                <a:lnTo>
                  <a:pt x="3276457" y="446139"/>
                </a:lnTo>
                <a:lnTo>
                  <a:pt x="3281301" y="441766"/>
                </a:lnTo>
                <a:lnTo>
                  <a:pt x="3253071" y="424605"/>
                </a:lnTo>
                <a:close/>
                <a:moveTo>
                  <a:pt x="3417123" y="960278"/>
                </a:moveTo>
                <a:lnTo>
                  <a:pt x="3240933" y="417232"/>
                </a:lnTo>
                <a:lnTo>
                  <a:pt x="3202365" y="393786"/>
                </a:lnTo>
                <a:lnTo>
                  <a:pt x="3383771" y="943638"/>
                </a:lnTo>
                <a:lnTo>
                  <a:pt x="3417123" y="960278"/>
                </a:lnTo>
                <a:close/>
                <a:moveTo>
                  <a:pt x="2980072" y="1255414"/>
                </a:moveTo>
                <a:lnTo>
                  <a:pt x="3007689" y="1273407"/>
                </a:lnTo>
                <a:lnTo>
                  <a:pt x="3290822" y="946739"/>
                </a:lnTo>
                <a:lnTo>
                  <a:pt x="3274935" y="904350"/>
                </a:lnTo>
                <a:lnTo>
                  <a:pt x="2980072" y="1255414"/>
                </a:lnTo>
                <a:close/>
                <a:moveTo>
                  <a:pt x="2506402" y="518879"/>
                </a:moveTo>
                <a:cubicBezTo>
                  <a:pt x="2488435" y="540286"/>
                  <a:pt x="2470636" y="561844"/>
                  <a:pt x="2453004" y="583568"/>
                </a:cubicBezTo>
                <a:lnTo>
                  <a:pt x="2697440" y="731917"/>
                </a:lnTo>
                <a:lnTo>
                  <a:pt x="2506402" y="518879"/>
                </a:lnTo>
                <a:close/>
                <a:moveTo>
                  <a:pt x="2447139" y="590814"/>
                </a:moveTo>
                <a:cubicBezTo>
                  <a:pt x="2429062" y="613178"/>
                  <a:pt x="2411151" y="635710"/>
                  <a:pt x="2393445" y="658430"/>
                </a:cubicBezTo>
                <a:lnTo>
                  <a:pt x="2928382" y="989452"/>
                </a:lnTo>
                <a:lnTo>
                  <a:pt x="2718710" y="755626"/>
                </a:lnTo>
                <a:lnTo>
                  <a:pt x="2447139" y="590814"/>
                </a:lnTo>
                <a:close/>
                <a:moveTo>
                  <a:pt x="3229723" y="943756"/>
                </a:moveTo>
                <a:lnTo>
                  <a:pt x="2659095" y="609797"/>
                </a:lnTo>
                <a:lnTo>
                  <a:pt x="2863645" y="832786"/>
                </a:lnTo>
                <a:lnTo>
                  <a:pt x="3167862" y="1017414"/>
                </a:lnTo>
                <a:lnTo>
                  <a:pt x="3229723" y="943756"/>
                </a:lnTo>
                <a:close/>
                <a:moveTo>
                  <a:pt x="2637881" y="586670"/>
                </a:moveTo>
                <a:lnTo>
                  <a:pt x="3235773" y="936575"/>
                </a:lnTo>
                <a:lnTo>
                  <a:pt x="3265247" y="901484"/>
                </a:lnTo>
                <a:lnTo>
                  <a:pt x="3242139" y="829779"/>
                </a:lnTo>
                <a:lnTo>
                  <a:pt x="2596770" y="459961"/>
                </a:lnTo>
                <a:lnTo>
                  <a:pt x="2559576" y="470745"/>
                </a:lnTo>
                <a:lnTo>
                  <a:pt x="2559409" y="470792"/>
                </a:lnTo>
                <a:lnTo>
                  <a:pt x="2559316" y="470823"/>
                </a:lnTo>
                <a:lnTo>
                  <a:pt x="2559297" y="470827"/>
                </a:lnTo>
                <a:lnTo>
                  <a:pt x="2543187" y="475501"/>
                </a:lnTo>
                <a:lnTo>
                  <a:pt x="2539661" y="479608"/>
                </a:lnTo>
                <a:lnTo>
                  <a:pt x="2637881" y="586670"/>
                </a:lnTo>
                <a:close/>
                <a:moveTo>
                  <a:pt x="3286108" y="966303"/>
                </a:moveTo>
                <a:lnTo>
                  <a:pt x="3216322" y="1046822"/>
                </a:lnTo>
                <a:lnTo>
                  <a:pt x="3335292" y="1119024"/>
                </a:lnTo>
                <a:lnTo>
                  <a:pt x="3286108" y="966303"/>
                </a:lnTo>
                <a:close/>
                <a:moveTo>
                  <a:pt x="3070181" y="1133726"/>
                </a:moveTo>
                <a:lnTo>
                  <a:pt x="3097408" y="1101306"/>
                </a:lnTo>
                <a:lnTo>
                  <a:pt x="2523347" y="475521"/>
                </a:lnTo>
                <a:lnTo>
                  <a:pt x="2502708" y="500907"/>
                </a:lnTo>
                <a:lnTo>
                  <a:pt x="3070181" y="1133726"/>
                </a:lnTo>
                <a:close/>
                <a:moveTo>
                  <a:pt x="3103422" y="1094154"/>
                </a:moveTo>
                <a:lnTo>
                  <a:pt x="3161849" y="1024573"/>
                </a:lnTo>
                <a:lnTo>
                  <a:pt x="2886009" y="857166"/>
                </a:lnTo>
                <a:lnTo>
                  <a:pt x="3103422" y="1094154"/>
                </a:lnTo>
                <a:close/>
                <a:moveTo>
                  <a:pt x="3299824" y="944415"/>
                </a:moveTo>
                <a:lnTo>
                  <a:pt x="3488245" y="1043817"/>
                </a:lnTo>
                <a:lnTo>
                  <a:pt x="3498472" y="1036550"/>
                </a:lnTo>
                <a:lnTo>
                  <a:pt x="3487206" y="1005591"/>
                </a:lnTo>
                <a:lnTo>
                  <a:pt x="3284939" y="904708"/>
                </a:lnTo>
                <a:lnTo>
                  <a:pt x="3299824" y="944415"/>
                </a:lnTo>
                <a:close/>
                <a:moveTo>
                  <a:pt x="3192565" y="377022"/>
                </a:moveTo>
                <a:lnTo>
                  <a:pt x="3427238" y="12885"/>
                </a:lnTo>
                <a:lnTo>
                  <a:pt x="3293792" y="54755"/>
                </a:lnTo>
                <a:lnTo>
                  <a:pt x="3140245" y="345212"/>
                </a:lnTo>
                <a:lnTo>
                  <a:pt x="3192565" y="377022"/>
                </a:lnTo>
                <a:close/>
                <a:moveTo>
                  <a:pt x="3098355" y="116079"/>
                </a:moveTo>
                <a:lnTo>
                  <a:pt x="2945346" y="164089"/>
                </a:lnTo>
                <a:lnTo>
                  <a:pt x="2858838" y="374334"/>
                </a:lnTo>
                <a:lnTo>
                  <a:pt x="2994920" y="334874"/>
                </a:lnTo>
                <a:lnTo>
                  <a:pt x="2995031" y="334840"/>
                </a:lnTo>
                <a:lnTo>
                  <a:pt x="2995328" y="334755"/>
                </a:lnTo>
                <a:lnTo>
                  <a:pt x="2999727" y="333480"/>
                </a:lnTo>
                <a:lnTo>
                  <a:pt x="3098355" y="116079"/>
                </a:lnTo>
                <a:close/>
                <a:moveTo>
                  <a:pt x="2933857" y="167693"/>
                </a:moveTo>
                <a:lnTo>
                  <a:pt x="2801691" y="209162"/>
                </a:lnTo>
                <a:lnTo>
                  <a:pt x="2699110" y="420655"/>
                </a:lnTo>
                <a:lnTo>
                  <a:pt x="2723925" y="413457"/>
                </a:lnTo>
                <a:lnTo>
                  <a:pt x="2724129" y="413399"/>
                </a:lnTo>
                <a:lnTo>
                  <a:pt x="2847497" y="377627"/>
                </a:lnTo>
                <a:lnTo>
                  <a:pt x="2933857" y="167693"/>
                </a:lnTo>
                <a:close/>
                <a:moveTo>
                  <a:pt x="2789553" y="212969"/>
                </a:moveTo>
                <a:lnTo>
                  <a:pt x="2678230" y="247902"/>
                </a:lnTo>
                <a:lnTo>
                  <a:pt x="2567315" y="458874"/>
                </a:lnTo>
                <a:lnTo>
                  <a:pt x="2595861" y="450594"/>
                </a:lnTo>
                <a:cubicBezTo>
                  <a:pt x="2596009" y="450542"/>
                  <a:pt x="2596176" y="450495"/>
                  <a:pt x="2596325" y="450460"/>
                </a:cubicBezTo>
                <a:lnTo>
                  <a:pt x="2687139" y="424128"/>
                </a:lnTo>
                <a:lnTo>
                  <a:pt x="2789553" y="212969"/>
                </a:lnTo>
                <a:close/>
                <a:moveTo>
                  <a:pt x="2609150" y="456372"/>
                </a:moveTo>
                <a:lnTo>
                  <a:pt x="3237926" y="816675"/>
                </a:lnTo>
                <a:lnTo>
                  <a:pt x="3194254" y="681076"/>
                </a:lnTo>
                <a:lnTo>
                  <a:pt x="3067452" y="611337"/>
                </a:lnTo>
                <a:lnTo>
                  <a:pt x="3070515" y="633130"/>
                </a:lnTo>
                <a:lnTo>
                  <a:pt x="3070515" y="633130"/>
                </a:lnTo>
                <a:cubicBezTo>
                  <a:pt x="3070552" y="633436"/>
                  <a:pt x="3070570" y="633751"/>
                  <a:pt x="3070552" y="634073"/>
                </a:cubicBezTo>
                <a:cubicBezTo>
                  <a:pt x="3070385" y="636625"/>
                  <a:pt x="3068176" y="638555"/>
                  <a:pt x="3065615" y="638386"/>
                </a:cubicBezTo>
                <a:lnTo>
                  <a:pt x="3002084" y="633987"/>
                </a:lnTo>
                <a:cubicBezTo>
                  <a:pt x="3001230" y="633976"/>
                  <a:pt x="3000376" y="633727"/>
                  <a:pt x="2999615" y="633228"/>
                </a:cubicBezTo>
                <a:lnTo>
                  <a:pt x="2922870" y="582857"/>
                </a:lnTo>
                <a:cubicBezTo>
                  <a:pt x="2921737" y="582187"/>
                  <a:pt x="2920921" y="581042"/>
                  <a:pt x="2920680" y="579650"/>
                </a:cubicBezTo>
                <a:lnTo>
                  <a:pt x="2911363" y="525487"/>
                </a:lnTo>
                <a:lnTo>
                  <a:pt x="2724741" y="422851"/>
                </a:lnTo>
                <a:lnTo>
                  <a:pt x="2691928" y="432365"/>
                </a:lnTo>
                <a:cubicBezTo>
                  <a:pt x="2691760" y="432424"/>
                  <a:pt x="2691575" y="432478"/>
                  <a:pt x="2691408" y="432519"/>
                </a:cubicBezTo>
                <a:lnTo>
                  <a:pt x="2609150" y="456372"/>
                </a:lnTo>
                <a:close/>
                <a:moveTo>
                  <a:pt x="3078106" y="320383"/>
                </a:moveTo>
                <a:lnTo>
                  <a:pt x="3008431" y="340585"/>
                </a:lnTo>
                <a:lnTo>
                  <a:pt x="3101083" y="391759"/>
                </a:lnTo>
                <a:lnTo>
                  <a:pt x="3078106" y="320383"/>
                </a:lnTo>
                <a:close/>
                <a:moveTo>
                  <a:pt x="3105241" y="404635"/>
                </a:moveTo>
                <a:lnTo>
                  <a:pt x="2995866" y="344228"/>
                </a:lnTo>
                <a:lnTo>
                  <a:pt x="2869621" y="380840"/>
                </a:lnTo>
                <a:lnTo>
                  <a:pt x="3146165" y="531720"/>
                </a:lnTo>
                <a:lnTo>
                  <a:pt x="3105241" y="404635"/>
                </a:lnTo>
                <a:close/>
                <a:moveTo>
                  <a:pt x="3150286" y="544499"/>
                </a:moveTo>
                <a:lnTo>
                  <a:pt x="2857019" y="384494"/>
                </a:lnTo>
                <a:lnTo>
                  <a:pt x="2852435" y="385823"/>
                </a:lnTo>
                <a:cubicBezTo>
                  <a:pt x="2852267" y="385877"/>
                  <a:pt x="2852119" y="385927"/>
                  <a:pt x="2851952" y="385964"/>
                </a:cubicBezTo>
                <a:lnTo>
                  <a:pt x="2737325" y="419202"/>
                </a:lnTo>
                <a:lnTo>
                  <a:pt x="2909358" y="513809"/>
                </a:lnTo>
                <a:lnTo>
                  <a:pt x="2909302" y="513506"/>
                </a:lnTo>
                <a:lnTo>
                  <a:pt x="2909302" y="513504"/>
                </a:lnTo>
                <a:cubicBezTo>
                  <a:pt x="2909265" y="513287"/>
                  <a:pt x="2909247" y="513062"/>
                  <a:pt x="2909247" y="512836"/>
                </a:cubicBezTo>
                <a:cubicBezTo>
                  <a:pt x="2909191" y="510284"/>
                  <a:pt x="2911214" y="508164"/>
                  <a:pt x="2913757" y="508105"/>
                </a:cubicBezTo>
                <a:lnTo>
                  <a:pt x="2975283" y="506447"/>
                </a:lnTo>
                <a:cubicBezTo>
                  <a:pt x="2976156" y="506401"/>
                  <a:pt x="2977047" y="506594"/>
                  <a:pt x="2977845" y="507060"/>
                </a:cubicBezTo>
                <a:lnTo>
                  <a:pt x="3057486" y="553212"/>
                </a:lnTo>
                <a:lnTo>
                  <a:pt x="3057486" y="553217"/>
                </a:lnTo>
                <a:cubicBezTo>
                  <a:pt x="3058673" y="553908"/>
                  <a:pt x="3059564" y="555114"/>
                  <a:pt x="3059750" y="556582"/>
                </a:cubicBezTo>
                <a:lnTo>
                  <a:pt x="3065838" y="599876"/>
                </a:lnTo>
                <a:lnTo>
                  <a:pt x="3190115" y="668227"/>
                </a:lnTo>
                <a:lnTo>
                  <a:pt x="3150286" y="544499"/>
                </a:lnTo>
                <a:close/>
                <a:moveTo>
                  <a:pt x="476631" y="4311934"/>
                </a:moveTo>
                <a:lnTo>
                  <a:pt x="481652" y="4209645"/>
                </a:lnTo>
                <a:lnTo>
                  <a:pt x="352262" y="4196838"/>
                </a:lnTo>
                <a:lnTo>
                  <a:pt x="352262" y="4288492"/>
                </a:lnTo>
                <a:lnTo>
                  <a:pt x="476631" y="4311934"/>
                </a:lnTo>
                <a:close/>
                <a:moveTo>
                  <a:pt x="490917" y="4209626"/>
                </a:moveTo>
                <a:lnTo>
                  <a:pt x="485861" y="4312639"/>
                </a:lnTo>
                <a:lnTo>
                  <a:pt x="609200" y="4307535"/>
                </a:lnTo>
                <a:lnTo>
                  <a:pt x="624367" y="4195279"/>
                </a:lnTo>
                <a:lnTo>
                  <a:pt x="617817" y="4195279"/>
                </a:lnTo>
                <a:lnTo>
                  <a:pt x="490917" y="4209626"/>
                </a:lnTo>
                <a:close/>
              </a:path>
            </a:pathLst>
          </a:custGeom>
          <a:gradFill>
            <a:gsLst>
              <a:gs pos="0">
                <a:schemeClr val="accent6"/>
              </a:gs>
              <a:gs pos="96000">
                <a:schemeClr val="tx2">
                  <a:alpha val="72000"/>
                </a:schemeClr>
              </a:gs>
            </a:gsLst>
            <a:lin ang="19800000" scaled="0"/>
          </a:gradFill>
          <a:ln w="25400" cap="flat">
            <a:gradFill>
              <a:gsLst>
                <a:gs pos="0">
                  <a:schemeClr val="accent6"/>
                </a:gs>
                <a:gs pos="100000">
                  <a:schemeClr val="tx2"/>
                </a:gs>
              </a:gsLst>
              <a:lin ang="5400000" scaled="1"/>
            </a:gra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383C45"/>
              </a:solidFill>
              <a:effectLst/>
              <a:uLnTx/>
              <a:uFillTx/>
              <a:latin typeface="FiraGO Book"/>
            </a:endParaRPr>
          </a:p>
        </p:txBody>
      </p:sp>
    </p:spTree>
    <p:extLst>
      <p:ext uri="{BB962C8B-B14F-4D97-AF65-F5344CB8AC3E}">
        <p14:creationId xmlns:p14="http://schemas.microsoft.com/office/powerpoint/2010/main" val="232690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550B-353D-4E5F-8A52-885A65117D08}"/>
              </a:ext>
            </a:extLst>
          </p:cNvPr>
          <p:cNvSpPr>
            <a:spLocks noGrp="1"/>
          </p:cNvSpPr>
          <p:nvPr>
            <p:ph type="title"/>
          </p:nvPr>
        </p:nvSpPr>
        <p:spPr/>
        <p:txBody>
          <a:bodyPr/>
          <a:lstStyle/>
          <a:p>
            <a:r>
              <a:rPr lang="en-US" dirty="0"/>
              <a:t>Initially with brought-in-solutions (BIS)</a:t>
            </a:r>
          </a:p>
        </p:txBody>
      </p:sp>
      <p:sp>
        <p:nvSpPr>
          <p:cNvPr id="3" name="Date Placeholder 2">
            <a:extLst>
              <a:ext uri="{FF2B5EF4-FFF2-40B4-BE49-F238E27FC236}">
                <a16:creationId xmlns:a16="http://schemas.microsoft.com/office/drawing/2014/main" id="{0885E2F2-35BC-441E-9738-F8413E2775C7}"/>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26C87388-D86B-4654-AFA9-18DCD59CAA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BFD93A-ECFE-4D7B-82A6-0F21D1822496}"/>
              </a:ext>
            </a:extLst>
          </p:cNvPr>
          <p:cNvSpPr>
            <a:spLocks noGrp="1"/>
          </p:cNvSpPr>
          <p:nvPr>
            <p:ph type="sldNum" sz="quarter" idx="12"/>
          </p:nvPr>
        </p:nvSpPr>
        <p:spPr/>
        <p:txBody>
          <a:bodyPr/>
          <a:lstStyle/>
          <a:p>
            <a:fld id="{192036CF-16FB-45A1-BE76-402E678A6FB6}" type="slidenum">
              <a:rPr lang="en-US" smtClean="0"/>
              <a:t>35</a:t>
            </a:fld>
            <a:endParaRPr lang="en-US"/>
          </a:p>
        </p:txBody>
      </p:sp>
      <p:sp>
        <p:nvSpPr>
          <p:cNvPr id="6" name="Subtitle 5">
            <a:extLst>
              <a:ext uri="{FF2B5EF4-FFF2-40B4-BE49-F238E27FC236}">
                <a16:creationId xmlns:a16="http://schemas.microsoft.com/office/drawing/2014/main" id="{2FCB6531-B95C-4A5D-A4CD-863566612C07}"/>
              </a:ext>
            </a:extLst>
          </p:cNvPr>
          <p:cNvSpPr>
            <a:spLocks noGrp="1"/>
          </p:cNvSpPr>
          <p:nvPr>
            <p:ph type="subTitle" idx="1"/>
          </p:nvPr>
        </p:nvSpPr>
        <p:spPr/>
        <p:txBody>
          <a:bodyPr/>
          <a:lstStyle/>
          <a:p>
            <a:r>
              <a:rPr lang="en-US" dirty="0"/>
              <a:t>All major brands have launched Android Auto and/or Apple CarPlay</a:t>
            </a:r>
          </a:p>
        </p:txBody>
      </p:sp>
      <p:grpSp>
        <p:nvGrpSpPr>
          <p:cNvPr id="7" name="Group 150">
            <a:extLst>
              <a:ext uri="{FF2B5EF4-FFF2-40B4-BE49-F238E27FC236}">
                <a16:creationId xmlns:a16="http://schemas.microsoft.com/office/drawing/2014/main" id="{83F07CD0-39E5-4EF2-BEF6-EFC5B8515CB7}"/>
              </a:ext>
            </a:extLst>
          </p:cNvPr>
          <p:cNvGrpSpPr/>
          <p:nvPr/>
        </p:nvGrpSpPr>
        <p:grpSpPr>
          <a:xfrm>
            <a:off x="-821277" y="1625318"/>
            <a:ext cx="4961771" cy="962025"/>
            <a:chOff x="359040" y="1625318"/>
            <a:chExt cx="4961771" cy="962025"/>
          </a:xfrm>
        </p:grpSpPr>
        <p:grpSp>
          <p:nvGrpSpPr>
            <p:cNvPr id="8" name="Group 12">
              <a:extLst>
                <a:ext uri="{FF2B5EF4-FFF2-40B4-BE49-F238E27FC236}">
                  <a16:creationId xmlns:a16="http://schemas.microsoft.com/office/drawing/2014/main" id="{5E810F20-4D2A-4612-A203-5DA617301B47}"/>
                </a:ext>
              </a:extLst>
            </p:cNvPr>
            <p:cNvGrpSpPr>
              <a:grpSpLocks noChangeAspect="1"/>
            </p:cNvGrpSpPr>
            <p:nvPr/>
          </p:nvGrpSpPr>
          <p:grpSpPr bwMode="gray">
            <a:xfrm rot="5400000" flipH="1">
              <a:off x="1662346" y="710700"/>
              <a:ext cx="184648" cy="2791260"/>
              <a:chOff x="3568" y="366"/>
              <a:chExt cx="540" cy="8163"/>
            </a:xfrm>
            <a:scene3d>
              <a:camera prst="perspectiveRelaxedModerately">
                <a:rot lat="590631" lon="0" rev="0"/>
              </a:camera>
              <a:lightRig rig="threePt" dir="t"/>
            </a:scene3d>
          </p:grpSpPr>
          <p:sp>
            <p:nvSpPr>
              <p:cNvPr id="14" name="Rectangle 13">
                <a:extLst>
                  <a:ext uri="{FF2B5EF4-FFF2-40B4-BE49-F238E27FC236}">
                    <a16:creationId xmlns:a16="http://schemas.microsoft.com/office/drawing/2014/main" id="{AF1BC8DE-FA9D-43CA-904F-179613F006C1}"/>
                  </a:ext>
                </a:extLst>
              </p:cNvPr>
              <p:cNvSpPr>
                <a:spLocks noChangeArrowheads="1"/>
              </p:cNvSpPr>
              <p:nvPr/>
            </p:nvSpPr>
            <p:spPr bwMode="gray">
              <a:xfrm>
                <a:off x="3752" y="2290"/>
                <a:ext cx="173" cy="6239"/>
              </a:xfrm>
              <a:prstGeom prst="rect">
                <a:avLst/>
              </a:prstGeom>
              <a:gradFill flip="none" rotWithShape="1">
                <a:gsLst>
                  <a:gs pos="100000">
                    <a:srgbClr val="9B98A2"/>
                  </a:gs>
                  <a:gs pos="0">
                    <a:srgbClr val="6A6D74"/>
                  </a:gs>
                </a:gsLst>
                <a:lin ang="18900000" scaled="1"/>
                <a:tileRect/>
              </a:gradFill>
              <a:ln>
                <a:noFill/>
              </a:ln>
              <a:sp3d>
                <a:bevelT w="12700" h="127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46"/>
                <a:endParaRPr lang="en-US" sz="1200" kern="0">
                  <a:solidFill>
                    <a:srgbClr val="000000"/>
                  </a:solidFill>
                  <a:latin typeface="Fira Sans Book"/>
                </a:endParaRPr>
              </a:p>
            </p:txBody>
          </p:sp>
          <p:sp>
            <p:nvSpPr>
              <p:cNvPr id="15" name="Freeform 15">
                <a:extLst>
                  <a:ext uri="{FF2B5EF4-FFF2-40B4-BE49-F238E27FC236}">
                    <a16:creationId xmlns:a16="http://schemas.microsoft.com/office/drawing/2014/main" id="{A4E59948-1F66-4733-B430-5F291E172EB4}"/>
                  </a:ext>
                </a:extLst>
              </p:cNvPr>
              <p:cNvSpPr>
                <a:spLocks/>
              </p:cNvSpPr>
              <p:nvPr/>
            </p:nvSpPr>
            <p:spPr bwMode="gray">
              <a:xfrm>
                <a:off x="3713" y="1641"/>
                <a:ext cx="251" cy="1929"/>
              </a:xfrm>
              <a:custGeom>
                <a:avLst/>
                <a:gdLst>
                  <a:gd name="T0" fmla="*/ 0 w 141"/>
                  <a:gd name="T1" fmla="*/ 0 h 410"/>
                  <a:gd name="T2" fmla="*/ 0 w 141"/>
                  <a:gd name="T3" fmla="*/ 381 h 410"/>
                  <a:gd name="T4" fmla="*/ 71 w 141"/>
                  <a:gd name="T5" fmla="*/ 410 h 410"/>
                  <a:gd name="T6" fmla="*/ 141 w 141"/>
                  <a:gd name="T7" fmla="*/ 381 h 410"/>
                  <a:gd name="T8" fmla="*/ 141 w 141"/>
                  <a:gd name="T9" fmla="*/ 0 h 410"/>
                  <a:gd name="T10" fmla="*/ 0 w 141"/>
                  <a:gd name="T11" fmla="*/ 0 h 410"/>
                </a:gdLst>
                <a:ahLst/>
                <a:cxnLst>
                  <a:cxn ang="0">
                    <a:pos x="T0" y="T1"/>
                  </a:cxn>
                  <a:cxn ang="0">
                    <a:pos x="T2" y="T3"/>
                  </a:cxn>
                  <a:cxn ang="0">
                    <a:pos x="T4" y="T5"/>
                  </a:cxn>
                  <a:cxn ang="0">
                    <a:pos x="T6" y="T7"/>
                  </a:cxn>
                  <a:cxn ang="0">
                    <a:pos x="T8" y="T9"/>
                  </a:cxn>
                  <a:cxn ang="0">
                    <a:pos x="T10" y="T11"/>
                  </a:cxn>
                </a:cxnLst>
                <a:rect l="0" t="0" r="r" b="b"/>
                <a:pathLst>
                  <a:path w="141" h="410">
                    <a:moveTo>
                      <a:pt x="0" y="0"/>
                    </a:moveTo>
                    <a:cubicBezTo>
                      <a:pt x="0" y="381"/>
                      <a:pt x="0" y="381"/>
                      <a:pt x="0" y="381"/>
                    </a:cubicBezTo>
                    <a:cubicBezTo>
                      <a:pt x="0" y="397"/>
                      <a:pt x="32" y="410"/>
                      <a:pt x="71" y="410"/>
                    </a:cubicBezTo>
                    <a:cubicBezTo>
                      <a:pt x="109" y="410"/>
                      <a:pt x="141" y="397"/>
                      <a:pt x="141" y="381"/>
                    </a:cubicBezTo>
                    <a:cubicBezTo>
                      <a:pt x="141" y="0"/>
                      <a:pt x="141" y="0"/>
                      <a:pt x="141" y="0"/>
                    </a:cubicBezTo>
                    <a:lnTo>
                      <a:pt x="0" y="0"/>
                    </a:lnTo>
                    <a:close/>
                  </a:path>
                </a:pathLst>
              </a:custGeom>
              <a:gradFill flip="none" rotWithShape="1">
                <a:gsLst>
                  <a:gs pos="100000">
                    <a:srgbClr val="9B98A2"/>
                  </a:gs>
                  <a:gs pos="0">
                    <a:srgbClr val="6A6D74"/>
                  </a:gs>
                </a:gsLst>
                <a:lin ang="18900000" scaled="1"/>
                <a:tileRect/>
              </a:gradFill>
              <a:ln>
                <a:noFill/>
              </a:ln>
              <a:sp3d>
                <a:bevelT w="12700" h="127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46"/>
                <a:endParaRPr lang="en-US" sz="1200" kern="0">
                  <a:solidFill>
                    <a:srgbClr val="000000"/>
                  </a:solidFill>
                  <a:latin typeface="Fira Sans Book"/>
                </a:endParaRPr>
              </a:p>
            </p:txBody>
          </p:sp>
          <p:sp>
            <p:nvSpPr>
              <p:cNvPr id="16" name="Freeform 14">
                <a:extLst>
                  <a:ext uri="{FF2B5EF4-FFF2-40B4-BE49-F238E27FC236}">
                    <a16:creationId xmlns:a16="http://schemas.microsoft.com/office/drawing/2014/main" id="{48B0EC04-9B59-4403-AA0D-52166A0116E2}"/>
                  </a:ext>
                </a:extLst>
              </p:cNvPr>
              <p:cNvSpPr>
                <a:spLocks/>
              </p:cNvSpPr>
              <p:nvPr/>
            </p:nvSpPr>
            <p:spPr bwMode="gray">
              <a:xfrm>
                <a:off x="3568" y="786"/>
                <a:ext cx="540" cy="944"/>
              </a:xfrm>
              <a:custGeom>
                <a:avLst/>
                <a:gdLst>
                  <a:gd name="T0" fmla="*/ 302 w 303"/>
                  <a:gd name="T1" fmla="*/ 29 h 534"/>
                  <a:gd name="T2" fmla="*/ 152 w 303"/>
                  <a:gd name="T3" fmla="*/ 0 h 534"/>
                  <a:gd name="T4" fmla="*/ 1 w 303"/>
                  <a:gd name="T5" fmla="*/ 29 h 534"/>
                  <a:gd name="T6" fmla="*/ 0 w 303"/>
                  <a:gd name="T7" fmla="*/ 29 h 534"/>
                  <a:gd name="T8" fmla="*/ 0 w 303"/>
                  <a:gd name="T9" fmla="*/ 503 h 534"/>
                  <a:gd name="T10" fmla="*/ 1 w 303"/>
                  <a:gd name="T11" fmla="*/ 503 h 534"/>
                  <a:gd name="T12" fmla="*/ 0 w 303"/>
                  <a:gd name="T13" fmla="*/ 505 h 534"/>
                  <a:gd name="T14" fmla="*/ 152 w 303"/>
                  <a:gd name="T15" fmla="*/ 534 h 534"/>
                  <a:gd name="T16" fmla="*/ 303 w 303"/>
                  <a:gd name="T17" fmla="*/ 505 h 534"/>
                  <a:gd name="T18" fmla="*/ 302 w 303"/>
                  <a:gd name="T19" fmla="*/ 503 h 534"/>
                  <a:gd name="T20" fmla="*/ 303 w 303"/>
                  <a:gd name="T21" fmla="*/ 503 h 534"/>
                  <a:gd name="T22" fmla="*/ 303 w 303"/>
                  <a:gd name="T23" fmla="*/ 29 h 534"/>
                  <a:gd name="T24" fmla="*/ 302 w 303"/>
                  <a:gd name="T25" fmla="*/ 29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3" h="534">
                    <a:moveTo>
                      <a:pt x="302" y="29"/>
                    </a:moveTo>
                    <a:cubicBezTo>
                      <a:pt x="300" y="13"/>
                      <a:pt x="233" y="0"/>
                      <a:pt x="152" y="0"/>
                    </a:cubicBezTo>
                    <a:cubicBezTo>
                      <a:pt x="70" y="0"/>
                      <a:pt x="3" y="13"/>
                      <a:pt x="1" y="29"/>
                    </a:cubicBezTo>
                    <a:cubicBezTo>
                      <a:pt x="0" y="29"/>
                      <a:pt x="0" y="29"/>
                      <a:pt x="0" y="29"/>
                    </a:cubicBezTo>
                    <a:cubicBezTo>
                      <a:pt x="0" y="503"/>
                      <a:pt x="0" y="503"/>
                      <a:pt x="0" y="503"/>
                    </a:cubicBezTo>
                    <a:cubicBezTo>
                      <a:pt x="1" y="503"/>
                      <a:pt x="1" y="503"/>
                      <a:pt x="1" y="503"/>
                    </a:cubicBezTo>
                    <a:cubicBezTo>
                      <a:pt x="1" y="503"/>
                      <a:pt x="0" y="504"/>
                      <a:pt x="0" y="505"/>
                    </a:cubicBezTo>
                    <a:cubicBezTo>
                      <a:pt x="0" y="521"/>
                      <a:pt x="68" y="534"/>
                      <a:pt x="152" y="534"/>
                    </a:cubicBezTo>
                    <a:cubicBezTo>
                      <a:pt x="235" y="534"/>
                      <a:pt x="303" y="521"/>
                      <a:pt x="303" y="505"/>
                    </a:cubicBezTo>
                    <a:cubicBezTo>
                      <a:pt x="303" y="504"/>
                      <a:pt x="302" y="503"/>
                      <a:pt x="302" y="503"/>
                    </a:cubicBezTo>
                    <a:cubicBezTo>
                      <a:pt x="303" y="503"/>
                      <a:pt x="303" y="503"/>
                      <a:pt x="303" y="503"/>
                    </a:cubicBezTo>
                    <a:cubicBezTo>
                      <a:pt x="303" y="29"/>
                      <a:pt x="303" y="29"/>
                      <a:pt x="303" y="29"/>
                    </a:cubicBezTo>
                    <a:lnTo>
                      <a:pt x="302" y="29"/>
                    </a:lnTo>
                    <a:close/>
                  </a:path>
                </a:pathLst>
              </a:custGeom>
              <a:gradFill flip="none" rotWithShape="1">
                <a:gsLst>
                  <a:gs pos="100000">
                    <a:srgbClr val="9B98A2"/>
                  </a:gs>
                  <a:gs pos="0">
                    <a:srgbClr val="6A6D74"/>
                  </a:gs>
                </a:gsLst>
                <a:lin ang="18900000" scaled="1"/>
                <a:tileRect/>
              </a:gradFill>
              <a:ln>
                <a:noFill/>
              </a:ln>
              <a:sp3d>
                <a:bevelT w="12700" h="127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46"/>
                <a:endParaRPr lang="en-US" sz="1200" kern="0">
                  <a:solidFill>
                    <a:srgbClr val="000000"/>
                  </a:solidFill>
                  <a:latin typeface="Fira Sans Book"/>
                </a:endParaRPr>
              </a:p>
            </p:txBody>
          </p:sp>
          <p:sp>
            <p:nvSpPr>
              <p:cNvPr id="17" name="Freeform 16">
                <a:extLst>
                  <a:ext uri="{FF2B5EF4-FFF2-40B4-BE49-F238E27FC236}">
                    <a16:creationId xmlns:a16="http://schemas.microsoft.com/office/drawing/2014/main" id="{95198F1A-5E9F-4353-902B-AE70FCE838ED}"/>
                  </a:ext>
                </a:extLst>
              </p:cNvPr>
              <p:cNvSpPr>
                <a:spLocks/>
              </p:cNvSpPr>
              <p:nvPr/>
            </p:nvSpPr>
            <p:spPr bwMode="gray">
              <a:xfrm>
                <a:off x="3592" y="366"/>
                <a:ext cx="489" cy="500"/>
              </a:xfrm>
              <a:custGeom>
                <a:avLst/>
                <a:gdLst>
                  <a:gd name="T0" fmla="*/ 212 w 261"/>
                  <a:gd name="T1" fmla="*/ 0 h 267"/>
                  <a:gd name="T2" fmla="*/ 49 w 261"/>
                  <a:gd name="T3" fmla="*/ 0 h 267"/>
                  <a:gd name="T4" fmla="*/ 0 w 261"/>
                  <a:gd name="T5" fmla="*/ 48 h 267"/>
                  <a:gd name="T6" fmla="*/ 0 w 261"/>
                  <a:gd name="T7" fmla="*/ 263 h 267"/>
                  <a:gd name="T8" fmla="*/ 4 w 261"/>
                  <a:gd name="T9" fmla="*/ 267 h 267"/>
                  <a:gd name="T10" fmla="*/ 257 w 261"/>
                  <a:gd name="T11" fmla="*/ 267 h 267"/>
                  <a:gd name="T12" fmla="*/ 261 w 261"/>
                  <a:gd name="T13" fmla="*/ 263 h 267"/>
                  <a:gd name="T14" fmla="*/ 261 w 261"/>
                  <a:gd name="T15" fmla="*/ 48 h 267"/>
                  <a:gd name="T16" fmla="*/ 212 w 261"/>
                  <a:gd name="T17" fmla="*/ 0 h 267"/>
                  <a:gd name="connsiteX0" fmla="*/ 8123 w 10000"/>
                  <a:gd name="connsiteY0" fmla="*/ 0 h 10117"/>
                  <a:gd name="connsiteX1" fmla="*/ 1877 w 10000"/>
                  <a:gd name="connsiteY1" fmla="*/ 0 h 10117"/>
                  <a:gd name="connsiteX2" fmla="*/ 0 w 10000"/>
                  <a:gd name="connsiteY2" fmla="*/ 1798 h 10117"/>
                  <a:gd name="connsiteX3" fmla="*/ 0 w 10000"/>
                  <a:gd name="connsiteY3" fmla="*/ 9850 h 10117"/>
                  <a:gd name="connsiteX4" fmla="*/ 153 w 10000"/>
                  <a:gd name="connsiteY4" fmla="*/ 10000 h 10117"/>
                  <a:gd name="connsiteX5" fmla="*/ 5443 w 10000"/>
                  <a:gd name="connsiteY5" fmla="*/ 10117 h 10117"/>
                  <a:gd name="connsiteX6" fmla="*/ 9847 w 10000"/>
                  <a:gd name="connsiteY6" fmla="*/ 10000 h 10117"/>
                  <a:gd name="connsiteX7" fmla="*/ 10000 w 10000"/>
                  <a:gd name="connsiteY7" fmla="*/ 9850 h 10117"/>
                  <a:gd name="connsiteX8" fmla="*/ 10000 w 10000"/>
                  <a:gd name="connsiteY8" fmla="*/ 1798 h 10117"/>
                  <a:gd name="connsiteX9" fmla="*/ 8123 w 10000"/>
                  <a:gd name="connsiteY9" fmla="*/ 0 h 10117"/>
                  <a:gd name="connsiteX0" fmla="*/ 8123 w 10000"/>
                  <a:gd name="connsiteY0" fmla="*/ 0 h 10117"/>
                  <a:gd name="connsiteX1" fmla="*/ 1877 w 10000"/>
                  <a:gd name="connsiteY1" fmla="*/ 0 h 10117"/>
                  <a:gd name="connsiteX2" fmla="*/ 0 w 10000"/>
                  <a:gd name="connsiteY2" fmla="*/ 1798 h 10117"/>
                  <a:gd name="connsiteX3" fmla="*/ 0 w 10000"/>
                  <a:gd name="connsiteY3" fmla="*/ 9850 h 10117"/>
                  <a:gd name="connsiteX4" fmla="*/ 153 w 10000"/>
                  <a:gd name="connsiteY4" fmla="*/ 10000 h 10117"/>
                  <a:gd name="connsiteX5" fmla="*/ 5443 w 10000"/>
                  <a:gd name="connsiteY5" fmla="*/ 10117 h 10117"/>
                  <a:gd name="connsiteX6" fmla="*/ 9847 w 10000"/>
                  <a:gd name="connsiteY6" fmla="*/ 10000 h 10117"/>
                  <a:gd name="connsiteX7" fmla="*/ 10000 w 10000"/>
                  <a:gd name="connsiteY7" fmla="*/ 9850 h 10117"/>
                  <a:gd name="connsiteX8" fmla="*/ 10000 w 10000"/>
                  <a:gd name="connsiteY8" fmla="*/ 1798 h 10117"/>
                  <a:gd name="connsiteX9" fmla="*/ 8123 w 10000"/>
                  <a:gd name="connsiteY9" fmla="*/ 0 h 10117"/>
                  <a:gd name="connsiteX0" fmla="*/ 8416 w 10522"/>
                  <a:gd name="connsiteY0" fmla="*/ 0 h 10559"/>
                  <a:gd name="connsiteX1" fmla="*/ 2170 w 10522"/>
                  <a:gd name="connsiteY1" fmla="*/ 0 h 10559"/>
                  <a:gd name="connsiteX2" fmla="*/ 293 w 10522"/>
                  <a:gd name="connsiteY2" fmla="*/ 1798 h 10559"/>
                  <a:gd name="connsiteX3" fmla="*/ 293 w 10522"/>
                  <a:gd name="connsiteY3" fmla="*/ 9850 h 10559"/>
                  <a:gd name="connsiteX4" fmla="*/ 446 w 10522"/>
                  <a:gd name="connsiteY4" fmla="*/ 10000 h 10559"/>
                  <a:gd name="connsiteX5" fmla="*/ 5736 w 10522"/>
                  <a:gd name="connsiteY5" fmla="*/ 10559 h 10559"/>
                  <a:gd name="connsiteX6" fmla="*/ 10140 w 10522"/>
                  <a:gd name="connsiteY6" fmla="*/ 10000 h 10559"/>
                  <a:gd name="connsiteX7" fmla="*/ 10293 w 10522"/>
                  <a:gd name="connsiteY7" fmla="*/ 9850 h 10559"/>
                  <a:gd name="connsiteX8" fmla="*/ 10293 w 10522"/>
                  <a:gd name="connsiteY8" fmla="*/ 1798 h 10559"/>
                  <a:gd name="connsiteX9" fmla="*/ 8416 w 10522"/>
                  <a:gd name="connsiteY9" fmla="*/ 0 h 10559"/>
                  <a:gd name="connsiteX0" fmla="*/ 8416 w 10522"/>
                  <a:gd name="connsiteY0" fmla="*/ 0 h 10573"/>
                  <a:gd name="connsiteX1" fmla="*/ 2170 w 10522"/>
                  <a:gd name="connsiteY1" fmla="*/ 0 h 10573"/>
                  <a:gd name="connsiteX2" fmla="*/ 293 w 10522"/>
                  <a:gd name="connsiteY2" fmla="*/ 1798 h 10573"/>
                  <a:gd name="connsiteX3" fmla="*/ 293 w 10522"/>
                  <a:gd name="connsiteY3" fmla="*/ 9850 h 10573"/>
                  <a:gd name="connsiteX4" fmla="*/ 446 w 10522"/>
                  <a:gd name="connsiteY4" fmla="*/ 10000 h 10573"/>
                  <a:gd name="connsiteX5" fmla="*/ 5736 w 10522"/>
                  <a:gd name="connsiteY5" fmla="*/ 10559 h 10573"/>
                  <a:gd name="connsiteX6" fmla="*/ 10140 w 10522"/>
                  <a:gd name="connsiteY6" fmla="*/ 10000 h 10573"/>
                  <a:gd name="connsiteX7" fmla="*/ 10293 w 10522"/>
                  <a:gd name="connsiteY7" fmla="*/ 9850 h 10573"/>
                  <a:gd name="connsiteX8" fmla="*/ 10293 w 10522"/>
                  <a:gd name="connsiteY8" fmla="*/ 1798 h 10573"/>
                  <a:gd name="connsiteX9" fmla="*/ 8416 w 10522"/>
                  <a:gd name="connsiteY9" fmla="*/ 0 h 10573"/>
                  <a:gd name="connsiteX0" fmla="*/ 8416 w 10522"/>
                  <a:gd name="connsiteY0" fmla="*/ 0 h 10571"/>
                  <a:gd name="connsiteX1" fmla="*/ 2170 w 10522"/>
                  <a:gd name="connsiteY1" fmla="*/ 0 h 10571"/>
                  <a:gd name="connsiteX2" fmla="*/ 293 w 10522"/>
                  <a:gd name="connsiteY2" fmla="*/ 1798 h 10571"/>
                  <a:gd name="connsiteX3" fmla="*/ 293 w 10522"/>
                  <a:gd name="connsiteY3" fmla="*/ 9850 h 10571"/>
                  <a:gd name="connsiteX4" fmla="*/ 446 w 10522"/>
                  <a:gd name="connsiteY4" fmla="*/ 10000 h 10571"/>
                  <a:gd name="connsiteX5" fmla="*/ 5736 w 10522"/>
                  <a:gd name="connsiteY5" fmla="*/ 10559 h 10571"/>
                  <a:gd name="connsiteX6" fmla="*/ 10140 w 10522"/>
                  <a:gd name="connsiteY6" fmla="*/ 10000 h 10571"/>
                  <a:gd name="connsiteX7" fmla="*/ 10293 w 10522"/>
                  <a:gd name="connsiteY7" fmla="*/ 9850 h 10571"/>
                  <a:gd name="connsiteX8" fmla="*/ 10293 w 10522"/>
                  <a:gd name="connsiteY8" fmla="*/ 1798 h 10571"/>
                  <a:gd name="connsiteX9" fmla="*/ 8416 w 10522"/>
                  <a:gd name="connsiteY9" fmla="*/ 0 h 10571"/>
                  <a:gd name="connsiteX0" fmla="*/ 8416 w 10522"/>
                  <a:gd name="connsiteY0" fmla="*/ 0 h 10562"/>
                  <a:gd name="connsiteX1" fmla="*/ 2170 w 10522"/>
                  <a:gd name="connsiteY1" fmla="*/ 0 h 10562"/>
                  <a:gd name="connsiteX2" fmla="*/ 293 w 10522"/>
                  <a:gd name="connsiteY2" fmla="*/ 1798 h 10562"/>
                  <a:gd name="connsiteX3" fmla="*/ 293 w 10522"/>
                  <a:gd name="connsiteY3" fmla="*/ 9850 h 10562"/>
                  <a:gd name="connsiteX4" fmla="*/ 446 w 10522"/>
                  <a:gd name="connsiteY4" fmla="*/ 10000 h 10562"/>
                  <a:gd name="connsiteX5" fmla="*/ 5736 w 10522"/>
                  <a:gd name="connsiteY5" fmla="*/ 10559 h 10562"/>
                  <a:gd name="connsiteX6" fmla="*/ 10140 w 10522"/>
                  <a:gd name="connsiteY6" fmla="*/ 10000 h 10562"/>
                  <a:gd name="connsiteX7" fmla="*/ 10293 w 10522"/>
                  <a:gd name="connsiteY7" fmla="*/ 9850 h 10562"/>
                  <a:gd name="connsiteX8" fmla="*/ 10293 w 10522"/>
                  <a:gd name="connsiteY8" fmla="*/ 1798 h 10562"/>
                  <a:gd name="connsiteX9" fmla="*/ 8416 w 10522"/>
                  <a:gd name="connsiteY9" fmla="*/ 0 h 10562"/>
                  <a:gd name="connsiteX0" fmla="*/ 8416 w 10522"/>
                  <a:gd name="connsiteY0" fmla="*/ 0 h 10562"/>
                  <a:gd name="connsiteX1" fmla="*/ 2170 w 10522"/>
                  <a:gd name="connsiteY1" fmla="*/ 0 h 10562"/>
                  <a:gd name="connsiteX2" fmla="*/ 293 w 10522"/>
                  <a:gd name="connsiteY2" fmla="*/ 1798 h 10562"/>
                  <a:gd name="connsiteX3" fmla="*/ 293 w 10522"/>
                  <a:gd name="connsiteY3" fmla="*/ 9850 h 10562"/>
                  <a:gd name="connsiteX4" fmla="*/ 446 w 10522"/>
                  <a:gd name="connsiteY4" fmla="*/ 10000 h 10562"/>
                  <a:gd name="connsiteX5" fmla="*/ 5736 w 10522"/>
                  <a:gd name="connsiteY5" fmla="*/ 10559 h 10562"/>
                  <a:gd name="connsiteX6" fmla="*/ 10140 w 10522"/>
                  <a:gd name="connsiteY6" fmla="*/ 10000 h 10562"/>
                  <a:gd name="connsiteX7" fmla="*/ 10293 w 10522"/>
                  <a:gd name="connsiteY7" fmla="*/ 9850 h 10562"/>
                  <a:gd name="connsiteX8" fmla="*/ 10293 w 10522"/>
                  <a:gd name="connsiteY8" fmla="*/ 1798 h 10562"/>
                  <a:gd name="connsiteX9" fmla="*/ 8416 w 10522"/>
                  <a:gd name="connsiteY9" fmla="*/ 0 h 1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22" h="10562">
                    <a:moveTo>
                      <a:pt x="8416" y="0"/>
                    </a:moveTo>
                    <a:lnTo>
                      <a:pt x="2170" y="0"/>
                    </a:lnTo>
                    <a:cubicBezTo>
                      <a:pt x="1136" y="0"/>
                      <a:pt x="293" y="787"/>
                      <a:pt x="293" y="1798"/>
                    </a:cubicBezTo>
                    <a:lnTo>
                      <a:pt x="293" y="9850"/>
                    </a:lnTo>
                    <a:cubicBezTo>
                      <a:pt x="293" y="9925"/>
                      <a:pt x="-461" y="9882"/>
                      <a:pt x="446" y="10000"/>
                    </a:cubicBezTo>
                    <a:cubicBezTo>
                      <a:pt x="1353" y="10118"/>
                      <a:pt x="1424" y="10608"/>
                      <a:pt x="5736" y="10559"/>
                    </a:cubicBezTo>
                    <a:cubicBezTo>
                      <a:pt x="9013" y="10522"/>
                      <a:pt x="8672" y="10186"/>
                      <a:pt x="10140" y="10000"/>
                    </a:cubicBezTo>
                    <a:cubicBezTo>
                      <a:pt x="10899" y="9882"/>
                      <a:pt x="10293" y="9925"/>
                      <a:pt x="10293" y="9850"/>
                    </a:cubicBezTo>
                    <a:lnTo>
                      <a:pt x="10293" y="1798"/>
                    </a:lnTo>
                    <a:cubicBezTo>
                      <a:pt x="10293" y="787"/>
                      <a:pt x="9450" y="0"/>
                      <a:pt x="8416" y="0"/>
                    </a:cubicBezTo>
                    <a:close/>
                  </a:path>
                </a:pathLst>
              </a:custGeom>
              <a:gradFill flip="none" rotWithShape="1">
                <a:gsLst>
                  <a:gs pos="100000">
                    <a:srgbClr val="9B98A2"/>
                  </a:gs>
                  <a:gs pos="0">
                    <a:srgbClr val="6A6D74"/>
                  </a:gs>
                </a:gsLst>
                <a:lin ang="18900000" scaled="1"/>
                <a:tileRect/>
              </a:gradFill>
              <a:ln>
                <a:noFill/>
              </a:ln>
              <a:sp3d>
                <a:bevelT w="12700" h="127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46"/>
                <a:endParaRPr lang="en-US" sz="1200" kern="0">
                  <a:solidFill>
                    <a:srgbClr val="000000"/>
                  </a:solidFill>
                  <a:latin typeface="Fira Sans Book"/>
                </a:endParaRPr>
              </a:p>
            </p:txBody>
          </p:sp>
          <p:sp>
            <p:nvSpPr>
              <p:cNvPr id="18" name="Freeform 17">
                <a:extLst>
                  <a:ext uri="{FF2B5EF4-FFF2-40B4-BE49-F238E27FC236}">
                    <a16:creationId xmlns:a16="http://schemas.microsoft.com/office/drawing/2014/main" id="{3F8E4DF4-C14F-4C2B-952B-6E2F77FEF8A3}"/>
                  </a:ext>
                </a:extLst>
              </p:cNvPr>
              <p:cNvSpPr>
                <a:spLocks noEditPoints="1"/>
              </p:cNvSpPr>
              <p:nvPr/>
            </p:nvSpPr>
            <p:spPr bwMode="gray">
              <a:xfrm>
                <a:off x="3641" y="410"/>
                <a:ext cx="394" cy="184"/>
              </a:xfrm>
              <a:custGeom>
                <a:avLst/>
                <a:gdLst>
                  <a:gd name="T0" fmla="*/ 23 w 221"/>
                  <a:gd name="T1" fmla="*/ 0 h 104"/>
                  <a:gd name="T2" fmla="*/ 0 w 221"/>
                  <a:gd name="T3" fmla="*/ 82 h 104"/>
                  <a:gd name="T4" fmla="*/ 198 w 221"/>
                  <a:gd name="T5" fmla="*/ 104 h 104"/>
                  <a:gd name="T6" fmla="*/ 221 w 221"/>
                  <a:gd name="T7" fmla="*/ 23 h 104"/>
                  <a:gd name="T8" fmla="*/ 32 w 221"/>
                  <a:gd name="T9" fmla="*/ 74 h 104"/>
                  <a:gd name="T10" fmla="*/ 24 w 221"/>
                  <a:gd name="T11" fmla="*/ 74 h 104"/>
                  <a:gd name="T12" fmla="*/ 28 w 221"/>
                  <a:gd name="T13" fmla="*/ 26 h 104"/>
                  <a:gd name="T14" fmla="*/ 32 w 221"/>
                  <a:gd name="T15" fmla="*/ 74 h 104"/>
                  <a:gd name="T16" fmla="*/ 51 w 221"/>
                  <a:gd name="T17" fmla="*/ 78 h 104"/>
                  <a:gd name="T18" fmla="*/ 47 w 221"/>
                  <a:gd name="T19" fmla="*/ 30 h 104"/>
                  <a:gd name="T20" fmla="*/ 55 w 221"/>
                  <a:gd name="T21" fmla="*/ 30 h 104"/>
                  <a:gd name="T22" fmla="*/ 79 w 221"/>
                  <a:gd name="T23" fmla="*/ 74 h 104"/>
                  <a:gd name="T24" fmla="*/ 71 w 221"/>
                  <a:gd name="T25" fmla="*/ 74 h 104"/>
                  <a:gd name="T26" fmla="*/ 75 w 221"/>
                  <a:gd name="T27" fmla="*/ 26 h 104"/>
                  <a:gd name="T28" fmla="*/ 79 w 221"/>
                  <a:gd name="T29" fmla="*/ 74 h 104"/>
                  <a:gd name="T30" fmla="*/ 99 w 221"/>
                  <a:gd name="T31" fmla="*/ 78 h 104"/>
                  <a:gd name="T32" fmla="*/ 95 w 221"/>
                  <a:gd name="T33" fmla="*/ 30 h 104"/>
                  <a:gd name="T34" fmla="*/ 103 w 221"/>
                  <a:gd name="T35" fmla="*/ 30 h 104"/>
                  <a:gd name="T36" fmla="*/ 126 w 221"/>
                  <a:gd name="T37" fmla="*/ 74 h 104"/>
                  <a:gd name="T38" fmla="*/ 118 w 221"/>
                  <a:gd name="T39" fmla="*/ 74 h 104"/>
                  <a:gd name="T40" fmla="*/ 122 w 221"/>
                  <a:gd name="T41" fmla="*/ 26 h 104"/>
                  <a:gd name="T42" fmla="*/ 126 w 221"/>
                  <a:gd name="T43" fmla="*/ 74 h 104"/>
                  <a:gd name="T44" fmla="*/ 146 w 221"/>
                  <a:gd name="T45" fmla="*/ 78 h 104"/>
                  <a:gd name="T46" fmla="*/ 142 w 221"/>
                  <a:gd name="T47" fmla="*/ 30 h 104"/>
                  <a:gd name="T48" fmla="*/ 150 w 221"/>
                  <a:gd name="T49" fmla="*/ 30 h 104"/>
                  <a:gd name="T50" fmla="*/ 174 w 221"/>
                  <a:gd name="T51" fmla="*/ 74 h 104"/>
                  <a:gd name="T52" fmla="*/ 166 w 221"/>
                  <a:gd name="T53" fmla="*/ 74 h 104"/>
                  <a:gd name="T54" fmla="*/ 170 w 221"/>
                  <a:gd name="T55" fmla="*/ 26 h 104"/>
                  <a:gd name="T56" fmla="*/ 174 w 221"/>
                  <a:gd name="T57" fmla="*/ 74 h 104"/>
                  <a:gd name="T58" fmla="*/ 193 w 221"/>
                  <a:gd name="T59" fmla="*/ 78 h 104"/>
                  <a:gd name="T60" fmla="*/ 189 w 221"/>
                  <a:gd name="T61" fmla="*/ 30 h 104"/>
                  <a:gd name="T62" fmla="*/ 197 w 221"/>
                  <a:gd name="T63"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104">
                    <a:moveTo>
                      <a:pt x="198" y="0"/>
                    </a:moveTo>
                    <a:cubicBezTo>
                      <a:pt x="23" y="0"/>
                      <a:pt x="23" y="0"/>
                      <a:pt x="23" y="0"/>
                    </a:cubicBezTo>
                    <a:cubicBezTo>
                      <a:pt x="10" y="0"/>
                      <a:pt x="0" y="10"/>
                      <a:pt x="0" y="23"/>
                    </a:cubicBezTo>
                    <a:cubicBezTo>
                      <a:pt x="0" y="82"/>
                      <a:pt x="0" y="82"/>
                      <a:pt x="0" y="82"/>
                    </a:cubicBezTo>
                    <a:cubicBezTo>
                      <a:pt x="0" y="94"/>
                      <a:pt x="10" y="104"/>
                      <a:pt x="23" y="104"/>
                    </a:cubicBezTo>
                    <a:cubicBezTo>
                      <a:pt x="198" y="104"/>
                      <a:pt x="198" y="104"/>
                      <a:pt x="198" y="104"/>
                    </a:cubicBezTo>
                    <a:cubicBezTo>
                      <a:pt x="211" y="104"/>
                      <a:pt x="221" y="94"/>
                      <a:pt x="221" y="82"/>
                    </a:cubicBezTo>
                    <a:cubicBezTo>
                      <a:pt x="221" y="23"/>
                      <a:pt x="221" y="23"/>
                      <a:pt x="221" y="23"/>
                    </a:cubicBezTo>
                    <a:cubicBezTo>
                      <a:pt x="221" y="10"/>
                      <a:pt x="211" y="0"/>
                      <a:pt x="198" y="0"/>
                    </a:cubicBezTo>
                    <a:close/>
                    <a:moveTo>
                      <a:pt x="32" y="74"/>
                    </a:moveTo>
                    <a:cubicBezTo>
                      <a:pt x="32" y="77"/>
                      <a:pt x="30" y="78"/>
                      <a:pt x="28" y="78"/>
                    </a:cubicBezTo>
                    <a:cubicBezTo>
                      <a:pt x="25" y="78"/>
                      <a:pt x="24" y="77"/>
                      <a:pt x="24" y="74"/>
                    </a:cubicBezTo>
                    <a:cubicBezTo>
                      <a:pt x="24" y="30"/>
                      <a:pt x="24" y="30"/>
                      <a:pt x="24" y="30"/>
                    </a:cubicBezTo>
                    <a:cubicBezTo>
                      <a:pt x="24" y="28"/>
                      <a:pt x="25" y="26"/>
                      <a:pt x="28" y="26"/>
                    </a:cubicBezTo>
                    <a:cubicBezTo>
                      <a:pt x="30" y="26"/>
                      <a:pt x="32" y="28"/>
                      <a:pt x="32" y="30"/>
                    </a:cubicBezTo>
                    <a:lnTo>
                      <a:pt x="32" y="74"/>
                    </a:lnTo>
                    <a:close/>
                    <a:moveTo>
                      <a:pt x="55" y="74"/>
                    </a:moveTo>
                    <a:cubicBezTo>
                      <a:pt x="55" y="77"/>
                      <a:pt x="54" y="78"/>
                      <a:pt x="51" y="78"/>
                    </a:cubicBezTo>
                    <a:cubicBezTo>
                      <a:pt x="49" y="78"/>
                      <a:pt x="47" y="77"/>
                      <a:pt x="47" y="74"/>
                    </a:cubicBezTo>
                    <a:cubicBezTo>
                      <a:pt x="47" y="30"/>
                      <a:pt x="47" y="30"/>
                      <a:pt x="47" y="30"/>
                    </a:cubicBezTo>
                    <a:cubicBezTo>
                      <a:pt x="47" y="28"/>
                      <a:pt x="49" y="26"/>
                      <a:pt x="51" y="26"/>
                    </a:cubicBezTo>
                    <a:cubicBezTo>
                      <a:pt x="54" y="26"/>
                      <a:pt x="55" y="28"/>
                      <a:pt x="55" y="30"/>
                    </a:cubicBezTo>
                    <a:lnTo>
                      <a:pt x="55" y="74"/>
                    </a:lnTo>
                    <a:close/>
                    <a:moveTo>
                      <a:pt x="79" y="74"/>
                    </a:moveTo>
                    <a:cubicBezTo>
                      <a:pt x="79" y="77"/>
                      <a:pt x="77" y="78"/>
                      <a:pt x="75" y="78"/>
                    </a:cubicBezTo>
                    <a:cubicBezTo>
                      <a:pt x="73" y="78"/>
                      <a:pt x="71" y="77"/>
                      <a:pt x="71" y="74"/>
                    </a:cubicBezTo>
                    <a:cubicBezTo>
                      <a:pt x="71" y="30"/>
                      <a:pt x="71" y="30"/>
                      <a:pt x="71" y="30"/>
                    </a:cubicBezTo>
                    <a:cubicBezTo>
                      <a:pt x="71" y="28"/>
                      <a:pt x="73" y="26"/>
                      <a:pt x="75" y="26"/>
                    </a:cubicBezTo>
                    <a:cubicBezTo>
                      <a:pt x="77" y="26"/>
                      <a:pt x="79" y="28"/>
                      <a:pt x="79" y="30"/>
                    </a:cubicBezTo>
                    <a:lnTo>
                      <a:pt x="79" y="74"/>
                    </a:lnTo>
                    <a:close/>
                    <a:moveTo>
                      <a:pt x="103" y="74"/>
                    </a:moveTo>
                    <a:cubicBezTo>
                      <a:pt x="103" y="77"/>
                      <a:pt x="101" y="78"/>
                      <a:pt x="99" y="78"/>
                    </a:cubicBezTo>
                    <a:cubicBezTo>
                      <a:pt x="96" y="78"/>
                      <a:pt x="95" y="77"/>
                      <a:pt x="95" y="74"/>
                    </a:cubicBezTo>
                    <a:cubicBezTo>
                      <a:pt x="95" y="30"/>
                      <a:pt x="95" y="30"/>
                      <a:pt x="95" y="30"/>
                    </a:cubicBezTo>
                    <a:cubicBezTo>
                      <a:pt x="95" y="28"/>
                      <a:pt x="96" y="26"/>
                      <a:pt x="99" y="26"/>
                    </a:cubicBezTo>
                    <a:cubicBezTo>
                      <a:pt x="101" y="26"/>
                      <a:pt x="103" y="28"/>
                      <a:pt x="103" y="30"/>
                    </a:cubicBezTo>
                    <a:lnTo>
                      <a:pt x="103" y="74"/>
                    </a:lnTo>
                    <a:close/>
                    <a:moveTo>
                      <a:pt x="126" y="74"/>
                    </a:moveTo>
                    <a:cubicBezTo>
                      <a:pt x="126" y="77"/>
                      <a:pt x="125" y="78"/>
                      <a:pt x="122" y="78"/>
                    </a:cubicBezTo>
                    <a:cubicBezTo>
                      <a:pt x="120" y="78"/>
                      <a:pt x="118" y="77"/>
                      <a:pt x="118" y="74"/>
                    </a:cubicBezTo>
                    <a:cubicBezTo>
                      <a:pt x="118" y="30"/>
                      <a:pt x="118" y="30"/>
                      <a:pt x="118" y="30"/>
                    </a:cubicBezTo>
                    <a:cubicBezTo>
                      <a:pt x="118" y="28"/>
                      <a:pt x="120" y="26"/>
                      <a:pt x="122" y="26"/>
                    </a:cubicBezTo>
                    <a:cubicBezTo>
                      <a:pt x="125" y="26"/>
                      <a:pt x="126" y="28"/>
                      <a:pt x="126" y="30"/>
                    </a:cubicBezTo>
                    <a:lnTo>
                      <a:pt x="126" y="74"/>
                    </a:lnTo>
                    <a:close/>
                    <a:moveTo>
                      <a:pt x="150" y="74"/>
                    </a:moveTo>
                    <a:cubicBezTo>
                      <a:pt x="150" y="77"/>
                      <a:pt x="148" y="78"/>
                      <a:pt x="146" y="78"/>
                    </a:cubicBezTo>
                    <a:cubicBezTo>
                      <a:pt x="144" y="78"/>
                      <a:pt x="142" y="77"/>
                      <a:pt x="142" y="74"/>
                    </a:cubicBezTo>
                    <a:cubicBezTo>
                      <a:pt x="142" y="30"/>
                      <a:pt x="142" y="30"/>
                      <a:pt x="142" y="30"/>
                    </a:cubicBezTo>
                    <a:cubicBezTo>
                      <a:pt x="142" y="28"/>
                      <a:pt x="144" y="26"/>
                      <a:pt x="146" y="26"/>
                    </a:cubicBezTo>
                    <a:cubicBezTo>
                      <a:pt x="148" y="26"/>
                      <a:pt x="150" y="28"/>
                      <a:pt x="150" y="30"/>
                    </a:cubicBezTo>
                    <a:lnTo>
                      <a:pt x="150" y="74"/>
                    </a:lnTo>
                    <a:close/>
                    <a:moveTo>
                      <a:pt x="174" y="74"/>
                    </a:moveTo>
                    <a:cubicBezTo>
                      <a:pt x="174" y="77"/>
                      <a:pt x="172" y="78"/>
                      <a:pt x="170" y="78"/>
                    </a:cubicBezTo>
                    <a:cubicBezTo>
                      <a:pt x="168" y="78"/>
                      <a:pt x="166" y="77"/>
                      <a:pt x="166" y="74"/>
                    </a:cubicBezTo>
                    <a:cubicBezTo>
                      <a:pt x="166" y="30"/>
                      <a:pt x="166" y="30"/>
                      <a:pt x="166" y="30"/>
                    </a:cubicBezTo>
                    <a:cubicBezTo>
                      <a:pt x="166" y="28"/>
                      <a:pt x="168" y="26"/>
                      <a:pt x="170" y="26"/>
                    </a:cubicBezTo>
                    <a:cubicBezTo>
                      <a:pt x="172" y="26"/>
                      <a:pt x="174" y="28"/>
                      <a:pt x="174" y="30"/>
                    </a:cubicBezTo>
                    <a:lnTo>
                      <a:pt x="174" y="74"/>
                    </a:lnTo>
                    <a:close/>
                    <a:moveTo>
                      <a:pt x="197" y="74"/>
                    </a:moveTo>
                    <a:cubicBezTo>
                      <a:pt x="197" y="77"/>
                      <a:pt x="196" y="78"/>
                      <a:pt x="193" y="78"/>
                    </a:cubicBezTo>
                    <a:cubicBezTo>
                      <a:pt x="191" y="78"/>
                      <a:pt x="189" y="77"/>
                      <a:pt x="189" y="74"/>
                    </a:cubicBezTo>
                    <a:cubicBezTo>
                      <a:pt x="189" y="30"/>
                      <a:pt x="189" y="30"/>
                      <a:pt x="189" y="30"/>
                    </a:cubicBezTo>
                    <a:cubicBezTo>
                      <a:pt x="189" y="28"/>
                      <a:pt x="191" y="26"/>
                      <a:pt x="193" y="26"/>
                    </a:cubicBezTo>
                    <a:cubicBezTo>
                      <a:pt x="196" y="26"/>
                      <a:pt x="197" y="28"/>
                      <a:pt x="197" y="30"/>
                    </a:cubicBezTo>
                    <a:lnTo>
                      <a:pt x="197" y="7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a typeface="+mn-ea"/>
                  <a:cs typeface="+mn-cs"/>
                </a:endParaRPr>
              </a:p>
            </p:txBody>
          </p:sp>
        </p:grpSp>
        <p:grpSp>
          <p:nvGrpSpPr>
            <p:cNvPr id="9" name="Group 144">
              <a:extLst>
                <a:ext uri="{FF2B5EF4-FFF2-40B4-BE49-F238E27FC236}">
                  <a16:creationId xmlns:a16="http://schemas.microsoft.com/office/drawing/2014/main" id="{B74F7450-2BBB-44DB-A193-2335F4D40208}"/>
                </a:ext>
              </a:extLst>
            </p:cNvPr>
            <p:cNvGrpSpPr/>
            <p:nvPr/>
          </p:nvGrpSpPr>
          <p:grpSpPr>
            <a:xfrm>
              <a:off x="3302121" y="1625318"/>
              <a:ext cx="2018690" cy="962025"/>
              <a:chOff x="2332610" y="2308015"/>
              <a:chExt cx="2018690" cy="962025"/>
            </a:xfrm>
            <a:scene3d>
              <a:camera prst="orthographicFront"/>
              <a:lightRig rig="threePt" dir="t"/>
            </a:scene3d>
          </p:grpSpPr>
          <p:sp>
            <p:nvSpPr>
              <p:cNvPr id="10" name="Rectangle 119">
                <a:extLst>
                  <a:ext uri="{FF2B5EF4-FFF2-40B4-BE49-F238E27FC236}">
                    <a16:creationId xmlns:a16="http://schemas.microsoft.com/office/drawing/2014/main" id="{5C8F9497-61E4-476A-8265-CE606FD7B6D8}"/>
                  </a:ext>
                </a:extLst>
              </p:cNvPr>
              <p:cNvSpPr/>
              <p:nvPr/>
            </p:nvSpPr>
            <p:spPr bwMode="gray">
              <a:xfrm>
                <a:off x="3124004" y="2557659"/>
                <a:ext cx="1227296" cy="519758"/>
              </a:xfrm>
              <a:prstGeom prst="rect">
                <a:avLst/>
              </a:prstGeom>
              <a:sp3d prstMaterial="metal"/>
            </p:spPr>
            <p:txBody>
              <a:bodyPr wrap="square" anchor="ctr">
                <a:spAutoFit/>
              </a:bodyPr>
              <a:lstStyle/>
              <a:p>
                <a:pPr marL="0" marR="0" lvl="0" indent="0" algn="l" defTabSz="914446" rtl="0" eaLnBrk="1" fontAlgn="auto" latinLnBrk="0" hangingPunct="1">
                  <a:lnSpc>
                    <a:spcPct val="85000"/>
                  </a:lnSpc>
                  <a:spcBef>
                    <a:spcPts val="1200"/>
                  </a:spcBef>
                  <a:spcAft>
                    <a:spcPts val="1200"/>
                  </a:spcAft>
                  <a:buClrTx/>
                  <a:buSzTx/>
                  <a:buFontTx/>
                  <a:buNone/>
                  <a:tabLst/>
                  <a:defRPr/>
                </a:pPr>
                <a:r>
                  <a:rPr kumimoji="0" lang="en-US" sz="1600" b="1" i="0" u="none" strike="noStrike" kern="0" cap="none" spc="-23" normalizeH="0" baseline="0" noProof="0">
                    <a:ln>
                      <a:noFill/>
                    </a:ln>
                    <a:solidFill>
                      <a:srgbClr val="00AFAA"/>
                    </a:solidFill>
                    <a:effectLst/>
                    <a:uLnTx/>
                    <a:uFillTx/>
                    <a:latin typeface="+mj-lt"/>
                    <a:ea typeface="+mn-ea"/>
                    <a:cs typeface="+mn-cs"/>
                  </a:rPr>
                  <a:t>Apple</a:t>
                </a:r>
                <a:r>
                  <a:rPr kumimoji="0" lang="en-US" sz="600" b="1" i="0" u="none" strike="noStrike" kern="0" cap="none" spc="-23" normalizeH="0" baseline="0" noProof="0">
                    <a:ln>
                      <a:noFill/>
                    </a:ln>
                    <a:solidFill>
                      <a:srgbClr val="00AFAA"/>
                    </a:solidFill>
                    <a:effectLst/>
                    <a:uLnTx/>
                    <a:uFillTx/>
                    <a:latin typeface="Fira Sans Book"/>
                    <a:ea typeface="Fira Sans" panose="020B0503050000020004" pitchFamily="34" charset="0"/>
                    <a:cs typeface="+mn-cs"/>
                  </a:rPr>
                  <a:t> </a:t>
                </a:r>
                <a:r>
                  <a:rPr kumimoji="0" lang="en-US" sz="1600" b="0" i="0" u="none" strike="noStrike" kern="0" cap="none" spc="-23" normalizeH="0" baseline="0" noProof="0">
                    <a:ln>
                      <a:noFill/>
                    </a:ln>
                    <a:solidFill>
                      <a:srgbClr val="00AFAA"/>
                    </a:solidFill>
                    <a:effectLst/>
                    <a:uLnTx/>
                    <a:uFillTx/>
                    <a:ea typeface="+mn-ea"/>
                    <a:cs typeface="+mn-cs"/>
                  </a:rPr>
                  <a:t>CarPlay</a:t>
                </a:r>
              </a:p>
            </p:txBody>
          </p:sp>
          <p:sp>
            <p:nvSpPr>
              <p:cNvPr id="11" name="Freeform: Shape 132">
                <a:extLst>
                  <a:ext uri="{FF2B5EF4-FFF2-40B4-BE49-F238E27FC236}">
                    <a16:creationId xmlns:a16="http://schemas.microsoft.com/office/drawing/2014/main" id="{294C550F-309C-41B1-987D-EAED7001824F}"/>
                  </a:ext>
                </a:extLst>
              </p:cNvPr>
              <p:cNvSpPr/>
              <p:nvPr/>
            </p:nvSpPr>
            <p:spPr>
              <a:xfrm>
                <a:off x="2784300" y="2612315"/>
                <a:ext cx="377254" cy="377254"/>
              </a:xfrm>
              <a:custGeom>
                <a:avLst/>
                <a:gdLst>
                  <a:gd name="connsiteX0" fmla="*/ 702312 w 701934"/>
                  <a:gd name="connsiteY0" fmla="*/ 545964 h 701934"/>
                  <a:gd name="connsiteX1" fmla="*/ 545969 w 701934"/>
                  <a:gd name="connsiteY1" fmla="*/ 702312 h 701934"/>
                  <a:gd name="connsiteX2" fmla="*/ 156343 w 701934"/>
                  <a:gd name="connsiteY2" fmla="*/ 702312 h 701934"/>
                  <a:gd name="connsiteX3" fmla="*/ 0 w 701934"/>
                  <a:gd name="connsiteY3" fmla="*/ 545964 h 701934"/>
                  <a:gd name="connsiteX4" fmla="*/ 0 w 701934"/>
                  <a:gd name="connsiteY4" fmla="*/ 156342 h 701934"/>
                  <a:gd name="connsiteX5" fmla="*/ 156343 w 701934"/>
                  <a:gd name="connsiteY5" fmla="*/ 0 h 701934"/>
                  <a:gd name="connsiteX6" fmla="*/ 545969 w 701934"/>
                  <a:gd name="connsiteY6" fmla="*/ 0 h 701934"/>
                  <a:gd name="connsiteX7" fmla="*/ 702312 w 701934"/>
                  <a:gd name="connsiteY7" fmla="*/ 156342 h 701934"/>
                  <a:gd name="connsiteX8" fmla="*/ 702312 w 701934"/>
                  <a:gd name="connsiteY8" fmla="*/ 545964 h 70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934" h="701934">
                    <a:moveTo>
                      <a:pt x="702312" y="545964"/>
                    </a:moveTo>
                    <a:cubicBezTo>
                      <a:pt x="702312" y="632317"/>
                      <a:pt x="632317" y="702312"/>
                      <a:pt x="545969" y="702312"/>
                    </a:cubicBezTo>
                    <a:lnTo>
                      <a:pt x="156343" y="702312"/>
                    </a:lnTo>
                    <a:cubicBezTo>
                      <a:pt x="69995" y="702312"/>
                      <a:pt x="0" y="632317"/>
                      <a:pt x="0" y="545964"/>
                    </a:cubicBezTo>
                    <a:lnTo>
                      <a:pt x="0" y="156342"/>
                    </a:lnTo>
                    <a:cubicBezTo>
                      <a:pt x="0" y="69995"/>
                      <a:pt x="69995" y="0"/>
                      <a:pt x="156343" y="0"/>
                    </a:cubicBezTo>
                    <a:lnTo>
                      <a:pt x="545969" y="0"/>
                    </a:lnTo>
                    <a:cubicBezTo>
                      <a:pt x="632317" y="0"/>
                      <a:pt x="702312" y="69995"/>
                      <a:pt x="702312" y="156342"/>
                    </a:cubicBezTo>
                    <a:lnTo>
                      <a:pt x="702312" y="545964"/>
                    </a:lnTo>
                    <a:close/>
                  </a:path>
                </a:pathLst>
              </a:custGeom>
              <a:solidFill>
                <a:srgbClr val="0BD319"/>
              </a:solidFill>
              <a:ln w="4795" cap="flat">
                <a:noFill/>
                <a:prstDash val="solid"/>
                <a:miter/>
              </a:ln>
              <a:sp3d prstMaterial="metal"/>
            </p:spPr>
            <p:txBody>
              <a:bodyPr rtlCol="0" anchor="ctr"/>
              <a:lstStyle/>
              <a:p>
                <a:endParaRPr lang="en-US"/>
              </a:p>
            </p:txBody>
          </p:sp>
          <p:sp>
            <p:nvSpPr>
              <p:cNvPr id="12" name="Freeform: Shape 133">
                <a:extLst>
                  <a:ext uri="{FF2B5EF4-FFF2-40B4-BE49-F238E27FC236}">
                    <a16:creationId xmlns:a16="http://schemas.microsoft.com/office/drawing/2014/main" id="{A3B0F8DD-F014-4918-B609-75078737BA82}"/>
                  </a:ext>
                </a:extLst>
              </p:cNvPr>
              <p:cNvSpPr/>
              <p:nvPr/>
            </p:nvSpPr>
            <p:spPr>
              <a:xfrm>
                <a:off x="2856962" y="2684977"/>
                <a:ext cx="210742" cy="231556"/>
              </a:xfrm>
              <a:custGeom>
                <a:avLst/>
                <a:gdLst>
                  <a:gd name="connsiteX0" fmla="*/ 216423 w 392114"/>
                  <a:gd name="connsiteY0" fmla="*/ 432846 h 430842"/>
                  <a:gd name="connsiteX1" fmla="*/ 0 w 392114"/>
                  <a:gd name="connsiteY1" fmla="*/ 216423 h 430842"/>
                  <a:gd name="connsiteX2" fmla="*/ 216423 w 392114"/>
                  <a:gd name="connsiteY2" fmla="*/ 0 h 430842"/>
                  <a:gd name="connsiteX3" fmla="*/ 391640 w 392114"/>
                  <a:gd name="connsiteY3" fmla="*/ 89363 h 430842"/>
                  <a:gd name="connsiteX4" fmla="*/ 388533 w 392114"/>
                  <a:gd name="connsiteY4" fmla="*/ 106180 h 430842"/>
                  <a:gd name="connsiteX5" fmla="*/ 372078 w 392114"/>
                  <a:gd name="connsiteY5" fmla="*/ 103572 h 430842"/>
                  <a:gd name="connsiteX6" fmla="*/ 216423 w 392114"/>
                  <a:gd name="connsiteY6" fmla="*/ 24171 h 430842"/>
                  <a:gd name="connsiteX7" fmla="*/ 24176 w 392114"/>
                  <a:gd name="connsiteY7" fmla="*/ 216418 h 430842"/>
                  <a:gd name="connsiteX8" fmla="*/ 216423 w 392114"/>
                  <a:gd name="connsiteY8" fmla="*/ 408666 h 430842"/>
                  <a:gd name="connsiteX9" fmla="*/ 371899 w 392114"/>
                  <a:gd name="connsiteY9" fmla="*/ 329531 h 430842"/>
                  <a:gd name="connsiteX10" fmla="*/ 388852 w 392114"/>
                  <a:gd name="connsiteY10" fmla="*/ 327334 h 430842"/>
                  <a:gd name="connsiteX11" fmla="*/ 391427 w 392114"/>
                  <a:gd name="connsiteY11" fmla="*/ 343769 h 430842"/>
                  <a:gd name="connsiteX12" fmla="*/ 216423 w 392114"/>
                  <a:gd name="connsiteY12" fmla="*/ 432846 h 430842"/>
                  <a:gd name="connsiteX13" fmla="*/ 177033 w 392114"/>
                  <a:gd name="connsiteY13" fmla="*/ 123787 h 430842"/>
                  <a:gd name="connsiteX14" fmla="*/ 171296 w 392114"/>
                  <a:gd name="connsiteY14" fmla="*/ 121207 h 430842"/>
                  <a:gd name="connsiteX15" fmla="*/ 163265 w 392114"/>
                  <a:gd name="connsiteY15" fmla="*/ 129238 h 430842"/>
                  <a:gd name="connsiteX16" fmla="*/ 163265 w 392114"/>
                  <a:gd name="connsiteY16" fmla="*/ 300709 h 430842"/>
                  <a:gd name="connsiteX17" fmla="*/ 171322 w 392114"/>
                  <a:gd name="connsiteY17" fmla="*/ 308725 h 430842"/>
                  <a:gd name="connsiteX18" fmla="*/ 175532 w 392114"/>
                  <a:gd name="connsiteY18" fmla="*/ 307520 h 430842"/>
                  <a:gd name="connsiteX19" fmla="*/ 323698 w 392114"/>
                  <a:gd name="connsiteY19" fmla="*/ 222508 h 430842"/>
                  <a:gd name="connsiteX20" fmla="*/ 326462 w 392114"/>
                  <a:gd name="connsiteY20" fmla="*/ 216447 h 430842"/>
                  <a:gd name="connsiteX21" fmla="*/ 324376 w 392114"/>
                  <a:gd name="connsiteY21" fmla="*/ 211045 h 430842"/>
                  <a:gd name="connsiteX22" fmla="*/ 177033 w 392114"/>
                  <a:gd name="connsiteY22" fmla="*/ 123787 h 43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2114" h="430842">
                    <a:moveTo>
                      <a:pt x="216423" y="432846"/>
                    </a:moveTo>
                    <a:cubicBezTo>
                      <a:pt x="97085" y="432846"/>
                      <a:pt x="0" y="335762"/>
                      <a:pt x="0" y="216423"/>
                    </a:cubicBezTo>
                    <a:cubicBezTo>
                      <a:pt x="0" y="97085"/>
                      <a:pt x="97085" y="0"/>
                      <a:pt x="216423" y="0"/>
                    </a:cubicBezTo>
                    <a:cubicBezTo>
                      <a:pt x="285498" y="0"/>
                      <a:pt x="350991" y="33407"/>
                      <a:pt x="391640" y="89363"/>
                    </a:cubicBezTo>
                    <a:cubicBezTo>
                      <a:pt x="395426" y="94865"/>
                      <a:pt x="394037" y="102394"/>
                      <a:pt x="388533" y="106180"/>
                    </a:cubicBezTo>
                    <a:cubicBezTo>
                      <a:pt x="383227" y="109831"/>
                      <a:pt x="375995" y="108684"/>
                      <a:pt x="372078" y="103572"/>
                    </a:cubicBezTo>
                    <a:cubicBezTo>
                      <a:pt x="335970" y="53855"/>
                      <a:pt x="277782" y="24171"/>
                      <a:pt x="216423" y="24171"/>
                    </a:cubicBezTo>
                    <a:cubicBezTo>
                      <a:pt x="110417" y="24171"/>
                      <a:pt x="24176" y="110412"/>
                      <a:pt x="24176" y="216418"/>
                    </a:cubicBezTo>
                    <a:cubicBezTo>
                      <a:pt x="24176" y="322420"/>
                      <a:pt x="110417" y="408666"/>
                      <a:pt x="216423" y="408666"/>
                    </a:cubicBezTo>
                    <a:cubicBezTo>
                      <a:pt x="277656" y="408666"/>
                      <a:pt x="335771" y="379088"/>
                      <a:pt x="371899" y="329531"/>
                    </a:cubicBezTo>
                    <a:cubicBezTo>
                      <a:pt x="375975" y="324245"/>
                      <a:pt x="383561" y="323258"/>
                      <a:pt x="388852" y="327334"/>
                    </a:cubicBezTo>
                    <a:cubicBezTo>
                      <a:pt x="393945" y="331255"/>
                      <a:pt x="395077" y="338477"/>
                      <a:pt x="391427" y="343769"/>
                    </a:cubicBezTo>
                    <a:cubicBezTo>
                      <a:pt x="350778" y="399551"/>
                      <a:pt x="285353" y="432846"/>
                      <a:pt x="216423" y="432846"/>
                    </a:cubicBezTo>
                    <a:close/>
                    <a:moveTo>
                      <a:pt x="177033" y="123787"/>
                    </a:moveTo>
                    <a:cubicBezTo>
                      <a:pt x="175174" y="122417"/>
                      <a:pt x="173044" y="121207"/>
                      <a:pt x="171296" y="121207"/>
                    </a:cubicBezTo>
                    <a:cubicBezTo>
                      <a:pt x="166862" y="121209"/>
                      <a:pt x="163268" y="124804"/>
                      <a:pt x="163265" y="129238"/>
                    </a:cubicBezTo>
                    <a:lnTo>
                      <a:pt x="163265" y="300709"/>
                    </a:lnTo>
                    <a:cubicBezTo>
                      <a:pt x="163277" y="305148"/>
                      <a:pt x="166884" y="308735"/>
                      <a:pt x="171322" y="308725"/>
                    </a:cubicBezTo>
                    <a:cubicBezTo>
                      <a:pt x="172809" y="308720"/>
                      <a:pt x="174267" y="308304"/>
                      <a:pt x="175532" y="307520"/>
                    </a:cubicBezTo>
                    <a:cubicBezTo>
                      <a:pt x="177037" y="306571"/>
                      <a:pt x="322289" y="223738"/>
                      <a:pt x="323698" y="222508"/>
                    </a:cubicBezTo>
                    <a:cubicBezTo>
                      <a:pt x="325392" y="221037"/>
                      <a:pt x="326462" y="218868"/>
                      <a:pt x="326462" y="216447"/>
                    </a:cubicBezTo>
                    <a:cubicBezTo>
                      <a:pt x="326462" y="214366"/>
                      <a:pt x="325673" y="212473"/>
                      <a:pt x="324376" y="211045"/>
                    </a:cubicBezTo>
                    <a:cubicBezTo>
                      <a:pt x="322904" y="209433"/>
                      <a:pt x="179458" y="125574"/>
                      <a:pt x="177033" y="123787"/>
                    </a:cubicBezTo>
                    <a:close/>
                  </a:path>
                </a:pathLst>
              </a:custGeom>
              <a:solidFill>
                <a:srgbClr val="FFFFFF"/>
              </a:solidFill>
              <a:ln w="4795" cap="flat">
                <a:noFill/>
                <a:prstDash val="solid"/>
                <a:miter/>
              </a:ln>
              <a:sp3d prstMaterial="metal"/>
            </p:spPr>
            <p:txBody>
              <a:bodyPr rtlCol="0" anchor="ctr"/>
              <a:lstStyle/>
              <a:p>
                <a:endParaRPr lang="en-US"/>
              </a:p>
            </p:txBody>
          </p:sp>
          <p:sp>
            <p:nvSpPr>
              <p:cNvPr id="13" name="Freeform: Shape 134">
                <a:extLst>
                  <a:ext uri="{FF2B5EF4-FFF2-40B4-BE49-F238E27FC236}">
                    <a16:creationId xmlns:a16="http://schemas.microsoft.com/office/drawing/2014/main" id="{8C40C837-F338-475A-B586-195B0253483B}"/>
                  </a:ext>
                </a:extLst>
              </p:cNvPr>
              <p:cNvSpPr/>
              <p:nvPr/>
            </p:nvSpPr>
            <p:spPr>
              <a:xfrm>
                <a:off x="2332610" y="2308015"/>
                <a:ext cx="1952625" cy="962025"/>
              </a:xfrm>
              <a:custGeom>
                <a:avLst/>
                <a:gdLst>
                  <a:gd name="connsiteX0" fmla="*/ 1819180 w 1952625"/>
                  <a:gd name="connsiteY0" fmla="*/ 5620 h 962025"/>
                  <a:gd name="connsiteX1" fmla="*/ 1579340 w 1952625"/>
                  <a:gd name="connsiteY1" fmla="*/ 5620 h 962025"/>
                  <a:gd name="connsiteX2" fmla="*/ 1579340 w 1952625"/>
                  <a:gd name="connsiteY2" fmla="*/ 1143 h 962025"/>
                  <a:gd name="connsiteX3" fmla="*/ 1577150 w 1952625"/>
                  <a:gd name="connsiteY3" fmla="*/ 0 h 962025"/>
                  <a:gd name="connsiteX4" fmla="*/ 1455611 w 1952625"/>
                  <a:gd name="connsiteY4" fmla="*/ 0 h 962025"/>
                  <a:gd name="connsiteX5" fmla="*/ 1453420 w 1952625"/>
                  <a:gd name="connsiteY5" fmla="*/ 2191 h 962025"/>
                  <a:gd name="connsiteX6" fmla="*/ 1453420 w 1952625"/>
                  <a:gd name="connsiteY6" fmla="*/ 5525 h 962025"/>
                  <a:gd name="connsiteX7" fmla="*/ 129445 w 1952625"/>
                  <a:gd name="connsiteY7" fmla="*/ 5525 h 962025"/>
                  <a:gd name="connsiteX8" fmla="*/ 0 w 1952625"/>
                  <a:gd name="connsiteY8" fmla="*/ 133255 h 962025"/>
                  <a:gd name="connsiteX9" fmla="*/ 0 w 1952625"/>
                  <a:gd name="connsiteY9" fmla="*/ 835533 h 962025"/>
                  <a:gd name="connsiteX10" fmla="*/ 129350 w 1952625"/>
                  <a:gd name="connsiteY10" fmla="*/ 963073 h 962025"/>
                  <a:gd name="connsiteX11" fmla="*/ 1297210 w 1952625"/>
                  <a:gd name="connsiteY11" fmla="*/ 963073 h 962025"/>
                  <a:gd name="connsiteX12" fmla="*/ 1297210 w 1952625"/>
                  <a:gd name="connsiteY12" fmla="*/ 966407 h 962025"/>
                  <a:gd name="connsiteX13" fmla="*/ 1299401 w 1952625"/>
                  <a:gd name="connsiteY13" fmla="*/ 968597 h 962025"/>
                  <a:gd name="connsiteX14" fmla="*/ 1420939 w 1952625"/>
                  <a:gd name="connsiteY14" fmla="*/ 968597 h 962025"/>
                  <a:gd name="connsiteX15" fmla="*/ 1423130 w 1952625"/>
                  <a:gd name="connsiteY15" fmla="*/ 966407 h 962025"/>
                  <a:gd name="connsiteX16" fmla="*/ 1423130 w 1952625"/>
                  <a:gd name="connsiteY16" fmla="*/ 963073 h 962025"/>
                  <a:gd name="connsiteX17" fmla="*/ 1453229 w 1952625"/>
                  <a:gd name="connsiteY17" fmla="*/ 963073 h 962025"/>
                  <a:gd name="connsiteX18" fmla="*/ 1453229 w 1952625"/>
                  <a:gd name="connsiteY18" fmla="*/ 966407 h 962025"/>
                  <a:gd name="connsiteX19" fmla="*/ 1455420 w 1952625"/>
                  <a:gd name="connsiteY19" fmla="*/ 968597 h 962025"/>
                  <a:gd name="connsiteX20" fmla="*/ 1576959 w 1952625"/>
                  <a:gd name="connsiteY20" fmla="*/ 968597 h 962025"/>
                  <a:gd name="connsiteX21" fmla="*/ 1579150 w 1952625"/>
                  <a:gd name="connsiteY21" fmla="*/ 966407 h 962025"/>
                  <a:gd name="connsiteX22" fmla="*/ 1579150 w 1952625"/>
                  <a:gd name="connsiteY22" fmla="*/ 963073 h 962025"/>
                  <a:gd name="connsiteX23" fmla="*/ 1654969 w 1952625"/>
                  <a:gd name="connsiteY23" fmla="*/ 963073 h 962025"/>
                  <a:gd name="connsiteX24" fmla="*/ 1654969 w 1952625"/>
                  <a:gd name="connsiteY24" fmla="*/ 966407 h 962025"/>
                  <a:gd name="connsiteX25" fmla="*/ 1657160 w 1952625"/>
                  <a:gd name="connsiteY25" fmla="*/ 968597 h 962025"/>
                  <a:gd name="connsiteX26" fmla="*/ 1720691 w 1952625"/>
                  <a:gd name="connsiteY26" fmla="*/ 968597 h 962025"/>
                  <a:gd name="connsiteX27" fmla="*/ 1721834 w 1952625"/>
                  <a:gd name="connsiteY27" fmla="*/ 966407 h 962025"/>
                  <a:gd name="connsiteX28" fmla="*/ 1721834 w 1952625"/>
                  <a:gd name="connsiteY28" fmla="*/ 963073 h 962025"/>
                  <a:gd name="connsiteX29" fmla="*/ 1818894 w 1952625"/>
                  <a:gd name="connsiteY29" fmla="*/ 963073 h 962025"/>
                  <a:gd name="connsiteX30" fmla="*/ 1956054 w 1952625"/>
                  <a:gd name="connsiteY30" fmla="*/ 826579 h 962025"/>
                  <a:gd name="connsiteX31" fmla="*/ 1956054 w 1952625"/>
                  <a:gd name="connsiteY31" fmla="*/ 142113 h 962025"/>
                  <a:gd name="connsiteX32" fmla="*/ 1819180 w 1952625"/>
                  <a:gd name="connsiteY32" fmla="*/ 5620 h 962025"/>
                  <a:gd name="connsiteX33" fmla="*/ 117158 w 1952625"/>
                  <a:gd name="connsiteY33" fmla="*/ 550355 h 962025"/>
                  <a:gd name="connsiteX34" fmla="*/ 50197 w 1952625"/>
                  <a:gd name="connsiteY34" fmla="*/ 483775 h 962025"/>
                  <a:gd name="connsiteX35" fmla="*/ 117158 w 1952625"/>
                  <a:gd name="connsiteY35" fmla="*/ 418338 h 962025"/>
                  <a:gd name="connsiteX36" fmla="*/ 184118 w 1952625"/>
                  <a:gd name="connsiteY36" fmla="*/ 483775 h 962025"/>
                  <a:gd name="connsiteX37" fmla="*/ 117158 w 1952625"/>
                  <a:gd name="connsiteY37" fmla="*/ 550355 h 962025"/>
                  <a:gd name="connsiteX38" fmla="*/ 1733360 w 1952625"/>
                  <a:gd name="connsiteY38" fmla="*/ 907542 h 962025"/>
                  <a:gd name="connsiteX39" fmla="*/ 223076 w 1952625"/>
                  <a:gd name="connsiteY39" fmla="*/ 907542 h 962025"/>
                  <a:gd name="connsiteX40" fmla="*/ 223076 w 1952625"/>
                  <a:gd name="connsiteY40" fmla="*/ 61055 h 962025"/>
                  <a:gd name="connsiteX41" fmla="*/ 1733360 w 1952625"/>
                  <a:gd name="connsiteY41" fmla="*/ 61055 h 962025"/>
                  <a:gd name="connsiteX42" fmla="*/ 1733360 w 1952625"/>
                  <a:gd name="connsiteY42" fmla="*/ 907542 h 962025"/>
                  <a:gd name="connsiteX43" fmla="*/ 1829276 w 1952625"/>
                  <a:gd name="connsiteY43" fmla="*/ 403955 h 962025"/>
                  <a:gd name="connsiteX44" fmla="*/ 1837087 w 1952625"/>
                  <a:gd name="connsiteY44" fmla="*/ 396145 h 962025"/>
                  <a:gd name="connsiteX45" fmla="*/ 1844897 w 1952625"/>
                  <a:gd name="connsiteY45" fmla="*/ 403955 h 962025"/>
                  <a:gd name="connsiteX46" fmla="*/ 1844897 w 1952625"/>
                  <a:gd name="connsiteY46" fmla="*/ 564833 h 962025"/>
                  <a:gd name="connsiteX47" fmla="*/ 1837087 w 1952625"/>
                  <a:gd name="connsiteY47" fmla="*/ 572643 h 962025"/>
                  <a:gd name="connsiteX48" fmla="*/ 1829276 w 1952625"/>
                  <a:gd name="connsiteY48" fmla="*/ 564833 h 962025"/>
                  <a:gd name="connsiteX49" fmla="*/ 1829276 w 1952625"/>
                  <a:gd name="connsiteY49" fmla="*/ 403955 h 962025"/>
                  <a:gd name="connsiteX50" fmla="*/ 1837087 w 1952625"/>
                  <a:gd name="connsiteY50" fmla="*/ 664654 h 962025"/>
                  <a:gd name="connsiteX51" fmla="*/ 1822609 w 1952625"/>
                  <a:gd name="connsiteY51" fmla="*/ 650272 h 962025"/>
                  <a:gd name="connsiteX52" fmla="*/ 1837087 w 1952625"/>
                  <a:gd name="connsiteY52" fmla="*/ 635889 h 962025"/>
                  <a:gd name="connsiteX53" fmla="*/ 1851565 w 1952625"/>
                  <a:gd name="connsiteY53" fmla="*/ 650272 h 962025"/>
                  <a:gd name="connsiteX54" fmla="*/ 1837087 w 1952625"/>
                  <a:gd name="connsiteY54" fmla="*/ 664654 h 962025"/>
                  <a:gd name="connsiteX55" fmla="*/ 1892808 w 1952625"/>
                  <a:gd name="connsiteY55" fmla="*/ 492633 h 962025"/>
                  <a:gd name="connsiteX56" fmla="*/ 1883855 w 1952625"/>
                  <a:gd name="connsiteY56" fmla="*/ 483775 h 962025"/>
                  <a:gd name="connsiteX57" fmla="*/ 1892808 w 1952625"/>
                  <a:gd name="connsiteY57" fmla="*/ 475964 h 962025"/>
                  <a:gd name="connsiteX58" fmla="*/ 1901762 w 1952625"/>
                  <a:gd name="connsiteY58" fmla="*/ 483775 h 962025"/>
                  <a:gd name="connsiteX59" fmla="*/ 1892808 w 1952625"/>
                  <a:gd name="connsiteY59" fmla="*/ 492633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52625" h="962025">
                    <a:moveTo>
                      <a:pt x="1819180" y="5620"/>
                    </a:moveTo>
                    <a:cubicBezTo>
                      <a:pt x="1819180" y="5620"/>
                      <a:pt x="1819180" y="5620"/>
                      <a:pt x="1579340" y="5620"/>
                    </a:cubicBezTo>
                    <a:cubicBezTo>
                      <a:pt x="1579340" y="5620"/>
                      <a:pt x="1579340" y="5620"/>
                      <a:pt x="1579340" y="1143"/>
                    </a:cubicBezTo>
                    <a:cubicBezTo>
                      <a:pt x="1579340" y="0"/>
                      <a:pt x="1578197" y="0"/>
                      <a:pt x="1577150" y="0"/>
                    </a:cubicBezTo>
                    <a:cubicBezTo>
                      <a:pt x="1577150" y="0"/>
                      <a:pt x="1577150" y="0"/>
                      <a:pt x="1455611" y="0"/>
                    </a:cubicBezTo>
                    <a:cubicBezTo>
                      <a:pt x="1454468" y="0"/>
                      <a:pt x="1453420" y="1143"/>
                      <a:pt x="1453420" y="2191"/>
                    </a:cubicBezTo>
                    <a:cubicBezTo>
                      <a:pt x="1453420" y="2191"/>
                      <a:pt x="1453420" y="2191"/>
                      <a:pt x="1453420" y="5525"/>
                    </a:cubicBezTo>
                    <a:cubicBezTo>
                      <a:pt x="1453420" y="5525"/>
                      <a:pt x="1453420" y="5525"/>
                      <a:pt x="129445" y="5525"/>
                    </a:cubicBezTo>
                    <a:cubicBezTo>
                      <a:pt x="58007" y="5620"/>
                      <a:pt x="0" y="62198"/>
                      <a:pt x="0" y="133255"/>
                    </a:cubicBezTo>
                    <a:cubicBezTo>
                      <a:pt x="0" y="133255"/>
                      <a:pt x="0" y="133255"/>
                      <a:pt x="0" y="835533"/>
                    </a:cubicBezTo>
                    <a:cubicBezTo>
                      <a:pt x="0" y="906494"/>
                      <a:pt x="58007" y="963073"/>
                      <a:pt x="129350" y="963073"/>
                    </a:cubicBezTo>
                    <a:cubicBezTo>
                      <a:pt x="129350" y="963073"/>
                      <a:pt x="129350" y="963073"/>
                      <a:pt x="1297210" y="963073"/>
                    </a:cubicBezTo>
                    <a:cubicBezTo>
                      <a:pt x="1297210" y="963073"/>
                      <a:pt x="1297210" y="963073"/>
                      <a:pt x="1297210" y="966407"/>
                    </a:cubicBezTo>
                    <a:cubicBezTo>
                      <a:pt x="1297210" y="967550"/>
                      <a:pt x="1298353" y="968597"/>
                      <a:pt x="1299401" y="968597"/>
                    </a:cubicBezTo>
                    <a:cubicBezTo>
                      <a:pt x="1299401" y="968597"/>
                      <a:pt x="1299401" y="968597"/>
                      <a:pt x="1420939" y="968597"/>
                    </a:cubicBezTo>
                    <a:cubicBezTo>
                      <a:pt x="1422083" y="968597"/>
                      <a:pt x="1423130" y="967454"/>
                      <a:pt x="1423130" y="966407"/>
                    </a:cubicBezTo>
                    <a:cubicBezTo>
                      <a:pt x="1423130" y="966407"/>
                      <a:pt x="1423130" y="966407"/>
                      <a:pt x="1423130" y="963073"/>
                    </a:cubicBezTo>
                    <a:cubicBezTo>
                      <a:pt x="1423130" y="963073"/>
                      <a:pt x="1423130" y="963073"/>
                      <a:pt x="1453229" y="963073"/>
                    </a:cubicBezTo>
                    <a:cubicBezTo>
                      <a:pt x="1453229" y="963073"/>
                      <a:pt x="1453229" y="963073"/>
                      <a:pt x="1453229" y="966407"/>
                    </a:cubicBezTo>
                    <a:cubicBezTo>
                      <a:pt x="1453229" y="967550"/>
                      <a:pt x="1454372" y="968597"/>
                      <a:pt x="1455420" y="968597"/>
                    </a:cubicBezTo>
                    <a:cubicBezTo>
                      <a:pt x="1455420" y="968597"/>
                      <a:pt x="1455420" y="968597"/>
                      <a:pt x="1576959" y="968597"/>
                    </a:cubicBezTo>
                    <a:cubicBezTo>
                      <a:pt x="1578102" y="968597"/>
                      <a:pt x="1579150" y="967454"/>
                      <a:pt x="1579150" y="966407"/>
                    </a:cubicBezTo>
                    <a:cubicBezTo>
                      <a:pt x="1579150" y="966407"/>
                      <a:pt x="1579150" y="966407"/>
                      <a:pt x="1579150" y="963073"/>
                    </a:cubicBezTo>
                    <a:cubicBezTo>
                      <a:pt x="1579150" y="963073"/>
                      <a:pt x="1579150" y="963073"/>
                      <a:pt x="1654969" y="963073"/>
                    </a:cubicBezTo>
                    <a:cubicBezTo>
                      <a:pt x="1654969" y="963073"/>
                      <a:pt x="1654969" y="963073"/>
                      <a:pt x="1654969" y="966407"/>
                    </a:cubicBezTo>
                    <a:cubicBezTo>
                      <a:pt x="1654969" y="967550"/>
                      <a:pt x="1656112" y="968597"/>
                      <a:pt x="1657160" y="968597"/>
                    </a:cubicBezTo>
                    <a:cubicBezTo>
                      <a:pt x="1657160" y="968597"/>
                      <a:pt x="1657160" y="968597"/>
                      <a:pt x="1720691" y="968597"/>
                    </a:cubicBezTo>
                    <a:cubicBezTo>
                      <a:pt x="1721834" y="968597"/>
                      <a:pt x="1721834" y="967454"/>
                      <a:pt x="1721834" y="966407"/>
                    </a:cubicBezTo>
                    <a:cubicBezTo>
                      <a:pt x="1721834" y="966407"/>
                      <a:pt x="1721834" y="966407"/>
                      <a:pt x="1721834" y="963073"/>
                    </a:cubicBezTo>
                    <a:cubicBezTo>
                      <a:pt x="1721834" y="963073"/>
                      <a:pt x="1721834" y="963073"/>
                      <a:pt x="1818894" y="963073"/>
                    </a:cubicBezTo>
                    <a:cubicBezTo>
                      <a:pt x="1894713" y="963073"/>
                      <a:pt x="1956054" y="902018"/>
                      <a:pt x="1956054" y="826579"/>
                    </a:cubicBezTo>
                    <a:cubicBezTo>
                      <a:pt x="1956054" y="826579"/>
                      <a:pt x="1956054" y="826579"/>
                      <a:pt x="1956054" y="142113"/>
                    </a:cubicBezTo>
                    <a:cubicBezTo>
                      <a:pt x="1956435" y="66675"/>
                      <a:pt x="1895094" y="5620"/>
                      <a:pt x="1819180" y="5620"/>
                    </a:cubicBezTo>
                    <a:close/>
                    <a:moveTo>
                      <a:pt x="117158" y="550355"/>
                    </a:moveTo>
                    <a:cubicBezTo>
                      <a:pt x="80391" y="550355"/>
                      <a:pt x="50197" y="521494"/>
                      <a:pt x="50197" y="483775"/>
                    </a:cubicBezTo>
                    <a:cubicBezTo>
                      <a:pt x="50197" y="447199"/>
                      <a:pt x="80296" y="418338"/>
                      <a:pt x="117158" y="418338"/>
                    </a:cubicBezTo>
                    <a:cubicBezTo>
                      <a:pt x="153924" y="418338"/>
                      <a:pt x="184118" y="447199"/>
                      <a:pt x="184118" y="483775"/>
                    </a:cubicBezTo>
                    <a:cubicBezTo>
                      <a:pt x="184023" y="521494"/>
                      <a:pt x="153924" y="550355"/>
                      <a:pt x="117158" y="550355"/>
                    </a:cubicBezTo>
                    <a:close/>
                    <a:moveTo>
                      <a:pt x="1733360" y="907542"/>
                    </a:moveTo>
                    <a:cubicBezTo>
                      <a:pt x="1733360" y="907542"/>
                      <a:pt x="1733360" y="907542"/>
                      <a:pt x="223076" y="907542"/>
                    </a:cubicBezTo>
                    <a:cubicBezTo>
                      <a:pt x="223076" y="907542"/>
                      <a:pt x="223076" y="907542"/>
                      <a:pt x="223076" y="61055"/>
                    </a:cubicBezTo>
                    <a:lnTo>
                      <a:pt x="1733360" y="61055"/>
                    </a:lnTo>
                    <a:cubicBezTo>
                      <a:pt x="1733360" y="61151"/>
                      <a:pt x="1733360" y="61151"/>
                      <a:pt x="1733360" y="907542"/>
                    </a:cubicBezTo>
                    <a:close/>
                    <a:moveTo>
                      <a:pt x="1829276" y="403955"/>
                    </a:moveTo>
                    <a:cubicBezTo>
                      <a:pt x="1829276" y="399479"/>
                      <a:pt x="1832610" y="396145"/>
                      <a:pt x="1837087" y="396145"/>
                    </a:cubicBezTo>
                    <a:cubicBezTo>
                      <a:pt x="1841564" y="396145"/>
                      <a:pt x="1844897" y="399479"/>
                      <a:pt x="1844897" y="403955"/>
                    </a:cubicBezTo>
                    <a:cubicBezTo>
                      <a:pt x="1844897" y="403955"/>
                      <a:pt x="1844897" y="403955"/>
                      <a:pt x="1844897" y="564833"/>
                    </a:cubicBezTo>
                    <a:cubicBezTo>
                      <a:pt x="1844897" y="569309"/>
                      <a:pt x="1841564" y="572643"/>
                      <a:pt x="1837087" y="572643"/>
                    </a:cubicBezTo>
                    <a:cubicBezTo>
                      <a:pt x="1832610" y="572643"/>
                      <a:pt x="1829276" y="569309"/>
                      <a:pt x="1829276" y="564833"/>
                    </a:cubicBezTo>
                    <a:cubicBezTo>
                      <a:pt x="1829276" y="564737"/>
                      <a:pt x="1829276" y="564737"/>
                      <a:pt x="1829276" y="403955"/>
                    </a:cubicBezTo>
                    <a:close/>
                    <a:moveTo>
                      <a:pt x="1837087" y="664654"/>
                    </a:moveTo>
                    <a:cubicBezTo>
                      <a:pt x="1829276" y="664654"/>
                      <a:pt x="1822609" y="657987"/>
                      <a:pt x="1822609" y="650272"/>
                    </a:cubicBezTo>
                    <a:cubicBezTo>
                      <a:pt x="1822609" y="642557"/>
                      <a:pt x="1829276" y="635889"/>
                      <a:pt x="1837087" y="635889"/>
                    </a:cubicBezTo>
                    <a:cubicBezTo>
                      <a:pt x="1844897" y="635889"/>
                      <a:pt x="1851565" y="642557"/>
                      <a:pt x="1851565" y="650272"/>
                    </a:cubicBezTo>
                    <a:cubicBezTo>
                      <a:pt x="1851565" y="657987"/>
                      <a:pt x="1844897" y="664654"/>
                      <a:pt x="1837087" y="664654"/>
                    </a:cubicBezTo>
                    <a:close/>
                    <a:moveTo>
                      <a:pt x="1892808" y="492633"/>
                    </a:moveTo>
                    <a:cubicBezTo>
                      <a:pt x="1887188" y="492633"/>
                      <a:pt x="1883855" y="489299"/>
                      <a:pt x="1883855" y="483775"/>
                    </a:cubicBezTo>
                    <a:cubicBezTo>
                      <a:pt x="1883855" y="479298"/>
                      <a:pt x="1887188" y="475964"/>
                      <a:pt x="1892808" y="475964"/>
                    </a:cubicBezTo>
                    <a:cubicBezTo>
                      <a:pt x="1897285" y="475964"/>
                      <a:pt x="1901762" y="479298"/>
                      <a:pt x="1901762" y="483775"/>
                    </a:cubicBezTo>
                    <a:cubicBezTo>
                      <a:pt x="1901762" y="489299"/>
                      <a:pt x="1897285" y="492633"/>
                      <a:pt x="1892808" y="492633"/>
                    </a:cubicBezTo>
                    <a:close/>
                  </a:path>
                </a:pathLst>
              </a:custGeom>
              <a:gradFill flip="none" rotWithShape="1">
                <a:gsLst>
                  <a:gs pos="7000">
                    <a:schemeClr val="tx2"/>
                  </a:gs>
                  <a:gs pos="100000">
                    <a:schemeClr val="accent6"/>
                  </a:gs>
                </a:gsLst>
                <a:path path="circle">
                  <a:fillToRect l="100000" b="100000"/>
                </a:path>
                <a:tileRect t="-100000" r="-100000"/>
              </a:gradFill>
              <a:ln w="9525" cap="flat">
                <a:solidFill>
                  <a:schemeClr val="tx1"/>
                </a:solidFill>
                <a:prstDash val="solid"/>
                <a:miter/>
              </a:ln>
              <a:sp3d prstMaterial="metal">
                <a:bevelT w="1270" h="1270"/>
              </a:sp3d>
            </p:spPr>
            <p:txBody>
              <a:bodyPr rtlCol="0" anchor="ctr"/>
              <a:lstStyle/>
              <a:p>
                <a:endParaRPr lang="en-US"/>
              </a:p>
            </p:txBody>
          </p:sp>
        </p:grpSp>
      </p:grpSp>
      <p:grpSp>
        <p:nvGrpSpPr>
          <p:cNvPr id="19" name="Group 151">
            <a:extLst>
              <a:ext uri="{FF2B5EF4-FFF2-40B4-BE49-F238E27FC236}">
                <a16:creationId xmlns:a16="http://schemas.microsoft.com/office/drawing/2014/main" id="{1BB29997-252B-4E6A-8DC2-1DCDBD894D25}"/>
              </a:ext>
            </a:extLst>
          </p:cNvPr>
          <p:cNvGrpSpPr/>
          <p:nvPr/>
        </p:nvGrpSpPr>
        <p:grpSpPr>
          <a:xfrm>
            <a:off x="8148761" y="1625318"/>
            <a:ext cx="4861341" cy="962025"/>
            <a:chOff x="6968444" y="1625318"/>
            <a:chExt cx="4861341" cy="962025"/>
          </a:xfrm>
        </p:grpSpPr>
        <p:grpSp>
          <p:nvGrpSpPr>
            <p:cNvPr id="20" name="Group 136">
              <a:extLst>
                <a:ext uri="{FF2B5EF4-FFF2-40B4-BE49-F238E27FC236}">
                  <a16:creationId xmlns:a16="http://schemas.microsoft.com/office/drawing/2014/main" id="{F10BC2B7-6609-4F18-882A-141EBB0BB0A8}"/>
                </a:ext>
              </a:extLst>
            </p:cNvPr>
            <p:cNvGrpSpPr/>
            <p:nvPr/>
          </p:nvGrpSpPr>
          <p:grpSpPr>
            <a:xfrm>
              <a:off x="6968444" y="1625318"/>
              <a:ext cx="1952625" cy="962025"/>
              <a:chOff x="7771385" y="2308015"/>
              <a:chExt cx="1952625" cy="962025"/>
            </a:xfrm>
            <a:scene3d>
              <a:camera prst="perspectiveRelaxedModerately">
                <a:rot lat="21590631" lon="0" rev="0"/>
              </a:camera>
              <a:lightRig rig="threePt" dir="t"/>
            </a:scene3d>
          </p:grpSpPr>
          <p:pic>
            <p:nvPicPr>
              <p:cNvPr id="27" name="Picture 19" descr="https://assets.materialup.com/uploads/7264d965-7e43-4712-8192-575541c4b3c3/a24e9529036577.55ded336dcf1e.png">
                <a:extLst>
                  <a:ext uri="{FF2B5EF4-FFF2-40B4-BE49-F238E27FC236}">
                    <a16:creationId xmlns:a16="http://schemas.microsoft.com/office/drawing/2014/main" id="{BAC7B583-2624-428D-968B-50FF7C6BE89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gray">
              <a:xfrm>
                <a:off x="8123570" y="2550836"/>
                <a:ext cx="491624" cy="491624"/>
              </a:xfrm>
              <a:prstGeom prst="rect">
                <a:avLst/>
              </a:prstGeom>
              <a:noFill/>
              <a:effectLst/>
              <a:sp3d prstMaterial="metal"/>
              <a:extLst>
                <a:ext uri="{909E8E84-426E-40DD-AFC4-6F175D3DCCD1}">
                  <a14:hiddenFill xmlns:a14="http://schemas.microsoft.com/office/drawing/2010/main">
                    <a:solidFill>
                      <a:srgbClr val="FFFFFF"/>
                    </a:solidFill>
                  </a14:hiddenFill>
                </a:ext>
              </a:extLst>
            </p:spPr>
          </p:pic>
          <p:sp>
            <p:nvSpPr>
              <p:cNvPr id="28" name="Rectangle 84">
                <a:extLst>
                  <a:ext uri="{FF2B5EF4-FFF2-40B4-BE49-F238E27FC236}">
                    <a16:creationId xmlns:a16="http://schemas.microsoft.com/office/drawing/2014/main" id="{F9C19A51-9812-4C5E-B7D9-0E05D6AB5FA9}"/>
                  </a:ext>
                </a:extLst>
              </p:cNvPr>
              <p:cNvSpPr/>
              <p:nvPr/>
            </p:nvSpPr>
            <p:spPr bwMode="gray">
              <a:xfrm>
                <a:off x="8551917" y="2561219"/>
                <a:ext cx="1172093" cy="519758"/>
              </a:xfrm>
              <a:prstGeom prst="rect">
                <a:avLst/>
              </a:prstGeom>
              <a:sp3d prstMaterial="metal"/>
            </p:spPr>
            <p:txBody>
              <a:bodyPr wrap="square" anchor="ctr">
                <a:spAutoFit/>
              </a:bodyPr>
              <a:lstStyle/>
              <a:p>
                <a:pPr marL="0" marR="0" lvl="0" indent="0" algn="l" defTabSz="914446" rtl="0" eaLnBrk="1" fontAlgn="auto" latinLnBrk="0" hangingPunct="1">
                  <a:lnSpc>
                    <a:spcPct val="85000"/>
                  </a:lnSpc>
                  <a:spcBef>
                    <a:spcPts val="1200"/>
                  </a:spcBef>
                  <a:spcAft>
                    <a:spcPts val="1200"/>
                  </a:spcAft>
                  <a:buClrTx/>
                  <a:buSzTx/>
                  <a:buFontTx/>
                  <a:buNone/>
                  <a:tabLst/>
                  <a:defRPr/>
                </a:pPr>
                <a:r>
                  <a:rPr kumimoji="0" lang="en-US" sz="1600" b="1" i="0" u="none" strike="noStrike" kern="0" cap="none" spc="-23" normalizeH="0" baseline="0" noProof="0">
                    <a:ln>
                      <a:noFill/>
                    </a:ln>
                    <a:solidFill>
                      <a:srgbClr val="00AFAA"/>
                    </a:solidFill>
                    <a:effectLst/>
                    <a:uLnTx/>
                    <a:uFillTx/>
                    <a:latin typeface="+mj-lt"/>
                    <a:ea typeface="Fira Sans" panose="020B0503050000020004" pitchFamily="34" charset="0"/>
                    <a:cs typeface="+mn-cs"/>
                  </a:rPr>
                  <a:t>Android</a:t>
                </a:r>
                <a:r>
                  <a:rPr kumimoji="0" lang="en-US" sz="1600" b="0" i="0" u="none" strike="noStrike" kern="0" cap="none" spc="-23" normalizeH="0" baseline="0" noProof="0">
                    <a:ln>
                      <a:noFill/>
                    </a:ln>
                    <a:solidFill>
                      <a:srgbClr val="00AFAA"/>
                    </a:solidFill>
                    <a:effectLst/>
                    <a:uLnTx/>
                    <a:uFillTx/>
                    <a:latin typeface="Fira Sans Book"/>
                    <a:ea typeface="Fira Sans" panose="020B0503050000020004" pitchFamily="34" charset="0"/>
                    <a:cs typeface="+mn-cs"/>
                  </a:rPr>
                  <a:t> </a:t>
                </a:r>
                <a:br>
                  <a:rPr kumimoji="0" lang="en-US" sz="1600" b="0" i="0" u="none" strike="noStrike" kern="0" cap="none" spc="-23" normalizeH="0" baseline="0" noProof="0">
                    <a:ln>
                      <a:noFill/>
                    </a:ln>
                    <a:solidFill>
                      <a:srgbClr val="00AFAA"/>
                    </a:solidFill>
                    <a:effectLst/>
                    <a:uLnTx/>
                    <a:uFillTx/>
                    <a:latin typeface="Fira Sans Book"/>
                    <a:ea typeface="Fira Sans" panose="020B0503050000020004" pitchFamily="34" charset="0"/>
                    <a:cs typeface="+mn-cs"/>
                  </a:rPr>
                </a:br>
                <a:r>
                  <a:rPr kumimoji="0" lang="en-US" sz="1600" b="0" i="0" u="none" strike="noStrike" kern="0" cap="none" spc="-23" normalizeH="0" baseline="0" noProof="0">
                    <a:ln>
                      <a:noFill/>
                    </a:ln>
                    <a:solidFill>
                      <a:srgbClr val="00AFAA"/>
                    </a:solidFill>
                    <a:effectLst/>
                    <a:uLnTx/>
                    <a:uFillTx/>
                    <a:ea typeface="Fira Sans" panose="020B0503050000020004" pitchFamily="34" charset="0"/>
                    <a:cs typeface="+mn-cs"/>
                  </a:rPr>
                  <a:t>Auto</a:t>
                </a:r>
              </a:p>
            </p:txBody>
          </p:sp>
          <p:sp>
            <p:nvSpPr>
              <p:cNvPr id="29" name="Freeform: Shape 135">
                <a:extLst>
                  <a:ext uri="{FF2B5EF4-FFF2-40B4-BE49-F238E27FC236}">
                    <a16:creationId xmlns:a16="http://schemas.microsoft.com/office/drawing/2014/main" id="{071A3C7E-5C54-4E79-9931-82BA44A75E95}"/>
                  </a:ext>
                </a:extLst>
              </p:cNvPr>
              <p:cNvSpPr/>
              <p:nvPr/>
            </p:nvSpPr>
            <p:spPr>
              <a:xfrm flipH="1">
                <a:off x="7771385" y="2308015"/>
                <a:ext cx="1952625" cy="962025"/>
              </a:xfrm>
              <a:custGeom>
                <a:avLst/>
                <a:gdLst>
                  <a:gd name="connsiteX0" fmla="*/ 1819180 w 1952625"/>
                  <a:gd name="connsiteY0" fmla="*/ 5620 h 962025"/>
                  <a:gd name="connsiteX1" fmla="*/ 1579340 w 1952625"/>
                  <a:gd name="connsiteY1" fmla="*/ 5620 h 962025"/>
                  <a:gd name="connsiteX2" fmla="*/ 1579340 w 1952625"/>
                  <a:gd name="connsiteY2" fmla="*/ 1143 h 962025"/>
                  <a:gd name="connsiteX3" fmla="*/ 1577150 w 1952625"/>
                  <a:gd name="connsiteY3" fmla="*/ 0 h 962025"/>
                  <a:gd name="connsiteX4" fmla="*/ 1455611 w 1952625"/>
                  <a:gd name="connsiteY4" fmla="*/ 0 h 962025"/>
                  <a:gd name="connsiteX5" fmla="*/ 1453420 w 1952625"/>
                  <a:gd name="connsiteY5" fmla="*/ 2191 h 962025"/>
                  <a:gd name="connsiteX6" fmla="*/ 1453420 w 1952625"/>
                  <a:gd name="connsiteY6" fmla="*/ 5525 h 962025"/>
                  <a:gd name="connsiteX7" fmla="*/ 129445 w 1952625"/>
                  <a:gd name="connsiteY7" fmla="*/ 5525 h 962025"/>
                  <a:gd name="connsiteX8" fmla="*/ 0 w 1952625"/>
                  <a:gd name="connsiteY8" fmla="*/ 133255 h 962025"/>
                  <a:gd name="connsiteX9" fmla="*/ 0 w 1952625"/>
                  <a:gd name="connsiteY9" fmla="*/ 835533 h 962025"/>
                  <a:gd name="connsiteX10" fmla="*/ 129350 w 1952625"/>
                  <a:gd name="connsiteY10" fmla="*/ 963073 h 962025"/>
                  <a:gd name="connsiteX11" fmla="*/ 1297210 w 1952625"/>
                  <a:gd name="connsiteY11" fmla="*/ 963073 h 962025"/>
                  <a:gd name="connsiteX12" fmla="*/ 1297210 w 1952625"/>
                  <a:gd name="connsiteY12" fmla="*/ 966407 h 962025"/>
                  <a:gd name="connsiteX13" fmla="*/ 1299401 w 1952625"/>
                  <a:gd name="connsiteY13" fmla="*/ 968597 h 962025"/>
                  <a:gd name="connsiteX14" fmla="*/ 1420939 w 1952625"/>
                  <a:gd name="connsiteY14" fmla="*/ 968597 h 962025"/>
                  <a:gd name="connsiteX15" fmla="*/ 1423130 w 1952625"/>
                  <a:gd name="connsiteY15" fmla="*/ 966407 h 962025"/>
                  <a:gd name="connsiteX16" fmla="*/ 1423130 w 1952625"/>
                  <a:gd name="connsiteY16" fmla="*/ 963073 h 962025"/>
                  <a:gd name="connsiteX17" fmla="*/ 1453229 w 1952625"/>
                  <a:gd name="connsiteY17" fmla="*/ 963073 h 962025"/>
                  <a:gd name="connsiteX18" fmla="*/ 1453229 w 1952625"/>
                  <a:gd name="connsiteY18" fmla="*/ 966407 h 962025"/>
                  <a:gd name="connsiteX19" fmla="*/ 1455420 w 1952625"/>
                  <a:gd name="connsiteY19" fmla="*/ 968597 h 962025"/>
                  <a:gd name="connsiteX20" fmla="*/ 1576959 w 1952625"/>
                  <a:gd name="connsiteY20" fmla="*/ 968597 h 962025"/>
                  <a:gd name="connsiteX21" fmla="*/ 1579150 w 1952625"/>
                  <a:gd name="connsiteY21" fmla="*/ 966407 h 962025"/>
                  <a:gd name="connsiteX22" fmla="*/ 1579150 w 1952625"/>
                  <a:gd name="connsiteY22" fmla="*/ 963073 h 962025"/>
                  <a:gd name="connsiteX23" fmla="*/ 1654969 w 1952625"/>
                  <a:gd name="connsiteY23" fmla="*/ 963073 h 962025"/>
                  <a:gd name="connsiteX24" fmla="*/ 1654969 w 1952625"/>
                  <a:gd name="connsiteY24" fmla="*/ 966407 h 962025"/>
                  <a:gd name="connsiteX25" fmla="*/ 1657160 w 1952625"/>
                  <a:gd name="connsiteY25" fmla="*/ 968597 h 962025"/>
                  <a:gd name="connsiteX26" fmla="*/ 1720691 w 1952625"/>
                  <a:gd name="connsiteY26" fmla="*/ 968597 h 962025"/>
                  <a:gd name="connsiteX27" fmla="*/ 1721834 w 1952625"/>
                  <a:gd name="connsiteY27" fmla="*/ 966407 h 962025"/>
                  <a:gd name="connsiteX28" fmla="*/ 1721834 w 1952625"/>
                  <a:gd name="connsiteY28" fmla="*/ 963073 h 962025"/>
                  <a:gd name="connsiteX29" fmla="*/ 1818894 w 1952625"/>
                  <a:gd name="connsiteY29" fmla="*/ 963073 h 962025"/>
                  <a:gd name="connsiteX30" fmla="*/ 1956054 w 1952625"/>
                  <a:gd name="connsiteY30" fmla="*/ 826579 h 962025"/>
                  <a:gd name="connsiteX31" fmla="*/ 1956054 w 1952625"/>
                  <a:gd name="connsiteY31" fmla="*/ 142113 h 962025"/>
                  <a:gd name="connsiteX32" fmla="*/ 1819180 w 1952625"/>
                  <a:gd name="connsiteY32" fmla="*/ 5620 h 962025"/>
                  <a:gd name="connsiteX33" fmla="*/ 117158 w 1952625"/>
                  <a:gd name="connsiteY33" fmla="*/ 550355 h 962025"/>
                  <a:gd name="connsiteX34" fmla="*/ 50197 w 1952625"/>
                  <a:gd name="connsiteY34" fmla="*/ 483775 h 962025"/>
                  <a:gd name="connsiteX35" fmla="*/ 117158 w 1952625"/>
                  <a:gd name="connsiteY35" fmla="*/ 418338 h 962025"/>
                  <a:gd name="connsiteX36" fmla="*/ 184118 w 1952625"/>
                  <a:gd name="connsiteY36" fmla="*/ 483775 h 962025"/>
                  <a:gd name="connsiteX37" fmla="*/ 117158 w 1952625"/>
                  <a:gd name="connsiteY37" fmla="*/ 550355 h 962025"/>
                  <a:gd name="connsiteX38" fmla="*/ 1733360 w 1952625"/>
                  <a:gd name="connsiteY38" fmla="*/ 907542 h 962025"/>
                  <a:gd name="connsiteX39" fmla="*/ 223076 w 1952625"/>
                  <a:gd name="connsiteY39" fmla="*/ 907542 h 962025"/>
                  <a:gd name="connsiteX40" fmla="*/ 223076 w 1952625"/>
                  <a:gd name="connsiteY40" fmla="*/ 61055 h 962025"/>
                  <a:gd name="connsiteX41" fmla="*/ 1733360 w 1952625"/>
                  <a:gd name="connsiteY41" fmla="*/ 61055 h 962025"/>
                  <a:gd name="connsiteX42" fmla="*/ 1733360 w 1952625"/>
                  <a:gd name="connsiteY42" fmla="*/ 907542 h 962025"/>
                  <a:gd name="connsiteX43" fmla="*/ 1829276 w 1952625"/>
                  <a:gd name="connsiteY43" fmla="*/ 403955 h 962025"/>
                  <a:gd name="connsiteX44" fmla="*/ 1837087 w 1952625"/>
                  <a:gd name="connsiteY44" fmla="*/ 396145 h 962025"/>
                  <a:gd name="connsiteX45" fmla="*/ 1844897 w 1952625"/>
                  <a:gd name="connsiteY45" fmla="*/ 403955 h 962025"/>
                  <a:gd name="connsiteX46" fmla="*/ 1844897 w 1952625"/>
                  <a:gd name="connsiteY46" fmla="*/ 564833 h 962025"/>
                  <a:gd name="connsiteX47" fmla="*/ 1837087 w 1952625"/>
                  <a:gd name="connsiteY47" fmla="*/ 572643 h 962025"/>
                  <a:gd name="connsiteX48" fmla="*/ 1829276 w 1952625"/>
                  <a:gd name="connsiteY48" fmla="*/ 564833 h 962025"/>
                  <a:gd name="connsiteX49" fmla="*/ 1829276 w 1952625"/>
                  <a:gd name="connsiteY49" fmla="*/ 403955 h 962025"/>
                  <a:gd name="connsiteX50" fmla="*/ 1837087 w 1952625"/>
                  <a:gd name="connsiteY50" fmla="*/ 664654 h 962025"/>
                  <a:gd name="connsiteX51" fmla="*/ 1822609 w 1952625"/>
                  <a:gd name="connsiteY51" fmla="*/ 650272 h 962025"/>
                  <a:gd name="connsiteX52" fmla="*/ 1837087 w 1952625"/>
                  <a:gd name="connsiteY52" fmla="*/ 635889 h 962025"/>
                  <a:gd name="connsiteX53" fmla="*/ 1851565 w 1952625"/>
                  <a:gd name="connsiteY53" fmla="*/ 650272 h 962025"/>
                  <a:gd name="connsiteX54" fmla="*/ 1837087 w 1952625"/>
                  <a:gd name="connsiteY54" fmla="*/ 664654 h 962025"/>
                  <a:gd name="connsiteX55" fmla="*/ 1892808 w 1952625"/>
                  <a:gd name="connsiteY55" fmla="*/ 492633 h 962025"/>
                  <a:gd name="connsiteX56" fmla="*/ 1883855 w 1952625"/>
                  <a:gd name="connsiteY56" fmla="*/ 483775 h 962025"/>
                  <a:gd name="connsiteX57" fmla="*/ 1892808 w 1952625"/>
                  <a:gd name="connsiteY57" fmla="*/ 475964 h 962025"/>
                  <a:gd name="connsiteX58" fmla="*/ 1901762 w 1952625"/>
                  <a:gd name="connsiteY58" fmla="*/ 483775 h 962025"/>
                  <a:gd name="connsiteX59" fmla="*/ 1892808 w 1952625"/>
                  <a:gd name="connsiteY59" fmla="*/ 492633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52625" h="962025">
                    <a:moveTo>
                      <a:pt x="1819180" y="5620"/>
                    </a:moveTo>
                    <a:cubicBezTo>
                      <a:pt x="1819180" y="5620"/>
                      <a:pt x="1819180" y="5620"/>
                      <a:pt x="1579340" y="5620"/>
                    </a:cubicBezTo>
                    <a:cubicBezTo>
                      <a:pt x="1579340" y="5620"/>
                      <a:pt x="1579340" y="5620"/>
                      <a:pt x="1579340" y="1143"/>
                    </a:cubicBezTo>
                    <a:cubicBezTo>
                      <a:pt x="1579340" y="0"/>
                      <a:pt x="1578197" y="0"/>
                      <a:pt x="1577150" y="0"/>
                    </a:cubicBezTo>
                    <a:cubicBezTo>
                      <a:pt x="1577150" y="0"/>
                      <a:pt x="1577150" y="0"/>
                      <a:pt x="1455611" y="0"/>
                    </a:cubicBezTo>
                    <a:cubicBezTo>
                      <a:pt x="1454468" y="0"/>
                      <a:pt x="1453420" y="1143"/>
                      <a:pt x="1453420" y="2191"/>
                    </a:cubicBezTo>
                    <a:cubicBezTo>
                      <a:pt x="1453420" y="2191"/>
                      <a:pt x="1453420" y="2191"/>
                      <a:pt x="1453420" y="5525"/>
                    </a:cubicBezTo>
                    <a:cubicBezTo>
                      <a:pt x="1453420" y="5525"/>
                      <a:pt x="1453420" y="5525"/>
                      <a:pt x="129445" y="5525"/>
                    </a:cubicBezTo>
                    <a:cubicBezTo>
                      <a:pt x="58007" y="5620"/>
                      <a:pt x="0" y="62198"/>
                      <a:pt x="0" y="133255"/>
                    </a:cubicBezTo>
                    <a:cubicBezTo>
                      <a:pt x="0" y="133255"/>
                      <a:pt x="0" y="133255"/>
                      <a:pt x="0" y="835533"/>
                    </a:cubicBezTo>
                    <a:cubicBezTo>
                      <a:pt x="0" y="906494"/>
                      <a:pt x="58007" y="963073"/>
                      <a:pt x="129350" y="963073"/>
                    </a:cubicBezTo>
                    <a:cubicBezTo>
                      <a:pt x="129350" y="963073"/>
                      <a:pt x="129350" y="963073"/>
                      <a:pt x="1297210" y="963073"/>
                    </a:cubicBezTo>
                    <a:cubicBezTo>
                      <a:pt x="1297210" y="963073"/>
                      <a:pt x="1297210" y="963073"/>
                      <a:pt x="1297210" y="966407"/>
                    </a:cubicBezTo>
                    <a:cubicBezTo>
                      <a:pt x="1297210" y="967550"/>
                      <a:pt x="1298353" y="968597"/>
                      <a:pt x="1299401" y="968597"/>
                    </a:cubicBezTo>
                    <a:cubicBezTo>
                      <a:pt x="1299401" y="968597"/>
                      <a:pt x="1299401" y="968597"/>
                      <a:pt x="1420939" y="968597"/>
                    </a:cubicBezTo>
                    <a:cubicBezTo>
                      <a:pt x="1422083" y="968597"/>
                      <a:pt x="1423130" y="967454"/>
                      <a:pt x="1423130" y="966407"/>
                    </a:cubicBezTo>
                    <a:cubicBezTo>
                      <a:pt x="1423130" y="966407"/>
                      <a:pt x="1423130" y="966407"/>
                      <a:pt x="1423130" y="963073"/>
                    </a:cubicBezTo>
                    <a:cubicBezTo>
                      <a:pt x="1423130" y="963073"/>
                      <a:pt x="1423130" y="963073"/>
                      <a:pt x="1453229" y="963073"/>
                    </a:cubicBezTo>
                    <a:cubicBezTo>
                      <a:pt x="1453229" y="963073"/>
                      <a:pt x="1453229" y="963073"/>
                      <a:pt x="1453229" y="966407"/>
                    </a:cubicBezTo>
                    <a:cubicBezTo>
                      <a:pt x="1453229" y="967550"/>
                      <a:pt x="1454372" y="968597"/>
                      <a:pt x="1455420" y="968597"/>
                    </a:cubicBezTo>
                    <a:cubicBezTo>
                      <a:pt x="1455420" y="968597"/>
                      <a:pt x="1455420" y="968597"/>
                      <a:pt x="1576959" y="968597"/>
                    </a:cubicBezTo>
                    <a:cubicBezTo>
                      <a:pt x="1578102" y="968597"/>
                      <a:pt x="1579150" y="967454"/>
                      <a:pt x="1579150" y="966407"/>
                    </a:cubicBezTo>
                    <a:cubicBezTo>
                      <a:pt x="1579150" y="966407"/>
                      <a:pt x="1579150" y="966407"/>
                      <a:pt x="1579150" y="963073"/>
                    </a:cubicBezTo>
                    <a:cubicBezTo>
                      <a:pt x="1579150" y="963073"/>
                      <a:pt x="1579150" y="963073"/>
                      <a:pt x="1654969" y="963073"/>
                    </a:cubicBezTo>
                    <a:cubicBezTo>
                      <a:pt x="1654969" y="963073"/>
                      <a:pt x="1654969" y="963073"/>
                      <a:pt x="1654969" y="966407"/>
                    </a:cubicBezTo>
                    <a:cubicBezTo>
                      <a:pt x="1654969" y="967550"/>
                      <a:pt x="1656112" y="968597"/>
                      <a:pt x="1657160" y="968597"/>
                    </a:cubicBezTo>
                    <a:cubicBezTo>
                      <a:pt x="1657160" y="968597"/>
                      <a:pt x="1657160" y="968597"/>
                      <a:pt x="1720691" y="968597"/>
                    </a:cubicBezTo>
                    <a:cubicBezTo>
                      <a:pt x="1721834" y="968597"/>
                      <a:pt x="1721834" y="967454"/>
                      <a:pt x="1721834" y="966407"/>
                    </a:cubicBezTo>
                    <a:cubicBezTo>
                      <a:pt x="1721834" y="966407"/>
                      <a:pt x="1721834" y="966407"/>
                      <a:pt x="1721834" y="963073"/>
                    </a:cubicBezTo>
                    <a:cubicBezTo>
                      <a:pt x="1721834" y="963073"/>
                      <a:pt x="1721834" y="963073"/>
                      <a:pt x="1818894" y="963073"/>
                    </a:cubicBezTo>
                    <a:cubicBezTo>
                      <a:pt x="1894713" y="963073"/>
                      <a:pt x="1956054" y="902018"/>
                      <a:pt x="1956054" y="826579"/>
                    </a:cubicBezTo>
                    <a:cubicBezTo>
                      <a:pt x="1956054" y="826579"/>
                      <a:pt x="1956054" y="826579"/>
                      <a:pt x="1956054" y="142113"/>
                    </a:cubicBezTo>
                    <a:cubicBezTo>
                      <a:pt x="1956435" y="66675"/>
                      <a:pt x="1895094" y="5620"/>
                      <a:pt x="1819180" y="5620"/>
                    </a:cubicBezTo>
                    <a:close/>
                    <a:moveTo>
                      <a:pt x="117158" y="550355"/>
                    </a:moveTo>
                    <a:cubicBezTo>
                      <a:pt x="80391" y="550355"/>
                      <a:pt x="50197" y="521494"/>
                      <a:pt x="50197" y="483775"/>
                    </a:cubicBezTo>
                    <a:cubicBezTo>
                      <a:pt x="50197" y="447199"/>
                      <a:pt x="80296" y="418338"/>
                      <a:pt x="117158" y="418338"/>
                    </a:cubicBezTo>
                    <a:cubicBezTo>
                      <a:pt x="153924" y="418338"/>
                      <a:pt x="184118" y="447199"/>
                      <a:pt x="184118" y="483775"/>
                    </a:cubicBezTo>
                    <a:cubicBezTo>
                      <a:pt x="184023" y="521494"/>
                      <a:pt x="153924" y="550355"/>
                      <a:pt x="117158" y="550355"/>
                    </a:cubicBezTo>
                    <a:close/>
                    <a:moveTo>
                      <a:pt x="1733360" y="907542"/>
                    </a:moveTo>
                    <a:cubicBezTo>
                      <a:pt x="1733360" y="907542"/>
                      <a:pt x="1733360" y="907542"/>
                      <a:pt x="223076" y="907542"/>
                    </a:cubicBezTo>
                    <a:cubicBezTo>
                      <a:pt x="223076" y="907542"/>
                      <a:pt x="223076" y="907542"/>
                      <a:pt x="223076" y="61055"/>
                    </a:cubicBezTo>
                    <a:lnTo>
                      <a:pt x="1733360" y="61055"/>
                    </a:lnTo>
                    <a:cubicBezTo>
                      <a:pt x="1733360" y="61151"/>
                      <a:pt x="1733360" y="61151"/>
                      <a:pt x="1733360" y="907542"/>
                    </a:cubicBezTo>
                    <a:close/>
                    <a:moveTo>
                      <a:pt x="1829276" y="403955"/>
                    </a:moveTo>
                    <a:cubicBezTo>
                      <a:pt x="1829276" y="399479"/>
                      <a:pt x="1832610" y="396145"/>
                      <a:pt x="1837087" y="396145"/>
                    </a:cubicBezTo>
                    <a:cubicBezTo>
                      <a:pt x="1841564" y="396145"/>
                      <a:pt x="1844897" y="399479"/>
                      <a:pt x="1844897" y="403955"/>
                    </a:cubicBezTo>
                    <a:cubicBezTo>
                      <a:pt x="1844897" y="403955"/>
                      <a:pt x="1844897" y="403955"/>
                      <a:pt x="1844897" y="564833"/>
                    </a:cubicBezTo>
                    <a:cubicBezTo>
                      <a:pt x="1844897" y="569309"/>
                      <a:pt x="1841564" y="572643"/>
                      <a:pt x="1837087" y="572643"/>
                    </a:cubicBezTo>
                    <a:cubicBezTo>
                      <a:pt x="1832610" y="572643"/>
                      <a:pt x="1829276" y="569309"/>
                      <a:pt x="1829276" y="564833"/>
                    </a:cubicBezTo>
                    <a:cubicBezTo>
                      <a:pt x="1829276" y="564737"/>
                      <a:pt x="1829276" y="564737"/>
                      <a:pt x="1829276" y="403955"/>
                    </a:cubicBezTo>
                    <a:close/>
                    <a:moveTo>
                      <a:pt x="1837087" y="664654"/>
                    </a:moveTo>
                    <a:cubicBezTo>
                      <a:pt x="1829276" y="664654"/>
                      <a:pt x="1822609" y="657987"/>
                      <a:pt x="1822609" y="650272"/>
                    </a:cubicBezTo>
                    <a:cubicBezTo>
                      <a:pt x="1822609" y="642557"/>
                      <a:pt x="1829276" y="635889"/>
                      <a:pt x="1837087" y="635889"/>
                    </a:cubicBezTo>
                    <a:cubicBezTo>
                      <a:pt x="1844897" y="635889"/>
                      <a:pt x="1851565" y="642557"/>
                      <a:pt x="1851565" y="650272"/>
                    </a:cubicBezTo>
                    <a:cubicBezTo>
                      <a:pt x="1851565" y="657987"/>
                      <a:pt x="1844897" y="664654"/>
                      <a:pt x="1837087" y="664654"/>
                    </a:cubicBezTo>
                    <a:close/>
                    <a:moveTo>
                      <a:pt x="1892808" y="492633"/>
                    </a:moveTo>
                    <a:cubicBezTo>
                      <a:pt x="1887188" y="492633"/>
                      <a:pt x="1883855" y="489299"/>
                      <a:pt x="1883855" y="483775"/>
                    </a:cubicBezTo>
                    <a:cubicBezTo>
                      <a:pt x="1883855" y="479298"/>
                      <a:pt x="1887188" y="475964"/>
                      <a:pt x="1892808" y="475964"/>
                    </a:cubicBezTo>
                    <a:cubicBezTo>
                      <a:pt x="1897285" y="475964"/>
                      <a:pt x="1901762" y="479298"/>
                      <a:pt x="1901762" y="483775"/>
                    </a:cubicBezTo>
                    <a:cubicBezTo>
                      <a:pt x="1901762" y="489299"/>
                      <a:pt x="1897285" y="492633"/>
                      <a:pt x="1892808" y="492633"/>
                    </a:cubicBezTo>
                    <a:close/>
                  </a:path>
                </a:pathLst>
              </a:custGeom>
              <a:gradFill flip="none" rotWithShape="1">
                <a:gsLst>
                  <a:gs pos="0">
                    <a:schemeClr val="accent6"/>
                  </a:gs>
                  <a:gs pos="100000">
                    <a:schemeClr val="tx2"/>
                  </a:gs>
                </a:gsLst>
                <a:path path="circle">
                  <a:fillToRect r="100000" b="100000"/>
                </a:path>
                <a:tileRect l="-100000" t="-100000"/>
              </a:gradFill>
              <a:ln w="9525" cap="flat">
                <a:solidFill>
                  <a:schemeClr val="tx1"/>
                </a:solidFill>
                <a:prstDash val="solid"/>
                <a:miter/>
              </a:ln>
              <a:sp3d prstMaterial="metal">
                <a:bevelT w="1270" h="1270"/>
              </a:sp3d>
            </p:spPr>
            <p:txBody>
              <a:bodyPr rtlCol="0" anchor="ctr"/>
              <a:lstStyle/>
              <a:p>
                <a:endParaRPr lang="en-US"/>
              </a:p>
            </p:txBody>
          </p:sp>
        </p:grpSp>
        <p:grpSp>
          <p:nvGrpSpPr>
            <p:cNvPr id="21" name="Group 12">
              <a:extLst>
                <a:ext uri="{FF2B5EF4-FFF2-40B4-BE49-F238E27FC236}">
                  <a16:creationId xmlns:a16="http://schemas.microsoft.com/office/drawing/2014/main" id="{2E4EAA27-3328-4318-9B59-2440E24B73E3}"/>
                </a:ext>
              </a:extLst>
            </p:cNvPr>
            <p:cNvGrpSpPr>
              <a:grpSpLocks noChangeAspect="1"/>
            </p:cNvGrpSpPr>
            <p:nvPr/>
          </p:nvGrpSpPr>
          <p:grpSpPr bwMode="gray">
            <a:xfrm rot="16200000" flipH="1">
              <a:off x="10341831" y="710700"/>
              <a:ext cx="184648" cy="2791260"/>
              <a:chOff x="3568" y="366"/>
              <a:chExt cx="540" cy="8163"/>
            </a:xfrm>
            <a:scene3d>
              <a:camera prst="perspectiveRelaxedModerately">
                <a:rot lat="590631" lon="0" rev="0"/>
              </a:camera>
              <a:lightRig rig="threePt" dir="t"/>
            </a:scene3d>
          </p:grpSpPr>
          <p:sp>
            <p:nvSpPr>
              <p:cNvPr id="22" name="Rectangle 13">
                <a:extLst>
                  <a:ext uri="{FF2B5EF4-FFF2-40B4-BE49-F238E27FC236}">
                    <a16:creationId xmlns:a16="http://schemas.microsoft.com/office/drawing/2014/main" id="{6EF80B24-FE2A-44A2-9F3A-F024363022F3}"/>
                  </a:ext>
                </a:extLst>
              </p:cNvPr>
              <p:cNvSpPr>
                <a:spLocks noChangeArrowheads="1"/>
              </p:cNvSpPr>
              <p:nvPr/>
            </p:nvSpPr>
            <p:spPr bwMode="gray">
              <a:xfrm>
                <a:off x="3752" y="2290"/>
                <a:ext cx="173" cy="6239"/>
              </a:xfrm>
              <a:prstGeom prst="rect">
                <a:avLst/>
              </a:prstGeom>
              <a:gradFill flip="none" rotWithShape="1">
                <a:gsLst>
                  <a:gs pos="100000">
                    <a:srgbClr val="9B98A2"/>
                  </a:gs>
                  <a:gs pos="0">
                    <a:srgbClr val="6A6D74"/>
                  </a:gs>
                </a:gsLst>
                <a:lin ang="18900000" scaled="1"/>
                <a:tileRect/>
              </a:gradFill>
              <a:ln>
                <a:noFill/>
              </a:ln>
              <a:sp3d>
                <a:bevelT w="12700" h="127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46"/>
                <a:endParaRPr lang="en-US" sz="1200" kern="0">
                  <a:solidFill>
                    <a:srgbClr val="000000"/>
                  </a:solidFill>
                  <a:latin typeface="Fira Sans Book"/>
                </a:endParaRPr>
              </a:p>
            </p:txBody>
          </p:sp>
          <p:sp>
            <p:nvSpPr>
              <p:cNvPr id="23" name="Freeform 15">
                <a:extLst>
                  <a:ext uri="{FF2B5EF4-FFF2-40B4-BE49-F238E27FC236}">
                    <a16:creationId xmlns:a16="http://schemas.microsoft.com/office/drawing/2014/main" id="{655C9158-3E36-45C3-99BB-E1F340FB6AF0}"/>
                  </a:ext>
                </a:extLst>
              </p:cNvPr>
              <p:cNvSpPr>
                <a:spLocks/>
              </p:cNvSpPr>
              <p:nvPr/>
            </p:nvSpPr>
            <p:spPr bwMode="gray">
              <a:xfrm>
                <a:off x="3713" y="1641"/>
                <a:ext cx="251" cy="1929"/>
              </a:xfrm>
              <a:custGeom>
                <a:avLst/>
                <a:gdLst>
                  <a:gd name="T0" fmla="*/ 0 w 141"/>
                  <a:gd name="T1" fmla="*/ 0 h 410"/>
                  <a:gd name="T2" fmla="*/ 0 w 141"/>
                  <a:gd name="T3" fmla="*/ 381 h 410"/>
                  <a:gd name="T4" fmla="*/ 71 w 141"/>
                  <a:gd name="T5" fmla="*/ 410 h 410"/>
                  <a:gd name="T6" fmla="*/ 141 w 141"/>
                  <a:gd name="T7" fmla="*/ 381 h 410"/>
                  <a:gd name="T8" fmla="*/ 141 w 141"/>
                  <a:gd name="T9" fmla="*/ 0 h 410"/>
                  <a:gd name="T10" fmla="*/ 0 w 141"/>
                  <a:gd name="T11" fmla="*/ 0 h 410"/>
                </a:gdLst>
                <a:ahLst/>
                <a:cxnLst>
                  <a:cxn ang="0">
                    <a:pos x="T0" y="T1"/>
                  </a:cxn>
                  <a:cxn ang="0">
                    <a:pos x="T2" y="T3"/>
                  </a:cxn>
                  <a:cxn ang="0">
                    <a:pos x="T4" y="T5"/>
                  </a:cxn>
                  <a:cxn ang="0">
                    <a:pos x="T6" y="T7"/>
                  </a:cxn>
                  <a:cxn ang="0">
                    <a:pos x="T8" y="T9"/>
                  </a:cxn>
                  <a:cxn ang="0">
                    <a:pos x="T10" y="T11"/>
                  </a:cxn>
                </a:cxnLst>
                <a:rect l="0" t="0" r="r" b="b"/>
                <a:pathLst>
                  <a:path w="141" h="410">
                    <a:moveTo>
                      <a:pt x="0" y="0"/>
                    </a:moveTo>
                    <a:cubicBezTo>
                      <a:pt x="0" y="381"/>
                      <a:pt x="0" y="381"/>
                      <a:pt x="0" y="381"/>
                    </a:cubicBezTo>
                    <a:cubicBezTo>
                      <a:pt x="0" y="397"/>
                      <a:pt x="32" y="410"/>
                      <a:pt x="71" y="410"/>
                    </a:cubicBezTo>
                    <a:cubicBezTo>
                      <a:pt x="109" y="410"/>
                      <a:pt x="141" y="397"/>
                      <a:pt x="141" y="381"/>
                    </a:cubicBezTo>
                    <a:cubicBezTo>
                      <a:pt x="141" y="0"/>
                      <a:pt x="141" y="0"/>
                      <a:pt x="141" y="0"/>
                    </a:cubicBezTo>
                    <a:lnTo>
                      <a:pt x="0" y="0"/>
                    </a:lnTo>
                    <a:close/>
                  </a:path>
                </a:pathLst>
              </a:custGeom>
              <a:gradFill flip="none" rotWithShape="1">
                <a:gsLst>
                  <a:gs pos="100000">
                    <a:srgbClr val="9B98A2"/>
                  </a:gs>
                  <a:gs pos="0">
                    <a:srgbClr val="6A6D74"/>
                  </a:gs>
                </a:gsLst>
                <a:lin ang="18900000" scaled="1"/>
                <a:tileRect/>
              </a:gradFill>
              <a:ln>
                <a:noFill/>
              </a:ln>
              <a:sp3d>
                <a:bevelT w="12700" h="127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46"/>
                <a:endParaRPr lang="en-US" sz="1200" kern="0">
                  <a:solidFill>
                    <a:srgbClr val="000000"/>
                  </a:solidFill>
                  <a:latin typeface="Fira Sans Book"/>
                </a:endParaRPr>
              </a:p>
            </p:txBody>
          </p:sp>
          <p:sp>
            <p:nvSpPr>
              <p:cNvPr id="24" name="Freeform 14">
                <a:extLst>
                  <a:ext uri="{FF2B5EF4-FFF2-40B4-BE49-F238E27FC236}">
                    <a16:creationId xmlns:a16="http://schemas.microsoft.com/office/drawing/2014/main" id="{BE9F2487-FCC7-4354-AC13-653F7D029495}"/>
                  </a:ext>
                </a:extLst>
              </p:cNvPr>
              <p:cNvSpPr>
                <a:spLocks/>
              </p:cNvSpPr>
              <p:nvPr/>
            </p:nvSpPr>
            <p:spPr bwMode="gray">
              <a:xfrm>
                <a:off x="3568" y="786"/>
                <a:ext cx="540" cy="944"/>
              </a:xfrm>
              <a:custGeom>
                <a:avLst/>
                <a:gdLst>
                  <a:gd name="T0" fmla="*/ 302 w 303"/>
                  <a:gd name="T1" fmla="*/ 29 h 534"/>
                  <a:gd name="T2" fmla="*/ 152 w 303"/>
                  <a:gd name="T3" fmla="*/ 0 h 534"/>
                  <a:gd name="T4" fmla="*/ 1 w 303"/>
                  <a:gd name="T5" fmla="*/ 29 h 534"/>
                  <a:gd name="T6" fmla="*/ 0 w 303"/>
                  <a:gd name="T7" fmla="*/ 29 h 534"/>
                  <a:gd name="T8" fmla="*/ 0 w 303"/>
                  <a:gd name="T9" fmla="*/ 503 h 534"/>
                  <a:gd name="T10" fmla="*/ 1 w 303"/>
                  <a:gd name="T11" fmla="*/ 503 h 534"/>
                  <a:gd name="T12" fmla="*/ 0 w 303"/>
                  <a:gd name="T13" fmla="*/ 505 h 534"/>
                  <a:gd name="T14" fmla="*/ 152 w 303"/>
                  <a:gd name="T15" fmla="*/ 534 h 534"/>
                  <a:gd name="T16" fmla="*/ 303 w 303"/>
                  <a:gd name="T17" fmla="*/ 505 h 534"/>
                  <a:gd name="T18" fmla="*/ 302 w 303"/>
                  <a:gd name="T19" fmla="*/ 503 h 534"/>
                  <a:gd name="T20" fmla="*/ 303 w 303"/>
                  <a:gd name="T21" fmla="*/ 503 h 534"/>
                  <a:gd name="T22" fmla="*/ 303 w 303"/>
                  <a:gd name="T23" fmla="*/ 29 h 534"/>
                  <a:gd name="T24" fmla="*/ 302 w 303"/>
                  <a:gd name="T25" fmla="*/ 29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3" h="534">
                    <a:moveTo>
                      <a:pt x="302" y="29"/>
                    </a:moveTo>
                    <a:cubicBezTo>
                      <a:pt x="300" y="13"/>
                      <a:pt x="233" y="0"/>
                      <a:pt x="152" y="0"/>
                    </a:cubicBezTo>
                    <a:cubicBezTo>
                      <a:pt x="70" y="0"/>
                      <a:pt x="3" y="13"/>
                      <a:pt x="1" y="29"/>
                    </a:cubicBezTo>
                    <a:cubicBezTo>
                      <a:pt x="0" y="29"/>
                      <a:pt x="0" y="29"/>
                      <a:pt x="0" y="29"/>
                    </a:cubicBezTo>
                    <a:cubicBezTo>
                      <a:pt x="0" y="503"/>
                      <a:pt x="0" y="503"/>
                      <a:pt x="0" y="503"/>
                    </a:cubicBezTo>
                    <a:cubicBezTo>
                      <a:pt x="1" y="503"/>
                      <a:pt x="1" y="503"/>
                      <a:pt x="1" y="503"/>
                    </a:cubicBezTo>
                    <a:cubicBezTo>
                      <a:pt x="1" y="503"/>
                      <a:pt x="0" y="504"/>
                      <a:pt x="0" y="505"/>
                    </a:cubicBezTo>
                    <a:cubicBezTo>
                      <a:pt x="0" y="521"/>
                      <a:pt x="68" y="534"/>
                      <a:pt x="152" y="534"/>
                    </a:cubicBezTo>
                    <a:cubicBezTo>
                      <a:pt x="235" y="534"/>
                      <a:pt x="303" y="521"/>
                      <a:pt x="303" y="505"/>
                    </a:cubicBezTo>
                    <a:cubicBezTo>
                      <a:pt x="303" y="504"/>
                      <a:pt x="302" y="503"/>
                      <a:pt x="302" y="503"/>
                    </a:cubicBezTo>
                    <a:cubicBezTo>
                      <a:pt x="303" y="503"/>
                      <a:pt x="303" y="503"/>
                      <a:pt x="303" y="503"/>
                    </a:cubicBezTo>
                    <a:cubicBezTo>
                      <a:pt x="303" y="29"/>
                      <a:pt x="303" y="29"/>
                      <a:pt x="303" y="29"/>
                    </a:cubicBezTo>
                    <a:lnTo>
                      <a:pt x="302" y="29"/>
                    </a:lnTo>
                    <a:close/>
                  </a:path>
                </a:pathLst>
              </a:custGeom>
              <a:gradFill flip="none" rotWithShape="1">
                <a:gsLst>
                  <a:gs pos="100000">
                    <a:srgbClr val="9B98A2"/>
                  </a:gs>
                  <a:gs pos="0">
                    <a:srgbClr val="6A6D74"/>
                  </a:gs>
                </a:gsLst>
                <a:lin ang="18900000" scaled="1"/>
                <a:tileRect/>
              </a:gradFill>
              <a:ln>
                <a:noFill/>
              </a:ln>
              <a:sp3d>
                <a:bevelT w="12700" h="127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46"/>
                <a:endParaRPr lang="en-US" sz="1200" kern="0">
                  <a:solidFill>
                    <a:srgbClr val="000000"/>
                  </a:solidFill>
                  <a:latin typeface="Fira Sans Book"/>
                </a:endParaRPr>
              </a:p>
            </p:txBody>
          </p:sp>
          <p:sp>
            <p:nvSpPr>
              <p:cNvPr id="25" name="Freeform 16">
                <a:extLst>
                  <a:ext uri="{FF2B5EF4-FFF2-40B4-BE49-F238E27FC236}">
                    <a16:creationId xmlns:a16="http://schemas.microsoft.com/office/drawing/2014/main" id="{6A96CF91-24FC-47CF-AFAF-C700AB62D393}"/>
                  </a:ext>
                </a:extLst>
              </p:cNvPr>
              <p:cNvSpPr>
                <a:spLocks/>
              </p:cNvSpPr>
              <p:nvPr/>
            </p:nvSpPr>
            <p:spPr bwMode="gray">
              <a:xfrm>
                <a:off x="3592" y="366"/>
                <a:ext cx="489" cy="500"/>
              </a:xfrm>
              <a:custGeom>
                <a:avLst/>
                <a:gdLst>
                  <a:gd name="T0" fmla="*/ 212 w 261"/>
                  <a:gd name="T1" fmla="*/ 0 h 267"/>
                  <a:gd name="T2" fmla="*/ 49 w 261"/>
                  <a:gd name="T3" fmla="*/ 0 h 267"/>
                  <a:gd name="T4" fmla="*/ 0 w 261"/>
                  <a:gd name="T5" fmla="*/ 48 h 267"/>
                  <a:gd name="T6" fmla="*/ 0 w 261"/>
                  <a:gd name="T7" fmla="*/ 263 h 267"/>
                  <a:gd name="T8" fmla="*/ 4 w 261"/>
                  <a:gd name="T9" fmla="*/ 267 h 267"/>
                  <a:gd name="T10" fmla="*/ 257 w 261"/>
                  <a:gd name="T11" fmla="*/ 267 h 267"/>
                  <a:gd name="T12" fmla="*/ 261 w 261"/>
                  <a:gd name="T13" fmla="*/ 263 h 267"/>
                  <a:gd name="T14" fmla="*/ 261 w 261"/>
                  <a:gd name="T15" fmla="*/ 48 h 267"/>
                  <a:gd name="T16" fmla="*/ 212 w 261"/>
                  <a:gd name="T17" fmla="*/ 0 h 267"/>
                  <a:gd name="connsiteX0" fmla="*/ 8123 w 10000"/>
                  <a:gd name="connsiteY0" fmla="*/ 0 h 10117"/>
                  <a:gd name="connsiteX1" fmla="*/ 1877 w 10000"/>
                  <a:gd name="connsiteY1" fmla="*/ 0 h 10117"/>
                  <a:gd name="connsiteX2" fmla="*/ 0 w 10000"/>
                  <a:gd name="connsiteY2" fmla="*/ 1798 h 10117"/>
                  <a:gd name="connsiteX3" fmla="*/ 0 w 10000"/>
                  <a:gd name="connsiteY3" fmla="*/ 9850 h 10117"/>
                  <a:gd name="connsiteX4" fmla="*/ 153 w 10000"/>
                  <a:gd name="connsiteY4" fmla="*/ 10000 h 10117"/>
                  <a:gd name="connsiteX5" fmla="*/ 5443 w 10000"/>
                  <a:gd name="connsiteY5" fmla="*/ 10117 h 10117"/>
                  <a:gd name="connsiteX6" fmla="*/ 9847 w 10000"/>
                  <a:gd name="connsiteY6" fmla="*/ 10000 h 10117"/>
                  <a:gd name="connsiteX7" fmla="*/ 10000 w 10000"/>
                  <a:gd name="connsiteY7" fmla="*/ 9850 h 10117"/>
                  <a:gd name="connsiteX8" fmla="*/ 10000 w 10000"/>
                  <a:gd name="connsiteY8" fmla="*/ 1798 h 10117"/>
                  <a:gd name="connsiteX9" fmla="*/ 8123 w 10000"/>
                  <a:gd name="connsiteY9" fmla="*/ 0 h 10117"/>
                  <a:gd name="connsiteX0" fmla="*/ 8123 w 10000"/>
                  <a:gd name="connsiteY0" fmla="*/ 0 h 10117"/>
                  <a:gd name="connsiteX1" fmla="*/ 1877 w 10000"/>
                  <a:gd name="connsiteY1" fmla="*/ 0 h 10117"/>
                  <a:gd name="connsiteX2" fmla="*/ 0 w 10000"/>
                  <a:gd name="connsiteY2" fmla="*/ 1798 h 10117"/>
                  <a:gd name="connsiteX3" fmla="*/ 0 w 10000"/>
                  <a:gd name="connsiteY3" fmla="*/ 9850 h 10117"/>
                  <a:gd name="connsiteX4" fmla="*/ 153 w 10000"/>
                  <a:gd name="connsiteY4" fmla="*/ 10000 h 10117"/>
                  <a:gd name="connsiteX5" fmla="*/ 5443 w 10000"/>
                  <a:gd name="connsiteY5" fmla="*/ 10117 h 10117"/>
                  <a:gd name="connsiteX6" fmla="*/ 9847 w 10000"/>
                  <a:gd name="connsiteY6" fmla="*/ 10000 h 10117"/>
                  <a:gd name="connsiteX7" fmla="*/ 10000 w 10000"/>
                  <a:gd name="connsiteY7" fmla="*/ 9850 h 10117"/>
                  <a:gd name="connsiteX8" fmla="*/ 10000 w 10000"/>
                  <a:gd name="connsiteY8" fmla="*/ 1798 h 10117"/>
                  <a:gd name="connsiteX9" fmla="*/ 8123 w 10000"/>
                  <a:gd name="connsiteY9" fmla="*/ 0 h 10117"/>
                  <a:gd name="connsiteX0" fmla="*/ 8416 w 10522"/>
                  <a:gd name="connsiteY0" fmla="*/ 0 h 10559"/>
                  <a:gd name="connsiteX1" fmla="*/ 2170 w 10522"/>
                  <a:gd name="connsiteY1" fmla="*/ 0 h 10559"/>
                  <a:gd name="connsiteX2" fmla="*/ 293 w 10522"/>
                  <a:gd name="connsiteY2" fmla="*/ 1798 h 10559"/>
                  <a:gd name="connsiteX3" fmla="*/ 293 w 10522"/>
                  <a:gd name="connsiteY3" fmla="*/ 9850 h 10559"/>
                  <a:gd name="connsiteX4" fmla="*/ 446 w 10522"/>
                  <a:gd name="connsiteY4" fmla="*/ 10000 h 10559"/>
                  <a:gd name="connsiteX5" fmla="*/ 5736 w 10522"/>
                  <a:gd name="connsiteY5" fmla="*/ 10559 h 10559"/>
                  <a:gd name="connsiteX6" fmla="*/ 10140 w 10522"/>
                  <a:gd name="connsiteY6" fmla="*/ 10000 h 10559"/>
                  <a:gd name="connsiteX7" fmla="*/ 10293 w 10522"/>
                  <a:gd name="connsiteY7" fmla="*/ 9850 h 10559"/>
                  <a:gd name="connsiteX8" fmla="*/ 10293 w 10522"/>
                  <a:gd name="connsiteY8" fmla="*/ 1798 h 10559"/>
                  <a:gd name="connsiteX9" fmla="*/ 8416 w 10522"/>
                  <a:gd name="connsiteY9" fmla="*/ 0 h 10559"/>
                  <a:gd name="connsiteX0" fmla="*/ 8416 w 10522"/>
                  <a:gd name="connsiteY0" fmla="*/ 0 h 10573"/>
                  <a:gd name="connsiteX1" fmla="*/ 2170 w 10522"/>
                  <a:gd name="connsiteY1" fmla="*/ 0 h 10573"/>
                  <a:gd name="connsiteX2" fmla="*/ 293 w 10522"/>
                  <a:gd name="connsiteY2" fmla="*/ 1798 h 10573"/>
                  <a:gd name="connsiteX3" fmla="*/ 293 w 10522"/>
                  <a:gd name="connsiteY3" fmla="*/ 9850 h 10573"/>
                  <a:gd name="connsiteX4" fmla="*/ 446 w 10522"/>
                  <a:gd name="connsiteY4" fmla="*/ 10000 h 10573"/>
                  <a:gd name="connsiteX5" fmla="*/ 5736 w 10522"/>
                  <a:gd name="connsiteY5" fmla="*/ 10559 h 10573"/>
                  <a:gd name="connsiteX6" fmla="*/ 10140 w 10522"/>
                  <a:gd name="connsiteY6" fmla="*/ 10000 h 10573"/>
                  <a:gd name="connsiteX7" fmla="*/ 10293 w 10522"/>
                  <a:gd name="connsiteY7" fmla="*/ 9850 h 10573"/>
                  <a:gd name="connsiteX8" fmla="*/ 10293 w 10522"/>
                  <a:gd name="connsiteY8" fmla="*/ 1798 h 10573"/>
                  <a:gd name="connsiteX9" fmla="*/ 8416 w 10522"/>
                  <a:gd name="connsiteY9" fmla="*/ 0 h 10573"/>
                  <a:gd name="connsiteX0" fmla="*/ 8416 w 10522"/>
                  <a:gd name="connsiteY0" fmla="*/ 0 h 10571"/>
                  <a:gd name="connsiteX1" fmla="*/ 2170 w 10522"/>
                  <a:gd name="connsiteY1" fmla="*/ 0 h 10571"/>
                  <a:gd name="connsiteX2" fmla="*/ 293 w 10522"/>
                  <a:gd name="connsiteY2" fmla="*/ 1798 h 10571"/>
                  <a:gd name="connsiteX3" fmla="*/ 293 w 10522"/>
                  <a:gd name="connsiteY3" fmla="*/ 9850 h 10571"/>
                  <a:gd name="connsiteX4" fmla="*/ 446 w 10522"/>
                  <a:gd name="connsiteY4" fmla="*/ 10000 h 10571"/>
                  <a:gd name="connsiteX5" fmla="*/ 5736 w 10522"/>
                  <a:gd name="connsiteY5" fmla="*/ 10559 h 10571"/>
                  <a:gd name="connsiteX6" fmla="*/ 10140 w 10522"/>
                  <a:gd name="connsiteY6" fmla="*/ 10000 h 10571"/>
                  <a:gd name="connsiteX7" fmla="*/ 10293 w 10522"/>
                  <a:gd name="connsiteY7" fmla="*/ 9850 h 10571"/>
                  <a:gd name="connsiteX8" fmla="*/ 10293 w 10522"/>
                  <a:gd name="connsiteY8" fmla="*/ 1798 h 10571"/>
                  <a:gd name="connsiteX9" fmla="*/ 8416 w 10522"/>
                  <a:gd name="connsiteY9" fmla="*/ 0 h 10571"/>
                  <a:gd name="connsiteX0" fmla="*/ 8416 w 10522"/>
                  <a:gd name="connsiteY0" fmla="*/ 0 h 10562"/>
                  <a:gd name="connsiteX1" fmla="*/ 2170 w 10522"/>
                  <a:gd name="connsiteY1" fmla="*/ 0 h 10562"/>
                  <a:gd name="connsiteX2" fmla="*/ 293 w 10522"/>
                  <a:gd name="connsiteY2" fmla="*/ 1798 h 10562"/>
                  <a:gd name="connsiteX3" fmla="*/ 293 w 10522"/>
                  <a:gd name="connsiteY3" fmla="*/ 9850 h 10562"/>
                  <a:gd name="connsiteX4" fmla="*/ 446 w 10522"/>
                  <a:gd name="connsiteY4" fmla="*/ 10000 h 10562"/>
                  <a:gd name="connsiteX5" fmla="*/ 5736 w 10522"/>
                  <a:gd name="connsiteY5" fmla="*/ 10559 h 10562"/>
                  <a:gd name="connsiteX6" fmla="*/ 10140 w 10522"/>
                  <a:gd name="connsiteY6" fmla="*/ 10000 h 10562"/>
                  <a:gd name="connsiteX7" fmla="*/ 10293 w 10522"/>
                  <a:gd name="connsiteY7" fmla="*/ 9850 h 10562"/>
                  <a:gd name="connsiteX8" fmla="*/ 10293 w 10522"/>
                  <a:gd name="connsiteY8" fmla="*/ 1798 h 10562"/>
                  <a:gd name="connsiteX9" fmla="*/ 8416 w 10522"/>
                  <a:gd name="connsiteY9" fmla="*/ 0 h 10562"/>
                  <a:gd name="connsiteX0" fmla="*/ 8416 w 10522"/>
                  <a:gd name="connsiteY0" fmla="*/ 0 h 10562"/>
                  <a:gd name="connsiteX1" fmla="*/ 2170 w 10522"/>
                  <a:gd name="connsiteY1" fmla="*/ 0 h 10562"/>
                  <a:gd name="connsiteX2" fmla="*/ 293 w 10522"/>
                  <a:gd name="connsiteY2" fmla="*/ 1798 h 10562"/>
                  <a:gd name="connsiteX3" fmla="*/ 293 w 10522"/>
                  <a:gd name="connsiteY3" fmla="*/ 9850 h 10562"/>
                  <a:gd name="connsiteX4" fmla="*/ 446 w 10522"/>
                  <a:gd name="connsiteY4" fmla="*/ 10000 h 10562"/>
                  <a:gd name="connsiteX5" fmla="*/ 5736 w 10522"/>
                  <a:gd name="connsiteY5" fmla="*/ 10559 h 10562"/>
                  <a:gd name="connsiteX6" fmla="*/ 10140 w 10522"/>
                  <a:gd name="connsiteY6" fmla="*/ 10000 h 10562"/>
                  <a:gd name="connsiteX7" fmla="*/ 10293 w 10522"/>
                  <a:gd name="connsiteY7" fmla="*/ 9850 h 10562"/>
                  <a:gd name="connsiteX8" fmla="*/ 10293 w 10522"/>
                  <a:gd name="connsiteY8" fmla="*/ 1798 h 10562"/>
                  <a:gd name="connsiteX9" fmla="*/ 8416 w 10522"/>
                  <a:gd name="connsiteY9" fmla="*/ 0 h 1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22" h="10562">
                    <a:moveTo>
                      <a:pt x="8416" y="0"/>
                    </a:moveTo>
                    <a:lnTo>
                      <a:pt x="2170" y="0"/>
                    </a:lnTo>
                    <a:cubicBezTo>
                      <a:pt x="1136" y="0"/>
                      <a:pt x="293" y="787"/>
                      <a:pt x="293" y="1798"/>
                    </a:cubicBezTo>
                    <a:lnTo>
                      <a:pt x="293" y="9850"/>
                    </a:lnTo>
                    <a:cubicBezTo>
                      <a:pt x="293" y="9925"/>
                      <a:pt x="-461" y="9882"/>
                      <a:pt x="446" y="10000"/>
                    </a:cubicBezTo>
                    <a:cubicBezTo>
                      <a:pt x="1353" y="10118"/>
                      <a:pt x="1424" y="10608"/>
                      <a:pt x="5736" y="10559"/>
                    </a:cubicBezTo>
                    <a:cubicBezTo>
                      <a:pt x="9013" y="10522"/>
                      <a:pt x="8672" y="10186"/>
                      <a:pt x="10140" y="10000"/>
                    </a:cubicBezTo>
                    <a:cubicBezTo>
                      <a:pt x="10899" y="9882"/>
                      <a:pt x="10293" y="9925"/>
                      <a:pt x="10293" y="9850"/>
                    </a:cubicBezTo>
                    <a:lnTo>
                      <a:pt x="10293" y="1798"/>
                    </a:lnTo>
                    <a:cubicBezTo>
                      <a:pt x="10293" y="787"/>
                      <a:pt x="9450" y="0"/>
                      <a:pt x="8416" y="0"/>
                    </a:cubicBezTo>
                    <a:close/>
                  </a:path>
                </a:pathLst>
              </a:custGeom>
              <a:gradFill flip="none" rotWithShape="1">
                <a:gsLst>
                  <a:gs pos="100000">
                    <a:srgbClr val="9B98A2"/>
                  </a:gs>
                  <a:gs pos="0">
                    <a:srgbClr val="6A6D74"/>
                  </a:gs>
                </a:gsLst>
                <a:lin ang="18900000" scaled="1"/>
                <a:tileRect/>
              </a:gradFill>
              <a:ln>
                <a:noFill/>
              </a:ln>
              <a:sp3d>
                <a:bevelT w="12700" h="12700"/>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46"/>
                <a:endParaRPr lang="en-US" sz="1200" kern="0">
                  <a:solidFill>
                    <a:srgbClr val="000000"/>
                  </a:solidFill>
                  <a:latin typeface="Fira Sans Book"/>
                </a:endParaRPr>
              </a:p>
            </p:txBody>
          </p:sp>
          <p:sp>
            <p:nvSpPr>
              <p:cNvPr id="26" name="Freeform 17">
                <a:extLst>
                  <a:ext uri="{FF2B5EF4-FFF2-40B4-BE49-F238E27FC236}">
                    <a16:creationId xmlns:a16="http://schemas.microsoft.com/office/drawing/2014/main" id="{98088E5F-0B8C-40BF-8E56-229149ABA1FB}"/>
                  </a:ext>
                </a:extLst>
              </p:cNvPr>
              <p:cNvSpPr>
                <a:spLocks noEditPoints="1"/>
              </p:cNvSpPr>
              <p:nvPr/>
            </p:nvSpPr>
            <p:spPr bwMode="gray">
              <a:xfrm>
                <a:off x="3641" y="410"/>
                <a:ext cx="394" cy="184"/>
              </a:xfrm>
              <a:custGeom>
                <a:avLst/>
                <a:gdLst>
                  <a:gd name="T0" fmla="*/ 23 w 221"/>
                  <a:gd name="T1" fmla="*/ 0 h 104"/>
                  <a:gd name="T2" fmla="*/ 0 w 221"/>
                  <a:gd name="T3" fmla="*/ 82 h 104"/>
                  <a:gd name="T4" fmla="*/ 198 w 221"/>
                  <a:gd name="T5" fmla="*/ 104 h 104"/>
                  <a:gd name="T6" fmla="*/ 221 w 221"/>
                  <a:gd name="T7" fmla="*/ 23 h 104"/>
                  <a:gd name="T8" fmla="*/ 32 w 221"/>
                  <a:gd name="T9" fmla="*/ 74 h 104"/>
                  <a:gd name="T10" fmla="*/ 24 w 221"/>
                  <a:gd name="T11" fmla="*/ 74 h 104"/>
                  <a:gd name="T12" fmla="*/ 28 w 221"/>
                  <a:gd name="T13" fmla="*/ 26 h 104"/>
                  <a:gd name="T14" fmla="*/ 32 w 221"/>
                  <a:gd name="T15" fmla="*/ 74 h 104"/>
                  <a:gd name="T16" fmla="*/ 51 w 221"/>
                  <a:gd name="T17" fmla="*/ 78 h 104"/>
                  <a:gd name="T18" fmla="*/ 47 w 221"/>
                  <a:gd name="T19" fmla="*/ 30 h 104"/>
                  <a:gd name="T20" fmla="*/ 55 w 221"/>
                  <a:gd name="T21" fmla="*/ 30 h 104"/>
                  <a:gd name="T22" fmla="*/ 79 w 221"/>
                  <a:gd name="T23" fmla="*/ 74 h 104"/>
                  <a:gd name="T24" fmla="*/ 71 w 221"/>
                  <a:gd name="T25" fmla="*/ 74 h 104"/>
                  <a:gd name="T26" fmla="*/ 75 w 221"/>
                  <a:gd name="T27" fmla="*/ 26 h 104"/>
                  <a:gd name="T28" fmla="*/ 79 w 221"/>
                  <a:gd name="T29" fmla="*/ 74 h 104"/>
                  <a:gd name="T30" fmla="*/ 99 w 221"/>
                  <a:gd name="T31" fmla="*/ 78 h 104"/>
                  <a:gd name="T32" fmla="*/ 95 w 221"/>
                  <a:gd name="T33" fmla="*/ 30 h 104"/>
                  <a:gd name="T34" fmla="*/ 103 w 221"/>
                  <a:gd name="T35" fmla="*/ 30 h 104"/>
                  <a:gd name="T36" fmla="*/ 126 w 221"/>
                  <a:gd name="T37" fmla="*/ 74 h 104"/>
                  <a:gd name="T38" fmla="*/ 118 w 221"/>
                  <a:gd name="T39" fmla="*/ 74 h 104"/>
                  <a:gd name="T40" fmla="*/ 122 w 221"/>
                  <a:gd name="T41" fmla="*/ 26 h 104"/>
                  <a:gd name="T42" fmla="*/ 126 w 221"/>
                  <a:gd name="T43" fmla="*/ 74 h 104"/>
                  <a:gd name="T44" fmla="*/ 146 w 221"/>
                  <a:gd name="T45" fmla="*/ 78 h 104"/>
                  <a:gd name="T46" fmla="*/ 142 w 221"/>
                  <a:gd name="T47" fmla="*/ 30 h 104"/>
                  <a:gd name="T48" fmla="*/ 150 w 221"/>
                  <a:gd name="T49" fmla="*/ 30 h 104"/>
                  <a:gd name="T50" fmla="*/ 174 w 221"/>
                  <a:gd name="T51" fmla="*/ 74 h 104"/>
                  <a:gd name="T52" fmla="*/ 166 w 221"/>
                  <a:gd name="T53" fmla="*/ 74 h 104"/>
                  <a:gd name="T54" fmla="*/ 170 w 221"/>
                  <a:gd name="T55" fmla="*/ 26 h 104"/>
                  <a:gd name="T56" fmla="*/ 174 w 221"/>
                  <a:gd name="T57" fmla="*/ 74 h 104"/>
                  <a:gd name="T58" fmla="*/ 193 w 221"/>
                  <a:gd name="T59" fmla="*/ 78 h 104"/>
                  <a:gd name="T60" fmla="*/ 189 w 221"/>
                  <a:gd name="T61" fmla="*/ 30 h 104"/>
                  <a:gd name="T62" fmla="*/ 197 w 221"/>
                  <a:gd name="T63" fmla="*/ 3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1" h="104">
                    <a:moveTo>
                      <a:pt x="198" y="0"/>
                    </a:moveTo>
                    <a:cubicBezTo>
                      <a:pt x="23" y="0"/>
                      <a:pt x="23" y="0"/>
                      <a:pt x="23" y="0"/>
                    </a:cubicBezTo>
                    <a:cubicBezTo>
                      <a:pt x="10" y="0"/>
                      <a:pt x="0" y="10"/>
                      <a:pt x="0" y="23"/>
                    </a:cubicBezTo>
                    <a:cubicBezTo>
                      <a:pt x="0" y="82"/>
                      <a:pt x="0" y="82"/>
                      <a:pt x="0" y="82"/>
                    </a:cubicBezTo>
                    <a:cubicBezTo>
                      <a:pt x="0" y="94"/>
                      <a:pt x="10" y="104"/>
                      <a:pt x="23" y="104"/>
                    </a:cubicBezTo>
                    <a:cubicBezTo>
                      <a:pt x="198" y="104"/>
                      <a:pt x="198" y="104"/>
                      <a:pt x="198" y="104"/>
                    </a:cubicBezTo>
                    <a:cubicBezTo>
                      <a:pt x="211" y="104"/>
                      <a:pt x="221" y="94"/>
                      <a:pt x="221" y="82"/>
                    </a:cubicBezTo>
                    <a:cubicBezTo>
                      <a:pt x="221" y="23"/>
                      <a:pt x="221" y="23"/>
                      <a:pt x="221" y="23"/>
                    </a:cubicBezTo>
                    <a:cubicBezTo>
                      <a:pt x="221" y="10"/>
                      <a:pt x="211" y="0"/>
                      <a:pt x="198" y="0"/>
                    </a:cubicBezTo>
                    <a:close/>
                    <a:moveTo>
                      <a:pt x="32" y="74"/>
                    </a:moveTo>
                    <a:cubicBezTo>
                      <a:pt x="32" y="77"/>
                      <a:pt x="30" y="78"/>
                      <a:pt x="28" y="78"/>
                    </a:cubicBezTo>
                    <a:cubicBezTo>
                      <a:pt x="25" y="78"/>
                      <a:pt x="24" y="77"/>
                      <a:pt x="24" y="74"/>
                    </a:cubicBezTo>
                    <a:cubicBezTo>
                      <a:pt x="24" y="30"/>
                      <a:pt x="24" y="30"/>
                      <a:pt x="24" y="30"/>
                    </a:cubicBezTo>
                    <a:cubicBezTo>
                      <a:pt x="24" y="28"/>
                      <a:pt x="25" y="26"/>
                      <a:pt x="28" y="26"/>
                    </a:cubicBezTo>
                    <a:cubicBezTo>
                      <a:pt x="30" y="26"/>
                      <a:pt x="32" y="28"/>
                      <a:pt x="32" y="30"/>
                    </a:cubicBezTo>
                    <a:lnTo>
                      <a:pt x="32" y="74"/>
                    </a:lnTo>
                    <a:close/>
                    <a:moveTo>
                      <a:pt x="55" y="74"/>
                    </a:moveTo>
                    <a:cubicBezTo>
                      <a:pt x="55" y="77"/>
                      <a:pt x="54" y="78"/>
                      <a:pt x="51" y="78"/>
                    </a:cubicBezTo>
                    <a:cubicBezTo>
                      <a:pt x="49" y="78"/>
                      <a:pt x="47" y="77"/>
                      <a:pt x="47" y="74"/>
                    </a:cubicBezTo>
                    <a:cubicBezTo>
                      <a:pt x="47" y="30"/>
                      <a:pt x="47" y="30"/>
                      <a:pt x="47" y="30"/>
                    </a:cubicBezTo>
                    <a:cubicBezTo>
                      <a:pt x="47" y="28"/>
                      <a:pt x="49" y="26"/>
                      <a:pt x="51" y="26"/>
                    </a:cubicBezTo>
                    <a:cubicBezTo>
                      <a:pt x="54" y="26"/>
                      <a:pt x="55" y="28"/>
                      <a:pt x="55" y="30"/>
                    </a:cubicBezTo>
                    <a:lnTo>
                      <a:pt x="55" y="74"/>
                    </a:lnTo>
                    <a:close/>
                    <a:moveTo>
                      <a:pt x="79" y="74"/>
                    </a:moveTo>
                    <a:cubicBezTo>
                      <a:pt x="79" y="77"/>
                      <a:pt x="77" y="78"/>
                      <a:pt x="75" y="78"/>
                    </a:cubicBezTo>
                    <a:cubicBezTo>
                      <a:pt x="73" y="78"/>
                      <a:pt x="71" y="77"/>
                      <a:pt x="71" y="74"/>
                    </a:cubicBezTo>
                    <a:cubicBezTo>
                      <a:pt x="71" y="30"/>
                      <a:pt x="71" y="30"/>
                      <a:pt x="71" y="30"/>
                    </a:cubicBezTo>
                    <a:cubicBezTo>
                      <a:pt x="71" y="28"/>
                      <a:pt x="73" y="26"/>
                      <a:pt x="75" y="26"/>
                    </a:cubicBezTo>
                    <a:cubicBezTo>
                      <a:pt x="77" y="26"/>
                      <a:pt x="79" y="28"/>
                      <a:pt x="79" y="30"/>
                    </a:cubicBezTo>
                    <a:lnTo>
                      <a:pt x="79" y="74"/>
                    </a:lnTo>
                    <a:close/>
                    <a:moveTo>
                      <a:pt x="103" y="74"/>
                    </a:moveTo>
                    <a:cubicBezTo>
                      <a:pt x="103" y="77"/>
                      <a:pt x="101" y="78"/>
                      <a:pt x="99" y="78"/>
                    </a:cubicBezTo>
                    <a:cubicBezTo>
                      <a:pt x="96" y="78"/>
                      <a:pt x="95" y="77"/>
                      <a:pt x="95" y="74"/>
                    </a:cubicBezTo>
                    <a:cubicBezTo>
                      <a:pt x="95" y="30"/>
                      <a:pt x="95" y="30"/>
                      <a:pt x="95" y="30"/>
                    </a:cubicBezTo>
                    <a:cubicBezTo>
                      <a:pt x="95" y="28"/>
                      <a:pt x="96" y="26"/>
                      <a:pt x="99" y="26"/>
                    </a:cubicBezTo>
                    <a:cubicBezTo>
                      <a:pt x="101" y="26"/>
                      <a:pt x="103" y="28"/>
                      <a:pt x="103" y="30"/>
                    </a:cubicBezTo>
                    <a:lnTo>
                      <a:pt x="103" y="74"/>
                    </a:lnTo>
                    <a:close/>
                    <a:moveTo>
                      <a:pt x="126" y="74"/>
                    </a:moveTo>
                    <a:cubicBezTo>
                      <a:pt x="126" y="77"/>
                      <a:pt x="125" y="78"/>
                      <a:pt x="122" y="78"/>
                    </a:cubicBezTo>
                    <a:cubicBezTo>
                      <a:pt x="120" y="78"/>
                      <a:pt x="118" y="77"/>
                      <a:pt x="118" y="74"/>
                    </a:cubicBezTo>
                    <a:cubicBezTo>
                      <a:pt x="118" y="30"/>
                      <a:pt x="118" y="30"/>
                      <a:pt x="118" y="30"/>
                    </a:cubicBezTo>
                    <a:cubicBezTo>
                      <a:pt x="118" y="28"/>
                      <a:pt x="120" y="26"/>
                      <a:pt x="122" y="26"/>
                    </a:cubicBezTo>
                    <a:cubicBezTo>
                      <a:pt x="125" y="26"/>
                      <a:pt x="126" y="28"/>
                      <a:pt x="126" y="30"/>
                    </a:cubicBezTo>
                    <a:lnTo>
                      <a:pt x="126" y="74"/>
                    </a:lnTo>
                    <a:close/>
                    <a:moveTo>
                      <a:pt x="150" y="74"/>
                    </a:moveTo>
                    <a:cubicBezTo>
                      <a:pt x="150" y="77"/>
                      <a:pt x="148" y="78"/>
                      <a:pt x="146" y="78"/>
                    </a:cubicBezTo>
                    <a:cubicBezTo>
                      <a:pt x="144" y="78"/>
                      <a:pt x="142" y="77"/>
                      <a:pt x="142" y="74"/>
                    </a:cubicBezTo>
                    <a:cubicBezTo>
                      <a:pt x="142" y="30"/>
                      <a:pt x="142" y="30"/>
                      <a:pt x="142" y="30"/>
                    </a:cubicBezTo>
                    <a:cubicBezTo>
                      <a:pt x="142" y="28"/>
                      <a:pt x="144" y="26"/>
                      <a:pt x="146" y="26"/>
                    </a:cubicBezTo>
                    <a:cubicBezTo>
                      <a:pt x="148" y="26"/>
                      <a:pt x="150" y="28"/>
                      <a:pt x="150" y="30"/>
                    </a:cubicBezTo>
                    <a:lnTo>
                      <a:pt x="150" y="74"/>
                    </a:lnTo>
                    <a:close/>
                    <a:moveTo>
                      <a:pt x="174" y="74"/>
                    </a:moveTo>
                    <a:cubicBezTo>
                      <a:pt x="174" y="77"/>
                      <a:pt x="172" y="78"/>
                      <a:pt x="170" y="78"/>
                    </a:cubicBezTo>
                    <a:cubicBezTo>
                      <a:pt x="168" y="78"/>
                      <a:pt x="166" y="77"/>
                      <a:pt x="166" y="74"/>
                    </a:cubicBezTo>
                    <a:cubicBezTo>
                      <a:pt x="166" y="30"/>
                      <a:pt x="166" y="30"/>
                      <a:pt x="166" y="30"/>
                    </a:cubicBezTo>
                    <a:cubicBezTo>
                      <a:pt x="166" y="28"/>
                      <a:pt x="168" y="26"/>
                      <a:pt x="170" y="26"/>
                    </a:cubicBezTo>
                    <a:cubicBezTo>
                      <a:pt x="172" y="26"/>
                      <a:pt x="174" y="28"/>
                      <a:pt x="174" y="30"/>
                    </a:cubicBezTo>
                    <a:lnTo>
                      <a:pt x="174" y="74"/>
                    </a:lnTo>
                    <a:close/>
                    <a:moveTo>
                      <a:pt x="197" y="74"/>
                    </a:moveTo>
                    <a:cubicBezTo>
                      <a:pt x="197" y="77"/>
                      <a:pt x="196" y="78"/>
                      <a:pt x="193" y="78"/>
                    </a:cubicBezTo>
                    <a:cubicBezTo>
                      <a:pt x="191" y="78"/>
                      <a:pt x="189" y="77"/>
                      <a:pt x="189" y="74"/>
                    </a:cubicBezTo>
                    <a:cubicBezTo>
                      <a:pt x="189" y="30"/>
                      <a:pt x="189" y="30"/>
                      <a:pt x="189" y="30"/>
                    </a:cubicBezTo>
                    <a:cubicBezTo>
                      <a:pt x="189" y="28"/>
                      <a:pt x="191" y="26"/>
                      <a:pt x="193" y="26"/>
                    </a:cubicBezTo>
                    <a:cubicBezTo>
                      <a:pt x="196" y="26"/>
                      <a:pt x="197" y="28"/>
                      <a:pt x="197" y="30"/>
                    </a:cubicBezTo>
                    <a:lnTo>
                      <a:pt x="197" y="7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Fira Sans Book"/>
                  <a:ea typeface="+mn-ea"/>
                  <a:cs typeface="+mn-cs"/>
                </a:endParaRPr>
              </a:p>
            </p:txBody>
          </p:sp>
        </p:grpSp>
      </p:grpSp>
      <p:sp>
        <p:nvSpPr>
          <p:cNvPr id="30" name="Rectangle 148">
            <a:extLst>
              <a:ext uri="{FF2B5EF4-FFF2-40B4-BE49-F238E27FC236}">
                <a16:creationId xmlns:a16="http://schemas.microsoft.com/office/drawing/2014/main" id="{DD9F9DCA-0471-4BA4-947C-CB0B9CD43EAD}"/>
              </a:ext>
            </a:extLst>
          </p:cNvPr>
          <p:cNvSpPr/>
          <p:nvPr/>
        </p:nvSpPr>
        <p:spPr bwMode="gray">
          <a:xfrm>
            <a:off x="0" y="1966999"/>
            <a:ext cx="1670460" cy="278662"/>
          </a:xfrm>
          <a:prstGeom prst="rect">
            <a:avLst/>
          </a:prstGeom>
          <a:gradFill flip="none" rotWithShape="1">
            <a:gsLst>
              <a:gs pos="0">
                <a:schemeClr val="bg1"/>
              </a:gs>
              <a:gs pos="100000">
                <a:schemeClr val="bg1">
                  <a:alpha val="0"/>
                </a:schemeClr>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31" name="Rectangle 149">
            <a:extLst>
              <a:ext uri="{FF2B5EF4-FFF2-40B4-BE49-F238E27FC236}">
                <a16:creationId xmlns:a16="http://schemas.microsoft.com/office/drawing/2014/main" id="{6F7A4434-5E19-46BE-923D-626715F92DB7}"/>
              </a:ext>
            </a:extLst>
          </p:cNvPr>
          <p:cNvSpPr/>
          <p:nvPr/>
        </p:nvSpPr>
        <p:spPr bwMode="gray">
          <a:xfrm rot="10800000">
            <a:off x="10518365" y="1967000"/>
            <a:ext cx="1670460" cy="278662"/>
          </a:xfrm>
          <a:prstGeom prst="rect">
            <a:avLst/>
          </a:prstGeom>
          <a:gradFill flip="none" rotWithShape="1">
            <a:gsLst>
              <a:gs pos="0">
                <a:schemeClr val="bg1"/>
              </a:gs>
              <a:gs pos="100000">
                <a:schemeClr val="bg1">
                  <a:alpha val="0"/>
                </a:schemeClr>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100" name="Group 99">
            <a:extLst>
              <a:ext uri="{FF2B5EF4-FFF2-40B4-BE49-F238E27FC236}">
                <a16:creationId xmlns:a16="http://schemas.microsoft.com/office/drawing/2014/main" id="{7C0F551B-BB62-4E7F-B676-A499C969C4D6}"/>
              </a:ext>
            </a:extLst>
          </p:cNvPr>
          <p:cNvGrpSpPr/>
          <p:nvPr/>
        </p:nvGrpSpPr>
        <p:grpSpPr>
          <a:xfrm>
            <a:off x="3242046" y="2882900"/>
            <a:ext cx="5704732" cy="2961908"/>
            <a:chOff x="3242046" y="2882900"/>
            <a:chExt cx="5704732" cy="2961908"/>
          </a:xfrm>
        </p:grpSpPr>
        <p:sp>
          <p:nvSpPr>
            <p:cNvPr id="35" name="Oval 1">
              <a:extLst>
                <a:ext uri="{FF2B5EF4-FFF2-40B4-BE49-F238E27FC236}">
                  <a16:creationId xmlns:a16="http://schemas.microsoft.com/office/drawing/2014/main" id="{B285C971-3AD1-4E2D-9C53-BABAF98C0138}"/>
                </a:ext>
              </a:extLst>
            </p:cNvPr>
            <p:cNvSpPr/>
            <p:nvPr/>
          </p:nvSpPr>
          <p:spPr bwMode="gray">
            <a:xfrm>
              <a:off x="3929655" y="3058460"/>
              <a:ext cx="2490272" cy="2490272"/>
            </a:xfrm>
            <a:prstGeom prst="ellipse">
              <a:avLst/>
            </a:prstGeom>
            <a:gradFill flip="none" rotWithShape="1">
              <a:gsLst>
                <a:gs pos="7000">
                  <a:schemeClr val="accent1"/>
                </a:gs>
                <a:gs pos="100000">
                  <a:schemeClr val="accent2"/>
                </a:gs>
              </a:gsLst>
              <a:path path="circle">
                <a:fillToRect r="100000" b="100000"/>
              </a:path>
              <a:tileRect l="-100000" t="-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36" name="Group 231">
              <a:extLst>
                <a:ext uri="{FF2B5EF4-FFF2-40B4-BE49-F238E27FC236}">
                  <a16:creationId xmlns:a16="http://schemas.microsoft.com/office/drawing/2014/main" id="{9EC421A6-4A8A-46AA-A874-237B2CF2F73A}"/>
                </a:ext>
              </a:extLst>
            </p:cNvPr>
            <p:cNvGrpSpPr/>
            <p:nvPr/>
          </p:nvGrpSpPr>
          <p:grpSpPr>
            <a:xfrm>
              <a:off x="3242046" y="3150609"/>
              <a:ext cx="5704732" cy="2694199"/>
              <a:chOff x="2941551" y="3224855"/>
              <a:chExt cx="5355623" cy="2529324"/>
            </a:xfrm>
            <a:gradFill>
              <a:gsLst>
                <a:gs pos="0">
                  <a:schemeClr val="accent6"/>
                </a:gs>
                <a:gs pos="100000">
                  <a:schemeClr val="tx2"/>
                </a:gs>
              </a:gsLst>
              <a:lin ang="13500000" scaled="1"/>
            </a:gradFill>
          </p:grpSpPr>
          <p:sp>
            <p:nvSpPr>
              <p:cNvPr id="75" name="Freeform: Shape 160">
                <a:extLst>
                  <a:ext uri="{FF2B5EF4-FFF2-40B4-BE49-F238E27FC236}">
                    <a16:creationId xmlns:a16="http://schemas.microsoft.com/office/drawing/2014/main" id="{6245FB76-AA37-43A1-9F9B-466D905B9609}"/>
                  </a:ext>
                </a:extLst>
              </p:cNvPr>
              <p:cNvSpPr/>
              <p:nvPr/>
            </p:nvSpPr>
            <p:spPr>
              <a:xfrm>
                <a:off x="3070496" y="3481040"/>
                <a:ext cx="703322" cy="1090150"/>
              </a:xfrm>
              <a:custGeom>
                <a:avLst/>
                <a:gdLst>
                  <a:gd name="connsiteX0" fmla="*/ 5565 w 703322"/>
                  <a:gd name="connsiteY0" fmla="*/ 1091029 h 1090149"/>
                  <a:gd name="connsiteX1" fmla="*/ 432833 w 703322"/>
                  <a:gd name="connsiteY1" fmla="*/ 1091029 h 1090149"/>
                  <a:gd name="connsiteX2" fmla="*/ 403470 w 703322"/>
                  <a:gd name="connsiteY2" fmla="*/ 820250 h 1090149"/>
                  <a:gd name="connsiteX3" fmla="*/ 705547 w 703322"/>
                  <a:gd name="connsiteY3" fmla="*/ 0 h 1090149"/>
                  <a:gd name="connsiteX4" fmla="*/ 21566 w 703322"/>
                  <a:gd name="connsiteY4" fmla="*/ 216272 h 1090149"/>
                  <a:gd name="connsiteX5" fmla="*/ 5565 w 703322"/>
                  <a:gd name="connsiteY5" fmla="*/ 1091029 h 1090149"/>
                  <a:gd name="connsiteX6" fmla="*/ 57787 w 703322"/>
                  <a:gd name="connsiteY6" fmla="*/ 720202 h 1090149"/>
                  <a:gd name="connsiteX7" fmla="*/ 57787 w 703322"/>
                  <a:gd name="connsiteY7" fmla="*/ 649342 h 1090149"/>
                  <a:gd name="connsiteX8" fmla="*/ 57787 w 703322"/>
                  <a:gd name="connsiteY8" fmla="*/ 578483 h 1090149"/>
                  <a:gd name="connsiteX9" fmla="*/ 57787 w 703322"/>
                  <a:gd name="connsiteY9" fmla="*/ 507623 h 1090149"/>
                  <a:gd name="connsiteX10" fmla="*/ 57787 w 703322"/>
                  <a:gd name="connsiteY10" fmla="*/ 436763 h 1090149"/>
                  <a:gd name="connsiteX11" fmla="*/ 57787 w 703322"/>
                  <a:gd name="connsiteY11" fmla="*/ 366607 h 1090149"/>
                  <a:gd name="connsiteX12" fmla="*/ 57787 w 703322"/>
                  <a:gd name="connsiteY12" fmla="*/ 365903 h 1090149"/>
                  <a:gd name="connsiteX13" fmla="*/ 77304 w 703322"/>
                  <a:gd name="connsiteY13" fmla="*/ 295044 h 1090149"/>
                  <a:gd name="connsiteX14" fmla="*/ 200209 w 703322"/>
                  <a:gd name="connsiteY14" fmla="*/ 224184 h 1090149"/>
                  <a:gd name="connsiteX15" fmla="*/ 325753 w 703322"/>
                  <a:gd name="connsiteY15" fmla="*/ 224184 h 1090149"/>
                  <a:gd name="connsiteX16" fmla="*/ 342808 w 703322"/>
                  <a:gd name="connsiteY16" fmla="*/ 241240 h 1090149"/>
                  <a:gd name="connsiteX17" fmla="*/ 342808 w 703322"/>
                  <a:gd name="connsiteY17" fmla="*/ 295044 h 1090149"/>
                  <a:gd name="connsiteX18" fmla="*/ 342808 w 703322"/>
                  <a:gd name="connsiteY18" fmla="*/ 365903 h 1090149"/>
                  <a:gd name="connsiteX19" fmla="*/ 342808 w 703322"/>
                  <a:gd name="connsiteY19" fmla="*/ 436763 h 1090149"/>
                  <a:gd name="connsiteX20" fmla="*/ 342808 w 703322"/>
                  <a:gd name="connsiteY20" fmla="*/ 507623 h 1090149"/>
                  <a:gd name="connsiteX21" fmla="*/ 342808 w 703322"/>
                  <a:gd name="connsiteY21" fmla="*/ 578483 h 1090149"/>
                  <a:gd name="connsiteX22" fmla="*/ 342808 w 703322"/>
                  <a:gd name="connsiteY22" fmla="*/ 649342 h 1090149"/>
                  <a:gd name="connsiteX23" fmla="*/ 342808 w 703322"/>
                  <a:gd name="connsiteY23" fmla="*/ 720202 h 1090149"/>
                  <a:gd name="connsiteX24" fmla="*/ 342808 w 703322"/>
                  <a:gd name="connsiteY24" fmla="*/ 791062 h 1090149"/>
                  <a:gd name="connsiteX25" fmla="*/ 342808 w 703322"/>
                  <a:gd name="connsiteY25" fmla="*/ 861921 h 1090149"/>
                  <a:gd name="connsiteX26" fmla="*/ 342808 w 703322"/>
                  <a:gd name="connsiteY26" fmla="*/ 932781 h 1090149"/>
                  <a:gd name="connsiteX27" fmla="*/ 342808 w 703322"/>
                  <a:gd name="connsiteY27" fmla="*/ 983772 h 1090149"/>
                  <a:gd name="connsiteX28" fmla="*/ 322763 w 703322"/>
                  <a:gd name="connsiteY28" fmla="*/ 1003817 h 1090149"/>
                  <a:gd name="connsiteX29" fmla="*/ 200209 w 703322"/>
                  <a:gd name="connsiteY29" fmla="*/ 1003817 h 1090149"/>
                  <a:gd name="connsiteX30" fmla="*/ 77304 w 703322"/>
                  <a:gd name="connsiteY30" fmla="*/ 932957 h 1090149"/>
                  <a:gd name="connsiteX31" fmla="*/ 57787 w 703322"/>
                  <a:gd name="connsiteY31" fmla="*/ 862097 h 1090149"/>
                  <a:gd name="connsiteX32" fmla="*/ 57787 w 703322"/>
                  <a:gd name="connsiteY32" fmla="*/ 861394 h 1090149"/>
                  <a:gd name="connsiteX33" fmla="*/ 57787 w 703322"/>
                  <a:gd name="connsiteY33" fmla="*/ 791238 h 1090149"/>
                  <a:gd name="connsiteX34" fmla="*/ 57787 w 703322"/>
                  <a:gd name="connsiteY34" fmla="*/ 720202 h 109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22" h="1090149">
                    <a:moveTo>
                      <a:pt x="5565" y="1091029"/>
                    </a:moveTo>
                    <a:lnTo>
                      <a:pt x="432833" y="1091029"/>
                    </a:lnTo>
                    <a:cubicBezTo>
                      <a:pt x="413844" y="1003817"/>
                      <a:pt x="403470" y="913264"/>
                      <a:pt x="403470" y="820250"/>
                    </a:cubicBezTo>
                    <a:cubicBezTo>
                      <a:pt x="403470" y="507271"/>
                      <a:pt x="517408" y="221019"/>
                      <a:pt x="705547" y="0"/>
                    </a:cubicBezTo>
                    <a:cubicBezTo>
                      <a:pt x="401360" y="64881"/>
                      <a:pt x="153790" y="145236"/>
                      <a:pt x="21566" y="216272"/>
                    </a:cubicBezTo>
                    <a:cubicBezTo>
                      <a:pt x="5038" y="421818"/>
                      <a:pt x="-7798" y="718620"/>
                      <a:pt x="5565" y="1091029"/>
                    </a:cubicBezTo>
                    <a:close/>
                    <a:moveTo>
                      <a:pt x="57787" y="720202"/>
                    </a:moveTo>
                    <a:lnTo>
                      <a:pt x="57787" y="649342"/>
                    </a:lnTo>
                    <a:lnTo>
                      <a:pt x="57787" y="578483"/>
                    </a:lnTo>
                    <a:lnTo>
                      <a:pt x="57787" y="507623"/>
                    </a:lnTo>
                    <a:lnTo>
                      <a:pt x="57787" y="436763"/>
                    </a:lnTo>
                    <a:lnTo>
                      <a:pt x="57787" y="366607"/>
                    </a:lnTo>
                    <a:cubicBezTo>
                      <a:pt x="57787" y="366431"/>
                      <a:pt x="57787" y="366079"/>
                      <a:pt x="57787" y="365903"/>
                    </a:cubicBezTo>
                    <a:cubicBezTo>
                      <a:pt x="57963" y="340056"/>
                      <a:pt x="65172" y="315792"/>
                      <a:pt x="77304" y="295044"/>
                    </a:cubicBezTo>
                    <a:cubicBezTo>
                      <a:pt x="102096" y="252669"/>
                      <a:pt x="147988" y="224184"/>
                      <a:pt x="200209" y="224184"/>
                    </a:cubicBezTo>
                    <a:lnTo>
                      <a:pt x="325753" y="224184"/>
                    </a:lnTo>
                    <a:cubicBezTo>
                      <a:pt x="335247" y="224184"/>
                      <a:pt x="342808" y="231921"/>
                      <a:pt x="342808" y="241240"/>
                    </a:cubicBezTo>
                    <a:lnTo>
                      <a:pt x="342808" y="295044"/>
                    </a:lnTo>
                    <a:lnTo>
                      <a:pt x="342808" y="365903"/>
                    </a:lnTo>
                    <a:lnTo>
                      <a:pt x="342808" y="436763"/>
                    </a:lnTo>
                    <a:lnTo>
                      <a:pt x="342808" y="507623"/>
                    </a:lnTo>
                    <a:lnTo>
                      <a:pt x="342808" y="578483"/>
                    </a:lnTo>
                    <a:lnTo>
                      <a:pt x="342808" y="649342"/>
                    </a:lnTo>
                    <a:lnTo>
                      <a:pt x="342808" y="720202"/>
                    </a:lnTo>
                    <a:lnTo>
                      <a:pt x="342808" y="791062"/>
                    </a:lnTo>
                    <a:lnTo>
                      <a:pt x="342808" y="861921"/>
                    </a:lnTo>
                    <a:lnTo>
                      <a:pt x="342808" y="932781"/>
                    </a:lnTo>
                    <a:lnTo>
                      <a:pt x="342808" y="983772"/>
                    </a:lnTo>
                    <a:cubicBezTo>
                      <a:pt x="342808" y="994850"/>
                      <a:pt x="333841" y="1003817"/>
                      <a:pt x="322763" y="1003817"/>
                    </a:cubicBezTo>
                    <a:lnTo>
                      <a:pt x="200209" y="1003817"/>
                    </a:lnTo>
                    <a:cubicBezTo>
                      <a:pt x="147812" y="1003817"/>
                      <a:pt x="102096" y="975156"/>
                      <a:pt x="77304" y="932957"/>
                    </a:cubicBezTo>
                    <a:cubicBezTo>
                      <a:pt x="64996" y="912033"/>
                      <a:pt x="57787" y="887769"/>
                      <a:pt x="57787" y="862097"/>
                    </a:cubicBezTo>
                    <a:cubicBezTo>
                      <a:pt x="57787" y="861921"/>
                      <a:pt x="57787" y="861570"/>
                      <a:pt x="57787" y="861394"/>
                    </a:cubicBezTo>
                    <a:lnTo>
                      <a:pt x="57787" y="791238"/>
                    </a:lnTo>
                    <a:lnTo>
                      <a:pt x="57787" y="720202"/>
                    </a:ln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76" name="Freeform: Shape 161">
                <a:extLst>
                  <a:ext uri="{FF2B5EF4-FFF2-40B4-BE49-F238E27FC236}">
                    <a16:creationId xmlns:a16="http://schemas.microsoft.com/office/drawing/2014/main" id="{8144BAFF-119B-470A-9836-A62117BFA2A2}"/>
                  </a:ext>
                </a:extLst>
              </p:cNvPr>
              <p:cNvSpPr/>
              <p:nvPr/>
            </p:nvSpPr>
            <p:spPr>
              <a:xfrm>
                <a:off x="6019465" y="5524895"/>
                <a:ext cx="527492" cy="228580"/>
              </a:xfrm>
              <a:custGeom>
                <a:avLst/>
                <a:gdLst>
                  <a:gd name="connsiteX0" fmla="*/ 320012 w 527491"/>
                  <a:gd name="connsiteY0" fmla="*/ 17231 h 228579"/>
                  <a:gd name="connsiteX1" fmla="*/ 320012 w 527491"/>
                  <a:gd name="connsiteY1" fmla="*/ 0 h 228579"/>
                  <a:gd name="connsiteX2" fmla="*/ 0 w 527491"/>
                  <a:gd name="connsiteY2" fmla="*/ 0 h 228579"/>
                  <a:gd name="connsiteX3" fmla="*/ 369244 w 527491"/>
                  <a:gd name="connsiteY3" fmla="*/ 233679 h 228579"/>
                  <a:gd name="connsiteX4" fmla="*/ 536635 w 527491"/>
                  <a:gd name="connsiteY4" fmla="*/ 233679 h 228579"/>
                  <a:gd name="connsiteX5" fmla="*/ 320012 w 527491"/>
                  <a:gd name="connsiteY5" fmla="*/ 17231 h 2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491" h="228579">
                    <a:moveTo>
                      <a:pt x="320012" y="17231"/>
                    </a:moveTo>
                    <a:lnTo>
                      <a:pt x="320012" y="0"/>
                    </a:lnTo>
                    <a:lnTo>
                      <a:pt x="0" y="0"/>
                    </a:lnTo>
                    <a:cubicBezTo>
                      <a:pt x="39562" y="0"/>
                      <a:pt x="201853" y="233679"/>
                      <a:pt x="369244" y="233679"/>
                    </a:cubicBezTo>
                    <a:lnTo>
                      <a:pt x="536635" y="233679"/>
                    </a:lnTo>
                    <a:cubicBezTo>
                      <a:pt x="417598" y="233854"/>
                      <a:pt x="320012" y="136269"/>
                      <a:pt x="320012" y="17231"/>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77" name="Freeform: Shape 162">
                <a:extLst>
                  <a:ext uri="{FF2B5EF4-FFF2-40B4-BE49-F238E27FC236}">
                    <a16:creationId xmlns:a16="http://schemas.microsoft.com/office/drawing/2014/main" id="{450699E6-A83E-4A1B-A3B5-8546F55759BC}"/>
                  </a:ext>
                </a:extLst>
              </p:cNvPr>
              <p:cNvSpPr/>
              <p:nvPr/>
            </p:nvSpPr>
            <p:spPr>
              <a:xfrm>
                <a:off x="8015845" y="3583725"/>
                <a:ext cx="281329" cy="2162716"/>
              </a:xfrm>
              <a:custGeom>
                <a:avLst/>
                <a:gdLst>
                  <a:gd name="connsiteX0" fmla="*/ 220316 w 281328"/>
                  <a:gd name="connsiteY0" fmla="*/ 49233 h 2162716"/>
                  <a:gd name="connsiteX1" fmla="*/ 100927 w 281328"/>
                  <a:gd name="connsiteY1" fmla="*/ 0 h 2162716"/>
                  <a:gd name="connsiteX2" fmla="*/ 192359 w 281328"/>
                  <a:gd name="connsiteY2" fmla="*/ 1072742 h 2162716"/>
                  <a:gd name="connsiteX3" fmla="*/ 165281 w 281328"/>
                  <a:gd name="connsiteY3" fmla="*/ 1396798 h 2162716"/>
                  <a:gd name="connsiteX4" fmla="*/ 0 w 281328"/>
                  <a:gd name="connsiteY4" fmla="*/ 2175024 h 2162716"/>
                  <a:gd name="connsiteX5" fmla="*/ 113586 w 281328"/>
                  <a:gd name="connsiteY5" fmla="*/ 2175024 h 2162716"/>
                  <a:gd name="connsiteX6" fmla="*/ 220316 w 281328"/>
                  <a:gd name="connsiteY6" fmla="*/ 49233 h 216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328" h="2162716">
                    <a:moveTo>
                      <a:pt x="220316" y="49233"/>
                    </a:moveTo>
                    <a:cubicBezTo>
                      <a:pt x="201678" y="27605"/>
                      <a:pt x="157896" y="11605"/>
                      <a:pt x="100927" y="0"/>
                    </a:cubicBezTo>
                    <a:cubicBezTo>
                      <a:pt x="146643" y="177589"/>
                      <a:pt x="218206" y="549822"/>
                      <a:pt x="192359" y="1072742"/>
                    </a:cubicBezTo>
                    <a:cubicBezTo>
                      <a:pt x="186732" y="1187384"/>
                      <a:pt x="177238" y="1295696"/>
                      <a:pt x="165281" y="1396798"/>
                    </a:cubicBezTo>
                    <a:cubicBezTo>
                      <a:pt x="122378" y="1758482"/>
                      <a:pt x="47650" y="2028733"/>
                      <a:pt x="0" y="2175024"/>
                    </a:cubicBezTo>
                    <a:lnTo>
                      <a:pt x="113586" y="2175024"/>
                    </a:lnTo>
                    <a:cubicBezTo>
                      <a:pt x="359398" y="1495087"/>
                      <a:pt x="303835" y="146643"/>
                      <a:pt x="220316" y="49233"/>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78" name="Freeform: Shape 165">
                <a:extLst>
                  <a:ext uri="{FF2B5EF4-FFF2-40B4-BE49-F238E27FC236}">
                    <a16:creationId xmlns:a16="http://schemas.microsoft.com/office/drawing/2014/main" id="{077B3D35-39F3-4899-A4F5-9B05086A010C}"/>
                  </a:ext>
                </a:extLst>
              </p:cNvPr>
              <p:cNvSpPr/>
              <p:nvPr/>
            </p:nvSpPr>
            <p:spPr>
              <a:xfrm>
                <a:off x="3076061" y="4572069"/>
                <a:ext cx="545075" cy="316495"/>
              </a:xfrm>
              <a:custGeom>
                <a:avLst/>
                <a:gdLst>
                  <a:gd name="connsiteX0" fmla="*/ 17583 w 545074"/>
                  <a:gd name="connsiteY0" fmla="*/ 326869 h 316495"/>
                  <a:gd name="connsiteX1" fmla="*/ 547888 w 545074"/>
                  <a:gd name="connsiteY1" fmla="*/ 326869 h 316495"/>
                  <a:gd name="connsiteX2" fmla="*/ 427268 w 545074"/>
                  <a:gd name="connsiteY2" fmla="*/ 0 h 316495"/>
                  <a:gd name="connsiteX3" fmla="*/ 0 w 545074"/>
                  <a:gd name="connsiteY3" fmla="*/ 0 h 316495"/>
                  <a:gd name="connsiteX4" fmla="*/ 17583 w 545074"/>
                  <a:gd name="connsiteY4" fmla="*/ 326869 h 316495"/>
                  <a:gd name="connsiteX5" fmla="*/ 247569 w 545074"/>
                  <a:gd name="connsiteY5" fmla="*/ 87388 h 316495"/>
                  <a:gd name="connsiteX6" fmla="*/ 272537 w 545074"/>
                  <a:gd name="connsiteY6" fmla="*/ 62420 h 316495"/>
                  <a:gd name="connsiteX7" fmla="*/ 318781 w 545074"/>
                  <a:gd name="connsiteY7" fmla="*/ 62420 h 316495"/>
                  <a:gd name="connsiteX8" fmla="*/ 389992 w 545074"/>
                  <a:gd name="connsiteY8" fmla="*/ 133631 h 316495"/>
                  <a:gd name="connsiteX9" fmla="*/ 389992 w 545074"/>
                  <a:gd name="connsiteY9" fmla="*/ 185853 h 316495"/>
                  <a:gd name="connsiteX10" fmla="*/ 318781 w 545074"/>
                  <a:gd name="connsiteY10" fmla="*/ 257064 h 316495"/>
                  <a:gd name="connsiteX11" fmla="*/ 272537 w 545074"/>
                  <a:gd name="connsiteY11" fmla="*/ 257064 h 316495"/>
                  <a:gd name="connsiteX12" fmla="*/ 247569 w 545074"/>
                  <a:gd name="connsiteY12" fmla="*/ 232096 h 316495"/>
                  <a:gd name="connsiteX13" fmla="*/ 247569 w 545074"/>
                  <a:gd name="connsiteY13" fmla="*/ 87388 h 316495"/>
                  <a:gd name="connsiteX14" fmla="*/ 123433 w 545074"/>
                  <a:gd name="connsiteY14" fmla="*/ 62596 h 316495"/>
                  <a:gd name="connsiteX15" fmla="*/ 169677 w 545074"/>
                  <a:gd name="connsiteY15" fmla="*/ 62596 h 316495"/>
                  <a:gd name="connsiteX16" fmla="*/ 194644 w 545074"/>
                  <a:gd name="connsiteY16" fmla="*/ 87564 h 316495"/>
                  <a:gd name="connsiteX17" fmla="*/ 194644 w 545074"/>
                  <a:gd name="connsiteY17" fmla="*/ 232448 h 316495"/>
                  <a:gd name="connsiteX18" fmla="*/ 169677 w 545074"/>
                  <a:gd name="connsiteY18" fmla="*/ 257416 h 316495"/>
                  <a:gd name="connsiteX19" fmla="*/ 123433 w 545074"/>
                  <a:gd name="connsiteY19" fmla="*/ 257416 h 316495"/>
                  <a:gd name="connsiteX20" fmla="*/ 52222 w 545074"/>
                  <a:gd name="connsiteY20" fmla="*/ 186205 h 316495"/>
                  <a:gd name="connsiteX21" fmla="*/ 52222 w 545074"/>
                  <a:gd name="connsiteY21" fmla="*/ 133983 h 316495"/>
                  <a:gd name="connsiteX22" fmla="*/ 123433 w 545074"/>
                  <a:gd name="connsiteY22" fmla="*/ 62596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074" h="316495">
                    <a:moveTo>
                      <a:pt x="17583" y="326869"/>
                    </a:moveTo>
                    <a:lnTo>
                      <a:pt x="547888" y="326869"/>
                    </a:lnTo>
                    <a:cubicBezTo>
                      <a:pt x="493381" y="225415"/>
                      <a:pt x="452588" y="115521"/>
                      <a:pt x="427268" y="0"/>
                    </a:cubicBezTo>
                    <a:lnTo>
                      <a:pt x="0" y="0"/>
                    </a:lnTo>
                    <a:cubicBezTo>
                      <a:pt x="3692" y="103213"/>
                      <a:pt x="9319" y="212228"/>
                      <a:pt x="17583" y="326869"/>
                    </a:cubicBezTo>
                    <a:close/>
                    <a:moveTo>
                      <a:pt x="247569" y="87388"/>
                    </a:moveTo>
                    <a:cubicBezTo>
                      <a:pt x="247569" y="73673"/>
                      <a:pt x="258823" y="62420"/>
                      <a:pt x="272537" y="62420"/>
                    </a:cubicBezTo>
                    <a:lnTo>
                      <a:pt x="318781" y="62420"/>
                    </a:lnTo>
                    <a:cubicBezTo>
                      <a:pt x="357991" y="62420"/>
                      <a:pt x="389992" y="94421"/>
                      <a:pt x="389992" y="133631"/>
                    </a:cubicBezTo>
                    <a:lnTo>
                      <a:pt x="389992" y="185853"/>
                    </a:lnTo>
                    <a:cubicBezTo>
                      <a:pt x="389992" y="225063"/>
                      <a:pt x="357991" y="257064"/>
                      <a:pt x="318781" y="257064"/>
                    </a:cubicBezTo>
                    <a:lnTo>
                      <a:pt x="272537" y="257064"/>
                    </a:lnTo>
                    <a:cubicBezTo>
                      <a:pt x="258823" y="257064"/>
                      <a:pt x="247569" y="245811"/>
                      <a:pt x="247569" y="232096"/>
                    </a:cubicBezTo>
                    <a:lnTo>
                      <a:pt x="247569" y="87388"/>
                    </a:lnTo>
                    <a:close/>
                    <a:moveTo>
                      <a:pt x="123433" y="62596"/>
                    </a:moveTo>
                    <a:lnTo>
                      <a:pt x="169677" y="62596"/>
                    </a:lnTo>
                    <a:cubicBezTo>
                      <a:pt x="183391" y="62596"/>
                      <a:pt x="194644" y="73849"/>
                      <a:pt x="194644" y="87564"/>
                    </a:cubicBezTo>
                    <a:lnTo>
                      <a:pt x="194644" y="232448"/>
                    </a:lnTo>
                    <a:cubicBezTo>
                      <a:pt x="194644" y="246163"/>
                      <a:pt x="183391" y="257416"/>
                      <a:pt x="169677" y="257416"/>
                    </a:cubicBezTo>
                    <a:lnTo>
                      <a:pt x="123433" y="257416"/>
                    </a:lnTo>
                    <a:cubicBezTo>
                      <a:pt x="84223" y="257416"/>
                      <a:pt x="52222" y="225415"/>
                      <a:pt x="52222" y="186205"/>
                    </a:cubicBezTo>
                    <a:lnTo>
                      <a:pt x="52222" y="133983"/>
                    </a:lnTo>
                    <a:cubicBezTo>
                      <a:pt x="52222" y="94597"/>
                      <a:pt x="84223" y="62596"/>
                      <a:pt x="123433" y="62596"/>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grpSp>
            <p:nvGrpSpPr>
              <p:cNvPr id="79" name="Group 221">
                <a:extLst>
                  <a:ext uri="{FF2B5EF4-FFF2-40B4-BE49-F238E27FC236}">
                    <a16:creationId xmlns:a16="http://schemas.microsoft.com/office/drawing/2014/main" id="{F585CE00-04AC-4C64-9FDA-49C0C8AC9203}"/>
                  </a:ext>
                </a:extLst>
              </p:cNvPr>
              <p:cNvGrpSpPr/>
              <p:nvPr/>
            </p:nvGrpSpPr>
            <p:grpSpPr>
              <a:xfrm>
                <a:off x="2941551" y="3224855"/>
                <a:ext cx="3382452" cy="2290018"/>
                <a:chOff x="2941551" y="3224855"/>
                <a:chExt cx="3382452" cy="2290018"/>
              </a:xfrm>
              <a:grpFill/>
            </p:grpSpPr>
            <p:sp>
              <p:nvSpPr>
                <p:cNvPr id="96" name="Freeform: Shape 155">
                  <a:extLst>
                    <a:ext uri="{FF2B5EF4-FFF2-40B4-BE49-F238E27FC236}">
                      <a16:creationId xmlns:a16="http://schemas.microsoft.com/office/drawing/2014/main" id="{6DBCA71D-C6CE-4ABA-8D47-70505A81BCC0}"/>
                    </a:ext>
                  </a:extLst>
                </p:cNvPr>
                <p:cNvSpPr/>
                <p:nvPr/>
              </p:nvSpPr>
              <p:spPr>
                <a:xfrm>
                  <a:off x="3091886" y="3225910"/>
                  <a:ext cx="967068" cy="457160"/>
                </a:xfrm>
                <a:custGeom>
                  <a:avLst/>
                  <a:gdLst>
                    <a:gd name="connsiteX0" fmla="*/ 684157 w 967068"/>
                    <a:gd name="connsiteY0" fmla="*/ 255130 h 457159"/>
                    <a:gd name="connsiteX1" fmla="*/ 980256 w 967068"/>
                    <a:gd name="connsiteY1" fmla="*/ 0 h 457159"/>
                    <a:gd name="connsiteX2" fmla="*/ 18462 w 967068"/>
                    <a:gd name="connsiteY2" fmla="*/ 284670 h 457159"/>
                    <a:gd name="connsiteX3" fmla="*/ 0 w 967068"/>
                    <a:gd name="connsiteY3" fmla="*/ 471402 h 457159"/>
                    <a:gd name="connsiteX4" fmla="*/ 684157 w 967068"/>
                    <a:gd name="connsiteY4" fmla="*/ 255130 h 45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068" h="457159">
                      <a:moveTo>
                        <a:pt x="684157" y="255130"/>
                      </a:moveTo>
                      <a:cubicBezTo>
                        <a:pt x="768907" y="155610"/>
                        <a:pt x="868779" y="69453"/>
                        <a:pt x="980256" y="0"/>
                      </a:cubicBezTo>
                      <a:cubicBezTo>
                        <a:pt x="484413" y="61892"/>
                        <a:pt x="142071" y="214513"/>
                        <a:pt x="18462" y="284670"/>
                      </a:cubicBezTo>
                      <a:cubicBezTo>
                        <a:pt x="12484" y="334430"/>
                        <a:pt x="6154" y="397025"/>
                        <a:pt x="0" y="471402"/>
                      </a:cubicBezTo>
                      <a:cubicBezTo>
                        <a:pt x="132576" y="400366"/>
                        <a:pt x="379970" y="320012"/>
                        <a:pt x="684157" y="255130"/>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97" name="Freeform: Shape 156">
                  <a:extLst>
                    <a:ext uri="{FF2B5EF4-FFF2-40B4-BE49-F238E27FC236}">
                      <a16:creationId xmlns:a16="http://schemas.microsoft.com/office/drawing/2014/main" id="{8307620D-D04D-4714-8BB5-47A95C1D22FF}"/>
                    </a:ext>
                  </a:extLst>
                </p:cNvPr>
                <p:cNvSpPr/>
                <p:nvPr/>
              </p:nvSpPr>
              <p:spPr>
                <a:xfrm>
                  <a:off x="2941551" y="3510404"/>
                  <a:ext cx="210997" cy="2004469"/>
                </a:xfrm>
                <a:custGeom>
                  <a:avLst/>
                  <a:gdLst>
                    <a:gd name="connsiteX0" fmla="*/ 152093 w 210996"/>
                    <a:gd name="connsiteY0" fmla="*/ 1388534 h 2004468"/>
                    <a:gd name="connsiteX1" fmla="*/ 134510 w 210996"/>
                    <a:gd name="connsiteY1" fmla="*/ 1061665 h 2004468"/>
                    <a:gd name="connsiteX2" fmla="*/ 150511 w 210996"/>
                    <a:gd name="connsiteY2" fmla="*/ 186732 h 2004468"/>
                    <a:gd name="connsiteX3" fmla="*/ 168973 w 210996"/>
                    <a:gd name="connsiteY3" fmla="*/ 0 h 2004468"/>
                    <a:gd name="connsiteX4" fmla="*/ 142599 w 210996"/>
                    <a:gd name="connsiteY4" fmla="*/ 15649 h 2004468"/>
                    <a:gd name="connsiteX5" fmla="*/ 69805 w 210996"/>
                    <a:gd name="connsiteY5" fmla="*/ 78245 h 2004468"/>
                    <a:gd name="connsiteX6" fmla="*/ 15825 w 210996"/>
                    <a:gd name="connsiteY6" fmla="*/ 221019 h 2004468"/>
                    <a:gd name="connsiteX7" fmla="*/ 0 w 210996"/>
                    <a:gd name="connsiteY7" fmla="*/ 1054280 h 2004468"/>
                    <a:gd name="connsiteX8" fmla="*/ 63827 w 210996"/>
                    <a:gd name="connsiteY8" fmla="*/ 1884376 h 2004468"/>
                    <a:gd name="connsiteX9" fmla="*/ 141544 w 210996"/>
                    <a:gd name="connsiteY9" fmla="*/ 1991106 h 2004468"/>
                    <a:gd name="connsiteX10" fmla="*/ 217502 w 210996"/>
                    <a:gd name="connsiteY10" fmla="*/ 2012908 h 2004468"/>
                    <a:gd name="connsiteX11" fmla="*/ 152093 w 210996"/>
                    <a:gd name="connsiteY11" fmla="*/ 1388534 h 20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996" h="2004468">
                      <a:moveTo>
                        <a:pt x="152093" y="1388534"/>
                      </a:moveTo>
                      <a:cubicBezTo>
                        <a:pt x="143829" y="1273893"/>
                        <a:pt x="138203" y="1164878"/>
                        <a:pt x="134510" y="1061665"/>
                      </a:cubicBezTo>
                      <a:cubicBezTo>
                        <a:pt x="121147" y="689256"/>
                        <a:pt x="133983" y="392454"/>
                        <a:pt x="150511" y="186732"/>
                      </a:cubicBezTo>
                      <a:cubicBezTo>
                        <a:pt x="156489" y="112356"/>
                        <a:pt x="162995" y="49936"/>
                        <a:pt x="168973" y="0"/>
                      </a:cubicBezTo>
                      <a:cubicBezTo>
                        <a:pt x="158775" y="5802"/>
                        <a:pt x="149808" y="11077"/>
                        <a:pt x="142599" y="15649"/>
                      </a:cubicBezTo>
                      <a:cubicBezTo>
                        <a:pt x="111477" y="35518"/>
                        <a:pt x="87739" y="57321"/>
                        <a:pt x="69805" y="78245"/>
                      </a:cubicBezTo>
                      <a:cubicBezTo>
                        <a:pt x="35694" y="117807"/>
                        <a:pt x="17407" y="168797"/>
                        <a:pt x="15825" y="221019"/>
                      </a:cubicBezTo>
                      <a:cubicBezTo>
                        <a:pt x="11605" y="365024"/>
                        <a:pt x="0" y="774710"/>
                        <a:pt x="0" y="1054280"/>
                      </a:cubicBezTo>
                      <a:cubicBezTo>
                        <a:pt x="0" y="1398556"/>
                        <a:pt x="38331" y="1759185"/>
                        <a:pt x="63827" y="1884376"/>
                      </a:cubicBezTo>
                      <a:cubicBezTo>
                        <a:pt x="74904" y="1939060"/>
                        <a:pt x="105498" y="1972467"/>
                        <a:pt x="141544" y="1991106"/>
                      </a:cubicBezTo>
                      <a:cubicBezTo>
                        <a:pt x="165105" y="2003238"/>
                        <a:pt x="191128" y="2010271"/>
                        <a:pt x="217502" y="2012908"/>
                      </a:cubicBezTo>
                      <a:cubicBezTo>
                        <a:pt x="186908" y="1790483"/>
                        <a:pt x="165984" y="1581772"/>
                        <a:pt x="152093" y="1388534"/>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98" name="Freeform: Shape 159">
                  <a:extLst>
                    <a:ext uri="{FF2B5EF4-FFF2-40B4-BE49-F238E27FC236}">
                      <a16:creationId xmlns:a16="http://schemas.microsoft.com/office/drawing/2014/main" id="{9F1874D9-05EC-4461-8D9F-C26FC2D7F20C}"/>
                    </a:ext>
                  </a:extLst>
                </p:cNvPr>
                <p:cNvSpPr/>
                <p:nvPr/>
              </p:nvSpPr>
              <p:spPr>
                <a:xfrm>
                  <a:off x="5427267" y="3239098"/>
                  <a:ext cx="896736" cy="562658"/>
                </a:xfrm>
                <a:custGeom>
                  <a:avLst/>
                  <a:gdLst>
                    <a:gd name="connsiteX0" fmla="*/ 234558 w 896736"/>
                    <a:gd name="connsiteY0" fmla="*/ 196227 h 562657"/>
                    <a:gd name="connsiteX1" fmla="*/ 912209 w 896736"/>
                    <a:gd name="connsiteY1" fmla="*/ 567757 h 562657"/>
                    <a:gd name="connsiteX2" fmla="*/ 912209 w 896736"/>
                    <a:gd name="connsiteY2" fmla="*/ 371003 h 562657"/>
                    <a:gd name="connsiteX3" fmla="*/ 0 w 896736"/>
                    <a:gd name="connsiteY3" fmla="*/ 0 h 562657"/>
                    <a:gd name="connsiteX4" fmla="*/ 234558 w 896736"/>
                    <a:gd name="connsiteY4" fmla="*/ 196227 h 56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36" h="562657">
                      <a:moveTo>
                        <a:pt x="234558" y="196227"/>
                      </a:moveTo>
                      <a:cubicBezTo>
                        <a:pt x="515887" y="264801"/>
                        <a:pt x="755896" y="382607"/>
                        <a:pt x="912209" y="567757"/>
                      </a:cubicBezTo>
                      <a:lnTo>
                        <a:pt x="912209" y="371003"/>
                      </a:lnTo>
                      <a:cubicBezTo>
                        <a:pt x="705608" y="167567"/>
                        <a:pt x="366079" y="56090"/>
                        <a:pt x="0" y="0"/>
                      </a:cubicBezTo>
                      <a:cubicBezTo>
                        <a:pt x="85981" y="55914"/>
                        <a:pt x="164753" y="121675"/>
                        <a:pt x="234558" y="196227"/>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99" name="Freeform: Shape 169">
                  <a:extLst>
                    <a:ext uri="{FF2B5EF4-FFF2-40B4-BE49-F238E27FC236}">
                      <a16:creationId xmlns:a16="http://schemas.microsoft.com/office/drawing/2014/main" id="{60987E6D-58C9-49A7-8CD1-20E00952D19E}"/>
                    </a:ext>
                  </a:extLst>
                </p:cNvPr>
                <p:cNvSpPr/>
                <p:nvPr/>
              </p:nvSpPr>
              <p:spPr>
                <a:xfrm>
                  <a:off x="4124890" y="3224855"/>
                  <a:ext cx="1142899" cy="175831"/>
                </a:xfrm>
                <a:custGeom>
                  <a:avLst/>
                  <a:gdLst>
                    <a:gd name="connsiteX0" fmla="*/ 0 w 1142898"/>
                    <a:gd name="connsiteY0" fmla="*/ 193062 h 175830"/>
                    <a:gd name="connsiteX1" fmla="*/ 1159603 w 1142898"/>
                    <a:gd name="connsiteY1" fmla="*/ 148401 h 175830"/>
                    <a:gd name="connsiteX2" fmla="*/ 614528 w 1142898"/>
                    <a:gd name="connsiteY2" fmla="*/ 0 h 175830"/>
                    <a:gd name="connsiteX3" fmla="*/ 0 w 1142898"/>
                    <a:gd name="connsiteY3" fmla="*/ 193062 h 175830"/>
                  </a:gdLst>
                  <a:ahLst/>
                  <a:cxnLst>
                    <a:cxn ang="0">
                      <a:pos x="connsiteX0" y="connsiteY0"/>
                    </a:cxn>
                    <a:cxn ang="0">
                      <a:pos x="connsiteX1" y="connsiteY1"/>
                    </a:cxn>
                    <a:cxn ang="0">
                      <a:pos x="connsiteX2" y="connsiteY2"/>
                    </a:cxn>
                    <a:cxn ang="0">
                      <a:pos x="connsiteX3" y="connsiteY3"/>
                    </a:cxn>
                  </a:cxnLst>
                  <a:rect l="l" t="t" r="r" b="b"/>
                  <a:pathLst>
                    <a:path w="1142898" h="175830">
                      <a:moveTo>
                        <a:pt x="0" y="193062"/>
                      </a:moveTo>
                      <a:cubicBezTo>
                        <a:pt x="369947" y="137851"/>
                        <a:pt x="782094" y="112004"/>
                        <a:pt x="1159603" y="148401"/>
                      </a:cubicBezTo>
                      <a:cubicBezTo>
                        <a:pt x="999773" y="54332"/>
                        <a:pt x="813568" y="0"/>
                        <a:pt x="614528" y="0"/>
                      </a:cubicBezTo>
                      <a:cubicBezTo>
                        <a:pt x="385948" y="176"/>
                        <a:pt x="174248" y="71563"/>
                        <a:pt x="0" y="193062"/>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grpSp>
          <p:sp>
            <p:nvSpPr>
              <p:cNvPr id="80" name="Freeform: Shape 154">
                <a:extLst>
                  <a:ext uri="{FF2B5EF4-FFF2-40B4-BE49-F238E27FC236}">
                    <a16:creationId xmlns:a16="http://schemas.microsoft.com/office/drawing/2014/main" id="{31A76CA0-97AE-4798-BBAE-6A4AA318FB89}"/>
                  </a:ext>
                </a:extLst>
              </p:cNvPr>
              <p:cNvSpPr/>
              <p:nvPr/>
            </p:nvSpPr>
            <p:spPr>
              <a:xfrm>
                <a:off x="5661826" y="3435324"/>
                <a:ext cx="668156" cy="1670390"/>
              </a:xfrm>
              <a:custGeom>
                <a:avLst/>
                <a:gdLst>
                  <a:gd name="connsiteX0" fmla="*/ 0 w 668156"/>
                  <a:gd name="connsiteY0" fmla="*/ 0 h 1670390"/>
                  <a:gd name="connsiteX1" fmla="*/ 343045 w 668156"/>
                  <a:gd name="connsiteY1" fmla="*/ 865966 h 1670390"/>
                  <a:gd name="connsiteX2" fmla="*/ 164929 w 668156"/>
                  <a:gd name="connsiteY2" fmla="*/ 1513374 h 1670390"/>
                  <a:gd name="connsiteX3" fmla="*/ 677651 w 668156"/>
                  <a:gd name="connsiteY3" fmla="*/ 1681819 h 1670390"/>
                  <a:gd name="connsiteX4" fmla="*/ 677651 w 668156"/>
                  <a:gd name="connsiteY4" fmla="*/ 1649115 h 1670390"/>
                  <a:gd name="connsiteX5" fmla="*/ 677651 w 668156"/>
                  <a:gd name="connsiteY5" fmla="*/ 963552 h 1670390"/>
                  <a:gd name="connsiteX6" fmla="*/ 677651 w 668156"/>
                  <a:gd name="connsiteY6" fmla="*/ 371530 h 1670390"/>
                  <a:gd name="connsiteX7" fmla="*/ 0 w 668156"/>
                  <a:gd name="connsiteY7" fmla="*/ 0 h 167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156" h="1670390">
                    <a:moveTo>
                      <a:pt x="0" y="0"/>
                    </a:moveTo>
                    <a:cubicBezTo>
                      <a:pt x="212579" y="226470"/>
                      <a:pt x="343045" y="530833"/>
                      <a:pt x="343045" y="865966"/>
                    </a:cubicBezTo>
                    <a:cubicBezTo>
                      <a:pt x="343045" y="1102634"/>
                      <a:pt x="277988" y="1324004"/>
                      <a:pt x="164929" y="1513374"/>
                    </a:cubicBezTo>
                    <a:cubicBezTo>
                      <a:pt x="221019" y="1568936"/>
                      <a:pt x="355881" y="1639796"/>
                      <a:pt x="677651" y="1681819"/>
                    </a:cubicBezTo>
                    <a:lnTo>
                      <a:pt x="677651" y="1649115"/>
                    </a:lnTo>
                    <a:lnTo>
                      <a:pt x="677651" y="963552"/>
                    </a:lnTo>
                    <a:lnTo>
                      <a:pt x="677651" y="371530"/>
                    </a:lnTo>
                    <a:cubicBezTo>
                      <a:pt x="521338" y="186380"/>
                      <a:pt x="281505" y="68398"/>
                      <a:pt x="0" y="0"/>
                    </a:cubicBez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81" name="Freeform: Shape 157">
                <a:extLst>
                  <a:ext uri="{FF2B5EF4-FFF2-40B4-BE49-F238E27FC236}">
                    <a16:creationId xmlns:a16="http://schemas.microsoft.com/office/drawing/2014/main" id="{E76578F6-EB1D-4CCA-A73B-ECEA2D7FE608}"/>
                  </a:ext>
                </a:extLst>
              </p:cNvPr>
              <p:cNvSpPr/>
              <p:nvPr/>
            </p:nvSpPr>
            <p:spPr>
              <a:xfrm>
                <a:off x="7559037" y="3552763"/>
                <a:ext cx="650573" cy="1564892"/>
              </a:xfrm>
              <a:custGeom>
                <a:avLst/>
                <a:gdLst>
                  <a:gd name="connsiteX0" fmla="*/ 557735 w 650573"/>
                  <a:gd name="connsiteY0" fmla="*/ 30962 h 1564892"/>
                  <a:gd name="connsiteX1" fmla="*/ 0 w 650573"/>
                  <a:gd name="connsiteY1" fmla="*/ 1423 h 1564892"/>
                  <a:gd name="connsiteX2" fmla="*/ 35870 w 650573"/>
                  <a:gd name="connsiteY2" fmla="*/ 1423 h 1564892"/>
                  <a:gd name="connsiteX3" fmla="*/ 111301 w 650573"/>
                  <a:gd name="connsiteY3" fmla="*/ 76854 h 1564892"/>
                  <a:gd name="connsiteX4" fmla="*/ 111301 w 650573"/>
                  <a:gd name="connsiteY4" fmla="*/ 846289 h 1564892"/>
                  <a:gd name="connsiteX5" fmla="*/ 111301 w 650573"/>
                  <a:gd name="connsiteY5" fmla="*/ 1531852 h 1564892"/>
                  <a:gd name="connsiteX6" fmla="*/ 111301 w 650573"/>
                  <a:gd name="connsiteY6" fmla="*/ 1568601 h 1564892"/>
                  <a:gd name="connsiteX7" fmla="*/ 622089 w 650573"/>
                  <a:gd name="connsiteY7" fmla="*/ 1427760 h 1564892"/>
                  <a:gd name="connsiteX8" fmla="*/ 649167 w 650573"/>
                  <a:gd name="connsiteY8" fmla="*/ 1103705 h 1564892"/>
                  <a:gd name="connsiteX9" fmla="*/ 557735 w 650573"/>
                  <a:gd name="connsiteY9" fmla="*/ 30962 h 1564892"/>
                  <a:gd name="connsiteX10" fmla="*/ 529954 w 650573"/>
                  <a:gd name="connsiteY10" fmla="*/ 364864 h 1564892"/>
                  <a:gd name="connsiteX11" fmla="*/ 529954 w 650573"/>
                  <a:gd name="connsiteY11" fmla="*/ 435724 h 1564892"/>
                  <a:gd name="connsiteX12" fmla="*/ 529954 w 650573"/>
                  <a:gd name="connsiteY12" fmla="*/ 506584 h 1564892"/>
                  <a:gd name="connsiteX13" fmla="*/ 529954 w 650573"/>
                  <a:gd name="connsiteY13" fmla="*/ 577444 h 1564892"/>
                  <a:gd name="connsiteX14" fmla="*/ 529954 w 650573"/>
                  <a:gd name="connsiteY14" fmla="*/ 648303 h 1564892"/>
                  <a:gd name="connsiteX15" fmla="*/ 529954 w 650573"/>
                  <a:gd name="connsiteY15" fmla="*/ 719163 h 1564892"/>
                  <a:gd name="connsiteX16" fmla="*/ 529954 w 650573"/>
                  <a:gd name="connsiteY16" fmla="*/ 789320 h 1564892"/>
                  <a:gd name="connsiteX17" fmla="*/ 529954 w 650573"/>
                  <a:gd name="connsiteY17" fmla="*/ 790023 h 1564892"/>
                  <a:gd name="connsiteX18" fmla="*/ 510437 w 650573"/>
                  <a:gd name="connsiteY18" fmla="*/ 860883 h 1564892"/>
                  <a:gd name="connsiteX19" fmla="*/ 387531 w 650573"/>
                  <a:gd name="connsiteY19" fmla="*/ 931742 h 1564892"/>
                  <a:gd name="connsiteX20" fmla="*/ 264977 w 650573"/>
                  <a:gd name="connsiteY20" fmla="*/ 931742 h 1564892"/>
                  <a:gd name="connsiteX21" fmla="*/ 244932 w 650573"/>
                  <a:gd name="connsiteY21" fmla="*/ 911698 h 1564892"/>
                  <a:gd name="connsiteX22" fmla="*/ 244932 w 650573"/>
                  <a:gd name="connsiteY22" fmla="*/ 860707 h 1564892"/>
                  <a:gd name="connsiteX23" fmla="*/ 244932 w 650573"/>
                  <a:gd name="connsiteY23" fmla="*/ 789847 h 1564892"/>
                  <a:gd name="connsiteX24" fmla="*/ 244932 w 650573"/>
                  <a:gd name="connsiteY24" fmla="*/ 718987 h 1564892"/>
                  <a:gd name="connsiteX25" fmla="*/ 244932 w 650573"/>
                  <a:gd name="connsiteY25" fmla="*/ 648127 h 1564892"/>
                  <a:gd name="connsiteX26" fmla="*/ 244932 w 650573"/>
                  <a:gd name="connsiteY26" fmla="*/ 577268 h 1564892"/>
                  <a:gd name="connsiteX27" fmla="*/ 244932 w 650573"/>
                  <a:gd name="connsiteY27" fmla="*/ 506408 h 1564892"/>
                  <a:gd name="connsiteX28" fmla="*/ 244932 w 650573"/>
                  <a:gd name="connsiteY28" fmla="*/ 435548 h 1564892"/>
                  <a:gd name="connsiteX29" fmla="*/ 244932 w 650573"/>
                  <a:gd name="connsiteY29" fmla="*/ 364689 h 1564892"/>
                  <a:gd name="connsiteX30" fmla="*/ 244932 w 650573"/>
                  <a:gd name="connsiteY30" fmla="*/ 293829 h 1564892"/>
                  <a:gd name="connsiteX31" fmla="*/ 244932 w 650573"/>
                  <a:gd name="connsiteY31" fmla="*/ 222969 h 1564892"/>
                  <a:gd name="connsiteX32" fmla="*/ 244932 w 650573"/>
                  <a:gd name="connsiteY32" fmla="*/ 169165 h 1564892"/>
                  <a:gd name="connsiteX33" fmla="*/ 261988 w 650573"/>
                  <a:gd name="connsiteY33" fmla="*/ 152109 h 1564892"/>
                  <a:gd name="connsiteX34" fmla="*/ 387531 w 650573"/>
                  <a:gd name="connsiteY34" fmla="*/ 152109 h 1564892"/>
                  <a:gd name="connsiteX35" fmla="*/ 510437 w 650573"/>
                  <a:gd name="connsiteY35" fmla="*/ 222969 h 1564892"/>
                  <a:gd name="connsiteX36" fmla="*/ 529954 w 650573"/>
                  <a:gd name="connsiteY36" fmla="*/ 293829 h 1564892"/>
                  <a:gd name="connsiteX37" fmla="*/ 529954 w 650573"/>
                  <a:gd name="connsiteY37" fmla="*/ 294532 h 1564892"/>
                  <a:gd name="connsiteX38" fmla="*/ 529954 w 650573"/>
                  <a:gd name="connsiteY38" fmla="*/ 364864 h 15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0573" h="1564892">
                    <a:moveTo>
                      <a:pt x="557735" y="30962"/>
                    </a:moveTo>
                    <a:cubicBezTo>
                      <a:pt x="358870" y="-9831"/>
                      <a:pt x="0" y="1423"/>
                      <a:pt x="0" y="1423"/>
                    </a:cubicBezTo>
                    <a:lnTo>
                      <a:pt x="35870" y="1423"/>
                    </a:lnTo>
                    <a:cubicBezTo>
                      <a:pt x="77366" y="1423"/>
                      <a:pt x="111301" y="35358"/>
                      <a:pt x="111301" y="76854"/>
                    </a:cubicBezTo>
                    <a:lnTo>
                      <a:pt x="111301" y="846289"/>
                    </a:lnTo>
                    <a:lnTo>
                      <a:pt x="111301" y="1531852"/>
                    </a:lnTo>
                    <a:lnTo>
                      <a:pt x="111301" y="1568601"/>
                    </a:lnTo>
                    <a:cubicBezTo>
                      <a:pt x="416191" y="1533610"/>
                      <a:pt x="557207" y="1475762"/>
                      <a:pt x="622089" y="1427760"/>
                    </a:cubicBezTo>
                    <a:cubicBezTo>
                      <a:pt x="634046" y="1326658"/>
                      <a:pt x="643540" y="1218346"/>
                      <a:pt x="649167" y="1103705"/>
                    </a:cubicBezTo>
                    <a:cubicBezTo>
                      <a:pt x="675190" y="580784"/>
                      <a:pt x="603627" y="208551"/>
                      <a:pt x="557735" y="30962"/>
                    </a:cubicBezTo>
                    <a:close/>
                    <a:moveTo>
                      <a:pt x="529954" y="364864"/>
                    </a:moveTo>
                    <a:lnTo>
                      <a:pt x="529954" y="435724"/>
                    </a:lnTo>
                    <a:lnTo>
                      <a:pt x="529954" y="506584"/>
                    </a:lnTo>
                    <a:lnTo>
                      <a:pt x="529954" y="577444"/>
                    </a:lnTo>
                    <a:lnTo>
                      <a:pt x="529954" y="648303"/>
                    </a:lnTo>
                    <a:lnTo>
                      <a:pt x="529954" y="719163"/>
                    </a:lnTo>
                    <a:lnTo>
                      <a:pt x="529954" y="789320"/>
                    </a:lnTo>
                    <a:cubicBezTo>
                      <a:pt x="529954" y="789495"/>
                      <a:pt x="529954" y="789847"/>
                      <a:pt x="529954" y="790023"/>
                    </a:cubicBezTo>
                    <a:cubicBezTo>
                      <a:pt x="529778" y="815870"/>
                      <a:pt x="522569" y="840135"/>
                      <a:pt x="510437" y="860883"/>
                    </a:cubicBezTo>
                    <a:cubicBezTo>
                      <a:pt x="485645" y="903258"/>
                      <a:pt x="439752" y="931742"/>
                      <a:pt x="387531" y="931742"/>
                    </a:cubicBezTo>
                    <a:lnTo>
                      <a:pt x="264977" y="931742"/>
                    </a:lnTo>
                    <a:cubicBezTo>
                      <a:pt x="253899" y="931742"/>
                      <a:pt x="244932" y="922775"/>
                      <a:pt x="244932" y="911698"/>
                    </a:cubicBezTo>
                    <a:lnTo>
                      <a:pt x="244932" y="860707"/>
                    </a:lnTo>
                    <a:lnTo>
                      <a:pt x="244932" y="789847"/>
                    </a:lnTo>
                    <a:lnTo>
                      <a:pt x="244932" y="718987"/>
                    </a:lnTo>
                    <a:lnTo>
                      <a:pt x="244932" y="648127"/>
                    </a:lnTo>
                    <a:lnTo>
                      <a:pt x="244932" y="577268"/>
                    </a:lnTo>
                    <a:lnTo>
                      <a:pt x="244932" y="506408"/>
                    </a:lnTo>
                    <a:lnTo>
                      <a:pt x="244932" y="435548"/>
                    </a:lnTo>
                    <a:lnTo>
                      <a:pt x="244932" y="364689"/>
                    </a:lnTo>
                    <a:lnTo>
                      <a:pt x="244932" y="293829"/>
                    </a:lnTo>
                    <a:lnTo>
                      <a:pt x="244932" y="222969"/>
                    </a:lnTo>
                    <a:lnTo>
                      <a:pt x="244932" y="169165"/>
                    </a:lnTo>
                    <a:cubicBezTo>
                      <a:pt x="244932" y="159670"/>
                      <a:pt x="252669" y="152109"/>
                      <a:pt x="261988" y="152109"/>
                    </a:cubicBezTo>
                    <a:lnTo>
                      <a:pt x="387531" y="152109"/>
                    </a:lnTo>
                    <a:cubicBezTo>
                      <a:pt x="439928" y="152109"/>
                      <a:pt x="485645" y="180770"/>
                      <a:pt x="510437" y="222969"/>
                    </a:cubicBezTo>
                    <a:cubicBezTo>
                      <a:pt x="522745" y="243893"/>
                      <a:pt x="529954" y="268158"/>
                      <a:pt x="529954" y="293829"/>
                    </a:cubicBezTo>
                    <a:cubicBezTo>
                      <a:pt x="529954" y="294005"/>
                      <a:pt x="529954" y="294356"/>
                      <a:pt x="529954" y="294532"/>
                    </a:cubicBezTo>
                    <a:lnTo>
                      <a:pt x="529954" y="364864"/>
                    </a:ln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82" name="Freeform: Shape 158">
                <a:extLst>
                  <a:ext uri="{FF2B5EF4-FFF2-40B4-BE49-F238E27FC236}">
                    <a16:creationId xmlns:a16="http://schemas.microsoft.com/office/drawing/2014/main" id="{B02D651A-0C63-4BAC-B9D7-426D55EEF4D7}"/>
                  </a:ext>
                </a:extLst>
              </p:cNvPr>
              <p:cNvSpPr/>
              <p:nvPr/>
            </p:nvSpPr>
            <p:spPr>
              <a:xfrm>
                <a:off x="3093644" y="4898938"/>
                <a:ext cx="1318729" cy="615407"/>
              </a:xfrm>
              <a:custGeom>
                <a:avLst/>
                <a:gdLst>
                  <a:gd name="connsiteX0" fmla="*/ 530305 w 1318729"/>
                  <a:gd name="connsiteY0" fmla="*/ 0 h 615407"/>
                  <a:gd name="connsiteX1" fmla="*/ 0 w 1318729"/>
                  <a:gd name="connsiteY1" fmla="*/ 0 h 615407"/>
                  <a:gd name="connsiteX2" fmla="*/ 65233 w 1318729"/>
                  <a:gd name="connsiteY2" fmla="*/ 624726 h 615407"/>
                  <a:gd name="connsiteX3" fmla="*/ 90904 w 1318729"/>
                  <a:gd name="connsiteY3" fmla="*/ 626133 h 615407"/>
                  <a:gd name="connsiteX4" fmla="*/ 1322774 w 1318729"/>
                  <a:gd name="connsiteY4" fmla="*/ 626133 h 615407"/>
                  <a:gd name="connsiteX5" fmla="*/ 530305 w 1318729"/>
                  <a:gd name="connsiteY5" fmla="*/ 0 h 61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8729" h="615407">
                    <a:moveTo>
                      <a:pt x="530305" y="0"/>
                    </a:moveTo>
                    <a:lnTo>
                      <a:pt x="0" y="0"/>
                    </a:lnTo>
                    <a:cubicBezTo>
                      <a:pt x="13891" y="193238"/>
                      <a:pt x="34814" y="401949"/>
                      <a:pt x="65233" y="624726"/>
                    </a:cubicBezTo>
                    <a:cubicBezTo>
                      <a:pt x="73673" y="625605"/>
                      <a:pt x="82289" y="626133"/>
                      <a:pt x="90904" y="626133"/>
                    </a:cubicBezTo>
                    <a:lnTo>
                      <a:pt x="1322774" y="626133"/>
                    </a:lnTo>
                    <a:cubicBezTo>
                      <a:pt x="980080" y="535756"/>
                      <a:pt x="694355" y="305594"/>
                      <a:pt x="530305" y="0"/>
                    </a:cubicBez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83" name="Freeform: Shape 163">
                <a:extLst>
                  <a:ext uri="{FF2B5EF4-FFF2-40B4-BE49-F238E27FC236}">
                    <a16:creationId xmlns:a16="http://schemas.microsoft.com/office/drawing/2014/main" id="{568456DB-76EC-4428-A435-521CA5697DB4}"/>
                  </a:ext>
                </a:extLst>
              </p:cNvPr>
              <p:cNvSpPr/>
              <p:nvPr/>
            </p:nvSpPr>
            <p:spPr>
              <a:xfrm>
                <a:off x="7453891" y="4980524"/>
                <a:ext cx="720905" cy="773655"/>
              </a:xfrm>
              <a:custGeom>
                <a:avLst/>
                <a:gdLst>
                  <a:gd name="connsiteX0" fmla="*/ 216623 w 720905"/>
                  <a:gd name="connsiteY0" fmla="*/ 140664 h 773654"/>
                  <a:gd name="connsiteX1" fmla="*/ 216623 w 720905"/>
                  <a:gd name="connsiteY1" fmla="*/ 561603 h 773654"/>
                  <a:gd name="connsiteX2" fmla="*/ 0 w 720905"/>
                  <a:gd name="connsiteY2" fmla="*/ 778226 h 773654"/>
                  <a:gd name="connsiteX3" fmla="*/ 562130 w 720905"/>
                  <a:gd name="connsiteY3" fmla="*/ 778226 h 773654"/>
                  <a:gd name="connsiteX4" fmla="*/ 727411 w 720905"/>
                  <a:gd name="connsiteY4" fmla="*/ 0 h 773654"/>
                  <a:gd name="connsiteX5" fmla="*/ 216623 w 720905"/>
                  <a:gd name="connsiteY5" fmla="*/ 140664 h 77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905" h="773654">
                    <a:moveTo>
                      <a:pt x="216623" y="140664"/>
                    </a:moveTo>
                    <a:lnTo>
                      <a:pt x="216623" y="561603"/>
                    </a:lnTo>
                    <a:cubicBezTo>
                      <a:pt x="216623" y="680640"/>
                      <a:pt x="119213" y="778226"/>
                      <a:pt x="0" y="778226"/>
                    </a:cubicBezTo>
                    <a:lnTo>
                      <a:pt x="562130" y="778226"/>
                    </a:lnTo>
                    <a:cubicBezTo>
                      <a:pt x="609780" y="631935"/>
                      <a:pt x="684508" y="361683"/>
                      <a:pt x="727411" y="0"/>
                    </a:cubicBezTo>
                    <a:cubicBezTo>
                      <a:pt x="662354" y="47826"/>
                      <a:pt x="521514" y="105674"/>
                      <a:pt x="216623" y="140664"/>
                    </a:cubicBez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84" name="Freeform: Shape 164">
                <a:extLst>
                  <a:ext uri="{FF2B5EF4-FFF2-40B4-BE49-F238E27FC236}">
                    <a16:creationId xmlns:a16="http://schemas.microsoft.com/office/drawing/2014/main" id="{BCE2C670-77A7-4FEC-B583-6C2116902422}"/>
                  </a:ext>
                </a:extLst>
              </p:cNvPr>
              <p:cNvSpPr/>
              <p:nvPr/>
            </p:nvSpPr>
            <p:spPr>
              <a:xfrm>
                <a:off x="5062419" y="4948698"/>
                <a:ext cx="1265980" cy="562658"/>
              </a:xfrm>
              <a:custGeom>
                <a:avLst/>
                <a:gdLst>
                  <a:gd name="connsiteX0" fmla="*/ 1277058 w 1265980"/>
                  <a:gd name="connsiteY0" fmla="*/ 168446 h 562657"/>
                  <a:gd name="connsiteX1" fmla="*/ 764335 w 1265980"/>
                  <a:gd name="connsiteY1" fmla="*/ 0 h 562657"/>
                  <a:gd name="connsiteX2" fmla="*/ 0 w 1265980"/>
                  <a:gd name="connsiteY2" fmla="*/ 576373 h 562657"/>
                  <a:gd name="connsiteX3" fmla="*/ 582351 w 1265980"/>
                  <a:gd name="connsiteY3" fmla="*/ 576373 h 562657"/>
                  <a:gd name="connsiteX4" fmla="*/ 957046 w 1265980"/>
                  <a:gd name="connsiteY4" fmla="*/ 576373 h 562657"/>
                  <a:gd name="connsiteX5" fmla="*/ 1277058 w 1265980"/>
                  <a:gd name="connsiteY5" fmla="*/ 576373 h 562657"/>
                  <a:gd name="connsiteX6" fmla="*/ 1277058 w 1265980"/>
                  <a:gd name="connsiteY6" fmla="*/ 168446 h 56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980" h="562657">
                    <a:moveTo>
                      <a:pt x="1277058" y="168446"/>
                    </a:moveTo>
                    <a:cubicBezTo>
                      <a:pt x="955112" y="126422"/>
                      <a:pt x="820425" y="55562"/>
                      <a:pt x="764335" y="0"/>
                    </a:cubicBezTo>
                    <a:cubicBezTo>
                      <a:pt x="596769" y="280626"/>
                      <a:pt x="323880" y="491095"/>
                      <a:pt x="0" y="576373"/>
                    </a:cubicBezTo>
                    <a:lnTo>
                      <a:pt x="582351" y="576373"/>
                    </a:lnTo>
                    <a:lnTo>
                      <a:pt x="957046" y="576373"/>
                    </a:lnTo>
                    <a:lnTo>
                      <a:pt x="1277058" y="576373"/>
                    </a:lnTo>
                    <a:lnTo>
                      <a:pt x="1277058" y="168446"/>
                    </a:ln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85" name="Freeform: Shape 170">
                <a:extLst>
                  <a:ext uri="{FF2B5EF4-FFF2-40B4-BE49-F238E27FC236}">
                    <a16:creationId xmlns:a16="http://schemas.microsoft.com/office/drawing/2014/main" id="{772D26DF-4693-4F68-809A-1A1ABF2E3D74}"/>
                  </a:ext>
                </a:extLst>
              </p:cNvPr>
              <p:cNvSpPr/>
              <p:nvPr/>
            </p:nvSpPr>
            <p:spPr>
              <a:xfrm>
                <a:off x="3734722" y="3356470"/>
                <a:ext cx="2022052" cy="668156"/>
              </a:xfrm>
              <a:custGeom>
                <a:avLst/>
                <a:gdLst>
                  <a:gd name="connsiteX0" fmla="*/ 390168 w 2022051"/>
                  <a:gd name="connsiteY0" fmla="*/ 61448 h 668156"/>
                  <a:gd name="connsiteX1" fmla="*/ 0 w 2022051"/>
                  <a:gd name="connsiteY1" fmla="*/ 559224 h 668156"/>
                  <a:gd name="connsiteX2" fmla="*/ 96179 w 2022051"/>
                  <a:gd name="connsiteY2" fmla="*/ 682305 h 668156"/>
                  <a:gd name="connsiteX3" fmla="*/ 529602 w 2022051"/>
                  <a:gd name="connsiteY3" fmla="*/ 608457 h 668156"/>
                  <a:gd name="connsiteX4" fmla="*/ 525030 w 2022051"/>
                  <a:gd name="connsiteY4" fmla="*/ 552191 h 668156"/>
                  <a:gd name="connsiteX5" fmla="*/ 1015422 w 2022051"/>
                  <a:gd name="connsiteY5" fmla="*/ 61799 h 668156"/>
                  <a:gd name="connsiteX6" fmla="*/ 1505813 w 2022051"/>
                  <a:gd name="connsiteY6" fmla="*/ 552191 h 668156"/>
                  <a:gd name="connsiteX7" fmla="*/ 1501066 w 2022051"/>
                  <a:gd name="connsiteY7" fmla="*/ 609512 h 668156"/>
                  <a:gd name="connsiteX8" fmla="*/ 1885959 w 2022051"/>
                  <a:gd name="connsiteY8" fmla="*/ 682657 h 668156"/>
                  <a:gd name="connsiteX9" fmla="*/ 2022228 w 2022051"/>
                  <a:gd name="connsiteY9" fmla="*/ 594566 h 668156"/>
                  <a:gd name="connsiteX10" fmla="*/ 1549771 w 2022051"/>
                  <a:gd name="connsiteY10" fmla="*/ 17138 h 668156"/>
                  <a:gd name="connsiteX11" fmla="*/ 390168 w 2022051"/>
                  <a:gd name="connsiteY11" fmla="*/ 61448 h 6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2051" h="668156">
                    <a:moveTo>
                      <a:pt x="390168" y="61448"/>
                    </a:moveTo>
                    <a:cubicBezTo>
                      <a:pt x="214865" y="183650"/>
                      <a:pt x="77717" y="356667"/>
                      <a:pt x="0" y="559224"/>
                    </a:cubicBezTo>
                    <a:cubicBezTo>
                      <a:pt x="10550" y="623051"/>
                      <a:pt x="36045" y="685646"/>
                      <a:pt x="96179" y="682305"/>
                    </a:cubicBezTo>
                    <a:cubicBezTo>
                      <a:pt x="155434" y="678965"/>
                      <a:pt x="339881" y="643447"/>
                      <a:pt x="529602" y="608457"/>
                    </a:cubicBezTo>
                    <a:cubicBezTo>
                      <a:pt x="526788" y="592632"/>
                      <a:pt x="525030" y="574170"/>
                      <a:pt x="525030" y="552191"/>
                    </a:cubicBezTo>
                    <a:cubicBezTo>
                      <a:pt x="525030" y="281412"/>
                      <a:pt x="744643" y="61799"/>
                      <a:pt x="1015422" y="61799"/>
                    </a:cubicBezTo>
                    <a:cubicBezTo>
                      <a:pt x="1286201" y="61799"/>
                      <a:pt x="1505813" y="281412"/>
                      <a:pt x="1505813" y="552191"/>
                    </a:cubicBezTo>
                    <a:cubicBezTo>
                      <a:pt x="1505813" y="574697"/>
                      <a:pt x="1504055" y="593511"/>
                      <a:pt x="1501066" y="609512"/>
                    </a:cubicBezTo>
                    <a:cubicBezTo>
                      <a:pt x="1702919" y="646084"/>
                      <a:pt x="1885959" y="682657"/>
                      <a:pt x="1885959" y="682657"/>
                    </a:cubicBezTo>
                    <a:cubicBezTo>
                      <a:pt x="1885959" y="682657"/>
                      <a:pt x="1968775" y="697779"/>
                      <a:pt x="2022228" y="594566"/>
                    </a:cubicBezTo>
                    <a:cubicBezTo>
                      <a:pt x="1938181" y="350337"/>
                      <a:pt x="1768856" y="146022"/>
                      <a:pt x="1549771" y="17138"/>
                    </a:cubicBezTo>
                    <a:cubicBezTo>
                      <a:pt x="1172263" y="-19610"/>
                      <a:pt x="759940" y="6237"/>
                      <a:pt x="390168" y="61448"/>
                    </a:cubicBezTo>
                    <a:close/>
                  </a:path>
                </a:pathLst>
              </a:custGeom>
              <a:grpFill/>
              <a:ln w="12700" cap="flat">
                <a:solidFill>
                  <a:schemeClr val="tx1"/>
                </a:solidFill>
                <a:prstDash val="solid"/>
                <a:miter/>
              </a:ln>
              <a:effectLst/>
              <a:scene3d>
                <a:camera prst="orthographicFront"/>
                <a:lightRig rig="threePt" dir="t"/>
              </a:scene3d>
              <a:sp3d prstMaterial="matte"/>
            </p:spPr>
            <p:txBody>
              <a:bodyPr rtlCol="0" anchor="ctr"/>
              <a:lstStyle/>
              <a:p>
                <a:endParaRPr lang="en-US"/>
              </a:p>
            </p:txBody>
          </p:sp>
          <p:sp>
            <p:nvSpPr>
              <p:cNvPr id="86" name="Freeform: Shape 171">
                <a:extLst>
                  <a:ext uri="{FF2B5EF4-FFF2-40B4-BE49-F238E27FC236}">
                    <a16:creationId xmlns:a16="http://schemas.microsoft.com/office/drawing/2014/main" id="{09655114-57D7-4193-B704-628AC89C6EB7}"/>
                  </a:ext>
                </a:extLst>
              </p:cNvPr>
              <p:cNvSpPr/>
              <p:nvPr/>
            </p:nvSpPr>
            <p:spPr>
              <a:xfrm>
                <a:off x="5240360" y="4347404"/>
                <a:ext cx="527492" cy="632990"/>
              </a:xfrm>
              <a:custGeom>
                <a:avLst/>
                <a:gdLst>
                  <a:gd name="connsiteX0" fmla="*/ 474215 w 527491"/>
                  <a:gd name="connsiteY0" fmla="*/ 10152 h 632990"/>
                  <a:gd name="connsiteX1" fmla="*/ 126422 w 527491"/>
                  <a:gd name="connsiteY1" fmla="*/ 78550 h 632990"/>
                  <a:gd name="connsiteX2" fmla="*/ 0 w 527491"/>
                  <a:gd name="connsiteY2" fmla="*/ 422827 h 632990"/>
                  <a:gd name="connsiteX3" fmla="*/ 208711 w 527491"/>
                  <a:gd name="connsiteY3" fmla="*/ 643142 h 632990"/>
                  <a:gd name="connsiteX4" fmla="*/ 379618 w 527491"/>
                  <a:gd name="connsiteY4" fmla="*/ 572107 h 632990"/>
                  <a:gd name="connsiteX5" fmla="*/ 541558 w 527491"/>
                  <a:gd name="connsiteY5" fmla="*/ 222028 h 632990"/>
                  <a:gd name="connsiteX6" fmla="*/ 474215 w 527491"/>
                  <a:gd name="connsiteY6" fmla="*/ 10152 h 63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491" h="632990">
                    <a:moveTo>
                      <a:pt x="474215" y="10152"/>
                    </a:moveTo>
                    <a:cubicBezTo>
                      <a:pt x="424279" y="-26948"/>
                      <a:pt x="210997" y="47252"/>
                      <a:pt x="126422" y="78550"/>
                    </a:cubicBezTo>
                    <a:cubicBezTo>
                      <a:pt x="41847" y="109848"/>
                      <a:pt x="0" y="392056"/>
                      <a:pt x="0" y="422827"/>
                    </a:cubicBezTo>
                    <a:cubicBezTo>
                      <a:pt x="0" y="453597"/>
                      <a:pt x="143654" y="639626"/>
                      <a:pt x="208711" y="643142"/>
                    </a:cubicBezTo>
                    <a:cubicBezTo>
                      <a:pt x="240360" y="644901"/>
                      <a:pt x="313154" y="609207"/>
                      <a:pt x="379618" y="572107"/>
                    </a:cubicBezTo>
                    <a:cubicBezTo>
                      <a:pt x="453115" y="467488"/>
                      <a:pt x="508854" y="349329"/>
                      <a:pt x="541558" y="222028"/>
                    </a:cubicBezTo>
                    <a:cubicBezTo>
                      <a:pt x="539624" y="137629"/>
                      <a:pt x="524503" y="47604"/>
                      <a:pt x="474215" y="10152"/>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87" name="Freeform: Shape 172">
                <a:extLst>
                  <a:ext uri="{FF2B5EF4-FFF2-40B4-BE49-F238E27FC236}">
                    <a16:creationId xmlns:a16="http://schemas.microsoft.com/office/drawing/2014/main" id="{4A49A61D-1EC3-4010-947F-4656F49DD536}"/>
                  </a:ext>
                </a:extLst>
              </p:cNvPr>
              <p:cNvSpPr/>
              <p:nvPr/>
            </p:nvSpPr>
            <p:spPr>
              <a:xfrm>
                <a:off x="3715762" y="4347404"/>
                <a:ext cx="527492" cy="632990"/>
              </a:xfrm>
              <a:custGeom>
                <a:avLst/>
                <a:gdLst>
                  <a:gd name="connsiteX0" fmla="*/ 541704 w 527491"/>
                  <a:gd name="connsiteY0" fmla="*/ 422827 h 632990"/>
                  <a:gd name="connsiteX1" fmla="*/ 415282 w 527491"/>
                  <a:gd name="connsiteY1" fmla="*/ 78550 h 632990"/>
                  <a:gd name="connsiteX2" fmla="*/ 67489 w 527491"/>
                  <a:gd name="connsiteY2" fmla="*/ 10152 h 632990"/>
                  <a:gd name="connsiteX3" fmla="*/ 1201 w 527491"/>
                  <a:gd name="connsiteY3" fmla="*/ 289195 h 632990"/>
                  <a:gd name="connsiteX4" fmla="*/ 130437 w 527491"/>
                  <a:gd name="connsiteY4" fmla="*/ 553996 h 632990"/>
                  <a:gd name="connsiteX5" fmla="*/ 332993 w 527491"/>
                  <a:gd name="connsiteY5" fmla="*/ 643142 h 632990"/>
                  <a:gd name="connsiteX6" fmla="*/ 541704 w 527491"/>
                  <a:gd name="connsiteY6" fmla="*/ 422827 h 63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491" h="632990">
                    <a:moveTo>
                      <a:pt x="541704" y="422827"/>
                    </a:moveTo>
                    <a:cubicBezTo>
                      <a:pt x="541704" y="392056"/>
                      <a:pt x="500032" y="109848"/>
                      <a:pt x="415282" y="78550"/>
                    </a:cubicBezTo>
                    <a:cubicBezTo>
                      <a:pt x="330708" y="47252"/>
                      <a:pt x="117249" y="-26948"/>
                      <a:pt x="67489" y="10152"/>
                    </a:cubicBezTo>
                    <a:cubicBezTo>
                      <a:pt x="3311" y="57978"/>
                      <a:pt x="-3546" y="191258"/>
                      <a:pt x="1201" y="289195"/>
                    </a:cubicBezTo>
                    <a:cubicBezTo>
                      <a:pt x="32323" y="383968"/>
                      <a:pt x="75929" y="472938"/>
                      <a:pt x="130437" y="553996"/>
                    </a:cubicBezTo>
                    <a:cubicBezTo>
                      <a:pt x="203758" y="596547"/>
                      <a:pt x="296245" y="645076"/>
                      <a:pt x="332993" y="643142"/>
                    </a:cubicBezTo>
                    <a:cubicBezTo>
                      <a:pt x="398051" y="639626"/>
                      <a:pt x="541704" y="453597"/>
                      <a:pt x="541704" y="422827"/>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88" name="Freeform: Shape 173">
                <a:extLst>
                  <a:ext uri="{FF2B5EF4-FFF2-40B4-BE49-F238E27FC236}">
                    <a16:creationId xmlns:a16="http://schemas.microsoft.com/office/drawing/2014/main" id="{6AF66BAF-7C9E-4AB5-B3B0-053F03718C3D}"/>
                  </a:ext>
                </a:extLst>
              </p:cNvPr>
              <p:cNvSpPr/>
              <p:nvPr/>
            </p:nvSpPr>
            <p:spPr>
              <a:xfrm>
                <a:off x="4346789" y="3999213"/>
                <a:ext cx="791238" cy="791238"/>
              </a:xfrm>
              <a:custGeom>
                <a:avLst/>
                <a:gdLst>
                  <a:gd name="connsiteX0" fmla="*/ 799326 w 791237"/>
                  <a:gd name="connsiteY0" fmla="*/ 399663 h 791237"/>
                  <a:gd name="connsiteX1" fmla="*/ 399663 w 791237"/>
                  <a:gd name="connsiteY1" fmla="*/ 799326 h 791237"/>
                  <a:gd name="connsiteX2" fmla="*/ 0 w 791237"/>
                  <a:gd name="connsiteY2" fmla="*/ 399663 h 791237"/>
                  <a:gd name="connsiteX3" fmla="*/ 399663 w 791237"/>
                  <a:gd name="connsiteY3" fmla="*/ 0 h 791237"/>
                  <a:gd name="connsiteX4" fmla="*/ 799326 w 791237"/>
                  <a:gd name="connsiteY4" fmla="*/ 399663 h 79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37" h="791237">
                    <a:moveTo>
                      <a:pt x="799326" y="399663"/>
                    </a:moveTo>
                    <a:cubicBezTo>
                      <a:pt x="799326" y="620391"/>
                      <a:pt x="620391" y="799326"/>
                      <a:pt x="399663" y="799326"/>
                    </a:cubicBezTo>
                    <a:cubicBezTo>
                      <a:pt x="178935" y="799326"/>
                      <a:pt x="0" y="620391"/>
                      <a:pt x="0" y="399663"/>
                    </a:cubicBezTo>
                    <a:cubicBezTo>
                      <a:pt x="0" y="178935"/>
                      <a:pt x="178935" y="0"/>
                      <a:pt x="399663" y="0"/>
                    </a:cubicBezTo>
                    <a:cubicBezTo>
                      <a:pt x="620391" y="0"/>
                      <a:pt x="799326" y="178935"/>
                      <a:pt x="799326" y="399663"/>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89" name="Freeform: Shape 177">
                <a:extLst>
                  <a:ext uri="{FF2B5EF4-FFF2-40B4-BE49-F238E27FC236}">
                    <a16:creationId xmlns:a16="http://schemas.microsoft.com/office/drawing/2014/main" id="{4181D43E-A80D-4EB7-AC47-D34D4D14379D}"/>
                  </a:ext>
                </a:extLst>
              </p:cNvPr>
              <p:cNvSpPr/>
              <p:nvPr/>
            </p:nvSpPr>
            <p:spPr>
              <a:xfrm>
                <a:off x="4312853" y="4940610"/>
                <a:ext cx="861570" cy="421993"/>
              </a:xfrm>
              <a:custGeom>
                <a:avLst/>
                <a:gdLst>
                  <a:gd name="connsiteX0" fmla="*/ 862625 w 861569"/>
                  <a:gd name="connsiteY0" fmla="*/ 238778 h 421993"/>
                  <a:gd name="connsiteX1" fmla="*/ 431312 w 861569"/>
                  <a:gd name="connsiteY1" fmla="*/ 0 h 421993"/>
                  <a:gd name="connsiteX2" fmla="*/ 0 w 861569"/>
                  <a:gd name="connsiteY2" fmla="*/ 238778 h 421993"/>
                  <a:gd name="connsiteX3" fmla="*/ 84750 w 861569"/>
                  <a:gd name="connsiteY3" fmla="*/ 381025 h 421993"/>
                  <a:gd name="connsiteX4" fmla="*/ 426389 w 861569"/>
                  <a:gd name="connsiteY4" fmla="*/ 436763 h 421993"/>
                  <a:gd name="connsiteX5" fmla="*/ 785084 w 861569"/>
                  <a:gd name="connsiteY5" fmla="*/ 375222 h 421993"/>
                  <a:gd name="connsiteX6" fmla="*/ 862625 w 861569"/>
                  <a:gd name="connsiteY6" fmla="*/ 238778 h 42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569" h="421993">
                    <a:moveTo>
                      <a:pt x="862625" y="238778"/>
                    </a:moveTo>
                    <a:cubicBezTo>
                      <a:pt x="862625" y="106905"/>
                      <a:pt x="669563" y="0"/>
                      <a:pt x="431312" y="0"/>
                    </a:cubicBezTo>
                    <a:cubicBezTo>
                      <a:pt x="193062" y="0"/>
                      <a:pt x="0" y="106905"/>
                      <a:pt x="0" y="238778"/>
                    </a:cubicBezTo>
                    <a:cubicBezTo>
                      <a:pt x="0" y="292055"/>
                      <a:pt x="31474" y="341287"/>
                      <a:pt x="84750" y="381025"/>
                    </a:cubicBezTo>
                    <a:cubicBezTo>
                      <a:pt x="192183" y="416894"/>
                      <a:pt x="306824" y="436763"/>
                      <a:pt x="426389" y="436763"/>
                    </a:cubicBezTo>
                    <a:cubicBezTo>
                      <a:pt x="552284" y="436763"/>
                      <a:pt x="672904" y="414960"/>
                      <a:pt x="785084" y="375222"/>
                    </a:cubicBezTo>
                    <a:cubicBezTo>
                      <a:pt x="834140" y="336540"/>
                      <a:pt x="862625" y="289593"/>
                      <a:pt x="862625" y="238778"/>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90" name="Freeform: Shape 181">
                <a:extLst>
                  <a:ext uri="{FF2B5EF4-FFF2-40B4-BE49-F238E27FC236}">
                    <a16:creationId xmlns:a16="http://schemas.microsoft.com/office/drawing/2014/main" id="{112F99CB-61F6-408C-8001-E2310C04E4CB}"/>
                  </a:ext>
                </a:extLst>
              </p:cNvPr>
              <p:cNvSpPr/>
              <p:nvPr/>
            </p:nvSpPr>
            <p:spPr>
              <a:xfrm>
                <a:off x="6416138" y="3810371"/>
                <a:ext cx="1178065" cy="527492"/>
              </a:xfrm>
              <a:custGeom>
                <a:avLst/>
                <a:gdLst>
                  <a:gd name="connsiteX0" fmla="*/ 41673 w 1178064"/>
                  <a:gd name="connsiteY0" fmla="*/ 536987 h 527491"/>
                  <a:gd name="connsiteX1" fmla="*/ 1147648 w 1178064"/>
                  <a:gd name="connsiteY1" fmla="*/ 536987 h 527491"/>
                  <a:gd name="connsiteX2" fmla="*/ 1189319 w 1178064"/>
                  <a:gd name="connsiteY2" fmla="*/ 495315 h 527491"/>
                  <a:gd name="connsiteX3" fmla="*/ 1189319 w 1178064"/>
                  <a:gd name="connsiteY3" fmla="*/ 41672 h 527491"/>
                  <a:gd name="connsiteX4" fmla="*/ 1147648 w 1178064"/>
                  <a:gd name="connsiteY4" fmla="*/ 0 h 527491"/>
                  <a:gd name="connsiteX5" fmla="*/ 41673 w 1178064"/>
                  <a:gd name="connsiteY5" fmla="*/ 0 h 527491"/>
                  <a:gd name="connsiteX6" fmla="*/ 1 w 1178064"/>
                  <a:gd name="connsiteY6" fmla="*/ 41672 h 527491"/>
                  <a:gd name="connsiteX7" fmla="*/ 1 w 1178064"/>
                  <a:gd name="connsiteY7" fmla="*/ 495315 h 527491"/>
                  <a:gd name="connsiteX8" fmla="*/ 41673 w 1178064"/>
                  <a:gd name="connsiteY8" fmla="*/ 536987 h 52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064" h="527491">
                    <a:moveTo>
                      <a:pt x="41673" y="536987"/>
                    </a:moveTo>
                    <a:lnTo>
                      <a:pt x="1147648" y="536987"/>
                    </a:lnTo>
                    <a:cubicBezTo>
                      <a:pt x="1170681" y="536987"/>
                      <a:pt x="1189319" y="518173"/>
                      <a:pt x="1189319" y="495315"/>
                    </a:cubicBezTo>
                    <a:lnTo>
                      <a:pt x="1189319" y="41672"/>
                    </a:lnTo>
                    <a:cubicBezTo>
                      <a:pt x="1189319" y="18638"/>
                      <a:pt x="1170505" y="0"/>
                      <a:pt x="1147648" y="0"/>
                    </a:cubicBezTo>
                    <a:lnTo>
                      <a:pt x="41673" y="0"/>
                    </a:lnTo>
                    <a:cubicBezTo>
                      <a:pt x="18639" y="0"/>
                      <a:pt x="1" y="18814"/>
                      <a:pt x="1" y="41672"/>
                    </a:cubicBezTo>
                    <a:lnTo>
                      <a:pt x="1" y="495315"/>
                    </a:lnTo>
                    <a:cubicBezTo>
                      <a:pt x="-175" y="518173"/>
                      <a:pt x="18639" y="536987"/>
                      <a:pt x="41673" y="536987"/>
                    </a:cubicBezTo>
                    <a:close/>
                  </a:path>
                </a:pathLst>
              </a:custGeom>
              <a:grpFill/>
              <a:ln w="12700" cap="flat">
                <a:solidFill>
                  <a:schemeClr val="tx1"/>
                </a:solidFill>
                <a:prstDash val="solid"/>
                <a:miter/>
              </a:ln>
              <a:effectLst>
                <a:innerShdw blurRad="63500" dist="50800" dir="16200000">
                  <a:prstClr val="black">
                    <a:alpha val="50000"/>
                  </a:prstClr>
                </a:innerShdw>
              </a:effectLst>
              <a:scene3d>
                <a:camera prst="orthographicFront"/>
                <a:lightRig rig="threePt" dir="t"/>
              </a:scene3d>
              <a:sp3d prstMaterial="matte"/>
            </p:spPr>
            <p:txBody>
              <a:bodyPr rtlCol="0" anchor="ctr"/>
              <a:lstStyle/>
              <a:p>
                <a:endParaRPr lang="en-US"/>
              </a:p>
            </p:txBody>
          </p:sp>
          <p:sp>
            <p:nvSpPr>
              <p:cNvPr id="91" name="Freeform: Shape 182">
                <a:extLst>
                  <a:ext uri="{FF2B5EF4-FFF2-40B4-BE49-F238E27FC236}">
                    <a16:creationId xmlns:a16="http://schemas.microsoft.com/office/drawing/2014/main" id="{3E4E962A-E1A4-4275-B26E-BA373990A30C}"/>
                  </a:ext>
                </a:extLst>
              </p:cNvPr>
              <p:cNvSpPr/>
              <p:nvPr/>
            </p:nvSpPr>
            <p:spPr>
              <a:xfrm>
                <a:off x="3128283" y="4634489"/>
                <a:ext cx="140664" cy="193414"/>
              </a:xfrm>
              <a:custGeom>
                <a:avLst/>
                <a:gdLst>
                  <a:gd name="connsiteX0" fmla="*/ 71211 w 140664"/>
                  <a:gd name="connsiteY0" fmla="*/ 194820 h 193413"/>
                  <a:gd name="connsiteX1" fmla="*/ 117455 w 140664"/>
                  <a:gd name="connsiteY1" fmla="*/ 194820 h 193413"/>
                  <a:gd name="connsiteX2" fmla="*/ 142423 w 140664"/>
                  <a:gd name="connsiteY2" fmla="*/ 169852 h 193413"/>
                  <a:gd name="connsiteX3" fmla="*/ 142423 w 140664"/>
                  <a:gd name="connsiteY3" fmla="*/ 24968 h 193413"/>
                  <a:gd name="connsiteX4" fmla="*/ 117455 w 140664"/>
                  <a:gd name="connsiteY4" fmla="*/ 0 h 193413"/>
                  <a:gd name="connsiteX5" fmla="*/ 71211 w 140664"/>
                  <a:gd name="connsiteY5" fmla="*/ 0 h 193413"/>
                  <a:gd name="connsiteX6" fmla="*/ 0 w 140664"/>
                  <a:gd name="connsiteY6" fmla="*/ 71211 h 193413"/>
                  <a:gd name="connsiteX7" fmla="*/ 0 w 140664"/>
                  <a:gd name="connsiteY7" fmla="*/ 123433 h 193413"/>
                  <a:gd name="connsiteX8" fmla="*/ 71211 w 140664"/>
                  <a:gd name="connsiteY8" fmla="*/ 194820 h 19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4" h="193413">
                    <a:moveTo>
                      <a:pt x="71211" y="194820"/>
                    </a:moveTo>
                    <a:lnTo>
                      <a:pt x="117455" y="194820"/>
                    </a:lnTo>
                    <a:cubicBezTo>
                      <a:pt x="131170" y="194820"/>
                      <a:pt x="142423" y="183567"/>
                      <a:pt x="142423" y="169852"/>
                    </a:cubicBezTo>
                    <a:lnTo>
                      <a:pt x="142423" y="24968"/>
                    </a:lnTo>
                    <a:cubicBezTo>
                      <a:pt x="142423" y="11253"/>
                      <a:pt x="131170" y="0"/>
                      <a:pt x="117455" y="0"/>
                    </a:cubicBezTo>
                    <a:lnTo>
                      <a:pt x="71211" y="0"/>
                    </a:lnTo>
                    <a:cubicBezTo>
                      <a:pt x="32001" y="0"/>
                      <a:pt x="0" y="32001"/>
                      <a:pt x="0" y="71211"/>
                    </a:cubicBezTo>
                    <a:lnTo>
                      <a:pt x="0" y="123433"/>
                    </a:lnTo>
                    <a:cubicBezTo>
                      <a:pt x="0" y="162819"/>
                      <a:pt x="32001" y="194820"/>
                      <a:pt x="71211" y="194820"/>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92" name="Freeform: Shape 183">
                <a:extLst>
                  <a:ext uri="{FF2B5EF4-FFF2-40B4-BE49-F238E27FC236}">
                    <a16:creationId xmlns:a16="http://schemas.microsoft.com/office/drawing/2014/main" id="{DF613AA2-2A6B-4085-9D37-E2F038FFA1AF}"/>
                  </a:ext>
                </a:extLst>
              </p:cNvPr>
              <p:cNvSpPr/>
              <p:nvPr/>
            </p:nvSpPr>
            <p:spPr>
              <a:xfrm>
                <a:off x="3323630" y="4634665"/>
                <a:ext cx="140664" cy="193414"/>
              </a:xfrm>
              <a:custGeom>
                <a:avLst/>
                <a:gdLst>
                  <a:gd name="connsiteX0" fmla="*/ 24968 w 140664"/>
                  <a:gd name="connsiteY0" fmla="*/ 194644 h 193413"/>
                  <a:gd name="connsiteX1" fmla="*/ 71211 w 140664"/>
                  <a:gd name="connsiteY1" fmla="*/ 194644 h 193413"/>
                  <a:gd name="connsiteX2" fmla="*/ 142423 w 140664"/>
                  <a:gd name="connsiteY2" fmla="*/ 123433 h 193413"/>
                  <a:gd name="connsiteX3" fmla="*/ 142423 w 140664"/>
                  <a:gd name="connsiteY3" fmla="*/ 71211 h 193413"/>
                  <a:gd name="connsiteX4" fmla="*/ 71211 w 140664"/>
                  <a:gd name="connsiteY4" fmla="*/ 0 h 193413"/>
                  <a:gd name="connsiteX5" fmla="*/ 24968 w 140664"/>
                  <a:gd name="connsiteY5" fmla="*/ 0 h 193413"/>
                  <a:gd name="connsiteX6" fmla="*/ 0 w 140664"/>
                  <a:gd name="connsiteY6" fmla="*/ 24968 h 193413"/>
                  <a:gd name="connsiteX7" fmla="*/ 0 w 140664"/>
                  <a:gd name="connsiteY7" fmla="*/ 169852 h 193413"/>
                  <a:gd name="connsiteX8" fmla="*/ 24968 w 140664"/>
                  <a:gd name="connsiteY8" fmla="*/ 194644 h 19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4" h="193413">
                    <a:moveTo>
                      <a:pt x="24968" y="194644"/>
                    </a:moveTo>
                    <a:lnTo>
                      <a:pt x="71211" y="194644"/>
                    </a:lnTo>
                    <a:cubicBezTo>
                      <a:pt x="110422" y="194644"/>
                      <a:pt x="142423" y="162643"/>
                      <a:pt x="142423" y="123433"/>
                    </a:cubicBezTo>
                    <a:lnTo>
                      <a:pt x="142423" y="71211"/>
                    </a:lnTo>
                    <a:cubicBezTo>
                      <a:pt x="142423" y="32001"/>
                      <a:pt x="110422" y="0"/>
                      <a:pt x="71211" y="0"/>
                    </a:cubicBezTo>
                    <a:lnTo>
                      <a:pt x="24968" y="0"/>
                    </a:lnTo>
                    <a:cubicBezTo>
                      <a:pt x="11253" y="0"/>
                      <a:pt x="0" y="11253"/>
                      <a:pt x="0" y="24968"/>
                    </a:cubicBezTo>
                    <a:lnTo>
                      <a:pt x="0" y="169852"/>
                    </a:lnTo>
                    <a:cubicBezTo>
                      <a:pt x="0" y="183391"/>
                      <a:pt x="11253" y="194644"/>
                      <a:pt x="24968" y="194644"/>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93" name="Freeform: Shape 167">
                <a:extLst>
                  <a:ext uri="{FF2B5EF4-FFF2-40B4-BE49-F238E27FC236}">
                    <a16:creationId xmlns:a16="http://schemas.microsoft.com/office/drawing/2014/main" id="{13258083-5238-490F-A924-9EC48DA7E675}"/>
                  </a:ext>
                </a:extLst>
              </p:cNvPr>
              <p:cNvSpPr/>
              <p:nvPr/>
            </p:nvSpPr>
            <p:spPr>
              <a:xfrm>
                <a:off x="6339477" y="5084439"/>
                <a:ext cx="1318729" cy="668156"/>
              </a:xfrm>
              <a:custGeom>
                <a:avLst/>
                <a:gdLst>
                  <a:gd name="connsiteX0" fmla="*/ 0 w 1318729"/>
                  <a:gd name="connsiteY0" fmla="*/ 0 h 668156"/>
                  <a:gd name="connsiteX1" fmla="*/ 0 w 1318729"/>
                  <a:gd name="connsiteY1" fmla="*/ 32704 h 668156"/>
                  <a:gd name="connsiteX2" fmla="*/ 0 w 1318729"/>
                  <a:gd name="connsiteY2" fmla="*/ 440632 h 668156"/>
                  <a:gd name="connsiteX3" fmla="*/ 0 w 1318729"/>
                  <a:gd name="connsiteY3" fmla="*/ 457863 h 668156"/>
                  <a:gd name="connsiteX4" fmla="*/ 216623 w 1318729"/>
                  <a:gd name="connsiteY4" fmla="*/ 674486 h 668156"/>
                  <a:gd name="connsiteX5" fmla="*/ 1114414 w 1318729"/>
                  <a:gd name="connsiteY5" fmla="*/ 674486 h 668156"/>
                  <a:gd name="connsiteX6" fmla="*/ 1331038 w 1318729"/>
                  <a:gd name="connsiteY6" fmla="*/ 457863 h 668156"/>
                  <a:gd name="connsiteX7" fmla="*/ 1331038 w 1318729"/>
                  <a:gd name="connsiteY7" fmla="*/ 36925 h 668156"/>
                  <a:gd name="connsiteX8" fmla="*/ 1331038 w 1318729"/>
                  <a:gd name="connsiteY8" fmla="*/ 176 h 668156"/>
                  <a:gd name="connsiteX9" fmla="*/ 0 w 1318729"/>
                  <a:gd name="connsiteY9" fmla="*/ 176 h 6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729" h="668156">
                    <a:moveTo>
                      <a:pt x="0" y="0"/>
                    </a:moveTo>
                    <a:lnTo>
                      <a:pt x="0" y="32704"/>
                    </a:lnTo>
                    <a:lnTo>
                      <a:pt x="0" y="440632"/>
                    </a:lnTo>
                    <a:lnTo>
                      <a:pt x="0" y="457863"/>
                    </a:lnTo>
                    <a:cubicBezTo>
                      <a:pt x="0" y="576900"/>
                      <a:pt x="97410" y="674486"/>
                      <a:pt x="216623" y="674486"/>
                    </a:cubicBezTo>
                    <a:lnTo>
                      <a:pt x="1114414" y="674486"/>
                    </a:lnTo>
                    <a:cubicBezTo>
                      <a:pt x="1233452" y="674486"/>
                      <a:pt x="1331038" y="577076"/>
                      <a:pt x="1331038" y="457863"/>
                    </a:cubicBezTo>
                    <a:lnTo>
                      <a:pt x="1331038" y="36925"/>
                    </a:lnTo>
                    <a:lnTo>
                      <a:pt x="1331038" y="176"/>
                    </a:lnTo>
                    <a:lnTo>
                      <a:pt x="0" y="176"/>
                    </a:ln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94" name="Freeform: Shape 168">
                <a:extLst>
                  <a:ext uri="{FF2B5EF4-FFF2-40B4-BE49-F238E27FC236}">
                    <a16:creationId xmlns:a16="http://schemas.microsoft.com/office/drawing/2014/main" id="{2D839C03-BEB1-4608-B142-0D06C8B9F5FF}"/>
                  </a:ext>
                </a:extLst>
              </p:cNvPr>
              <p:cNvSpPr/>
              <p:nvPr/>
            </p:nvSpPr>
            <p:spPr>
              <a:xfrm>
                <a:off x="6339652" y="4398876"/>
                <a:ext cx="1318729" cy="668156"/>
              </a:xfrm>
              <a:custGeom>
                <a:avLst/>
                <a:gdLst>
                  <a:gd name="connsiteX0" fmla="*/ 1330862 w 1318729"/>
                  <a:gd name="connsiteY0" fmla="*/ 685563 h 668156"/>
                  <a:gd name="connsiteX1" fmla="*/ 1330862 w 1318729"/>
                  <a:gd name="connsiteY1" fmla="*/ 0 h 668156"/>
                  <a:gd name="connsiteX2" fmla="*/ 0 w 1318729"/>
                  <a:gd name="connsiteY2" fmla="*/ 0 h 668156"/>
                  <a:gd name="connsiteX3" fmla="*/ 0 w 1318729"/>
                  <a:gd name="connsiteY3" fmla="*/ 685563 h 668156"/>
                  <a:gd name="connsiteX4" fmla="*/ 1330862 w 1318729"/>
                  <a:gd name="connsiteY4" fmla="*/ 685563 h 668156"/>
                  <a:gd name="connsiteX5" fmla="*/ 266559 w 1318729"/>
                  <a:gd name="connsiteY5" fmla="*/ 192359 h 668156"/>
                  <a:gd name="connsiteX6" fmla="*/ 430433 w 1318729"/>
                  <a:gd name="connsiteY6" fmla="*/ 356233 h 668156"/>
                  <a:gd name="connsiteX7" fmla="*/ 266559 w 1318729"/>
                  <a:gd name="connsiteY7" fmla="*/ 520107 h 668156"/>
                  <a:gd name="connsiteX8" fmla="*/ 102685 w 1318729"/>
                  <a:gd name="connsiteY8" fmla="*/ 356233 h 668156"/>
                  <a:gd name="connsiteX9" fmla="*/ 266559 w 1318729"/>
                  <a:gd name="connsiteY9" fmla="*/ 192359 h 6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729" h="668156">
                    <a:moveTo>
                      <a:pt x="1330862" y="685563"/>
                    </a:moveTo>
                    <a:lnTo>
                      <a:pt x="1330862" y="0"/>
                    </a:lnTo>
                    <a:lnTo>
                      <a:pt x="0" y="0"/>
                    </a:lnTo>
                    <a:lnTo>
                      <a:pt x="0" y="685563"/>
                    </a:lnTo>
                    <a:lnTo>
                      <a:pt x="1330862" y="685563"/>
                    </a:lnTo>
                    <a:close/>
                    <a:moveTo>
                      <a:pt x="266559" y="192359"/>
                    </a:moveTo>
                    <a:cubicBezTo>
                      <a:pt x="357112" y="192359"/>
                      <a:pt x="430433" y="265680"/>
                      <a:pt x="430433" y="356233"/>
                    </a:cubicBezTo>
                    <a:cubicBezTo>
                      <a:pt x="430433" y="446786"/>
                      <a:pt x="357112" y="520107"/>
                      <a:pt x="266559" y="520107"/>
                    </a:cubicBezTo>
                    <a:cubicBezTo>
                      <a:pt x="176007" y="520107"/>
                      <a:pt x="102685" y="446786"/>
                      <a:pt x="102685" y="356233"/>
                    </a:cubicBezTo>
                    <a:cubicBezTo>
                      <a:pt x="102509" y="265680"/>
                      <a:pt x="176007" y="192359"/>
                      <a:pt x="266559" y="192359"/>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95" name="Freeform: Shape 166">
                <a:extLst>
                  <a:ext uri="{FF2B5EF4-FFF2-40B4-BE49-F238E27FC236}">
                    <a16:creationId xmlns:a16="http://schemas.microsoft.com/office/drawing/2014/main" id="{86FEB4AD-A501-4D85-8F1D-4EA0868B0E90}"/>
                  </a:ext>
                </a:extLst>
              </p:cNvPr>
              <p:cNvSpPr/>
              <p:nvPr/>
            </p:nvSpPr>
            <p:spPr>
              <a:xfrm>
                <a:off x="6339652" y="3554186"/>
                <a:ext cx="1318729" cy="843987"/>
              </a:xfrm>
              <a:custGeom>
                <a:avLst/>
                <a:gdLst>
                  <a:gd name="connsiteX0" fmla="*/ 1255431 w 1318729"/>
                  <a:gd name="connsiteY0" fmla="*/ 0 h 843986"/>
                  <a:gd name="connsiteX1" fmla="*/ 1219561 w 1318729"/>
                  <a:gd name="connsiteY1" fmla="*/ 0 h 843986"/>
                  <a:gd name="connsiteX2" fmla="*/ 35870 w 1318729"/>
                  <a:gd name="connsiteY2" fmla="*/ 0 h 843986"/>
                  <a:gd name="connsiteX3" fmla="*/ 0 w 1318729"/>
                  <a:gd name="connsiteY3" fmla="*/ 35869 h 843986"/>
                  <a:gd name="connsiteX4" fmla="*/ 0 w 1318729"/>
                  <a:gd name="connsiteY4" fmla="*/ 55914 h 843986"/>
                  <a:gd name="connsiteX5" fmla="*/ 0 w 1318729"/>
                  <a:gd name="connsiteY5" fmla="*/ 252669 h 843986"/>
                  <a:gd name="connsiteX6" fmla="*/ 0 w 1318729"/>
                  <a:gd name="connsiteY6" fmla="*/ 844690 h 843986"/>
                  <a:gd name="connsiteX7" fmla="*/ 1330862 w 1318729"/>
                  <a:gd name="connsiteY7" fmla="*/ 844690 h 843986"/>
                  <a:gd name="connsiteX8" fmla="*/ 1330862 w 1318729"/>
                  <a:gd name="connsiteY8" fmla="*/ 75256 h 843986"/>
                  <a:gd name="connsiteX9" fmla="*/ 1255431 w 1318729"/>
                  <a:gd name="connsiteY9" fmla="*/ 0 h 843986"/>
                  <a:gd name="connsiteX10" fmla="*/ 1265805 w 1318729"/>
                  <a:gd name="connsiteY10" fmla="*/ 751500 h 843986"/>
                  <a:gd name="connsiteX11" fmla="*/ 1224133 w 1318729"/>
                  <a:gd name="connsiteY11" fmla="*/ 793172 h 843986"/>
                  <a:gd name="connsiteX12" fmla="*/ 118158 w 1318729"/>
                  <a:gd name="connsiteY12" fmla="*/ 793172 h 843986"/>
                  <a:gd name="connsiteX13" fmla="*/ 76486 w 1318729"/>
                  <a:gd name="connsiteY13" fmla="*/ 751500 h 843986"/>
                  <a:gd name="connsiteX14" fmla="*/ 76486 w 1318729"/>
                  <a:gd name="connsiteY14" fmla="*/ 297857 h 843986"/>
                  <a:gd name="connsiteX15" fmla="*/ 118158 w 1318729"/>
                  <a:gd name="connsiteY15" fmla="*/ 256185 h 843986"/>
                  <a:gd name="connsiteX16" fmla="*/ 1224133 w 1318729"/>
                  <a:gd name="connsiteY16" fmla="*/ 256185 h 843986"/>
                  <a:gd name="connsiteX17" fmla="*/ 1265805 w 1318729"/>
                  <a:gd name="connsiteY17" fmla="*/ 297857 h 843986"/>
                  <a:gd name="connsiteX18" fmla="*/ 1265805 w 1318729"/>
                  <a:gd name="connsiteY18" fmla="*/ 751500 h 84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729" h="843986">
                    <a:moveTo>
                      <a:pt x="1255431" y="0"/>
                    </a:moveTo>
                    <a:lnTo>
                      <a:pt x="1219561" y="0"/>
                    </a:lnTo>
                    <a:lnTo>
                      <a:pt x="35870" y="0"/>
                    </a:lnTo>
                    <a:cubicBezTo>
                      <a:pt x="16001" y="0"/>
                      <a:pt x="0" y="16176"/>
                      <a:pt x="0" y="35869"/>
                    </a:cubicBezTo>
                    <a:lnTo>
                      <a:pt x="0" y="55914"/>
                    </a:lnTo>
                    <a:lnTo>
                      <a:pt x="0" y="252669"/>
                    </a:lnTo>
                    <a:lnTo>
                      <a:pt x="0" y="844690"/>
                    </a:lnTo>
                    <a:lnTo>
                      <a:pt x="1330862" y="844690"/>
                    </a:lnTo>
                    <a:lnTo>
                      <a:pt x="1330862" y="75256"/>
                    </a:lnTo>
                    <a:cubicBezTo>
                      <a:pt x="1330862" y="33759"/>
                      <a:pt x="1296926" y="0"/>
                      <a:pt x="1255431" y="0"/>
                    </a:cubicBezTo>
                    <a:close/>
                    <a:moveTo>
                      <a:pt x="1265805" y="751500"/>
                    </a:moveTo>
                    <a:cubicBezTo>
                      <a:pt x="1265805" y="774534"/>
                      <a:pt x="1246991" y="793172"/>
                      <a:pt x="1224133" y="793172"/>
                    </a:cubicBezTo>
                    <a:lnTo>
                      <a:pt x="118158" y="793172"/>
                    </a:lnTo>
                    <a:cubicBezTo>
                      <a:pt x="95124" y="793172"/>
                      <a:pt x="76486" y="774358"/>
                      <a:pt x="76486" y="751500"/>
                    </a:cubicBezTo>
                    <a:lnTo>
                      <a:pt x="76486" y="297857"/>
                    </a:lnTo>
                    <a:cubicBezTo>
                      <a:pt x="76486" y="274823"/>
                      <a:pt x="95300" y="256185"/>
                      <a:pt x="118158" y="256185"/>
                    </a:cubicBezTo>
                    <a:lnTo>
                      <a:pt x="1224133" y="256185"/>
                    </a:lnTo>
                    <a:cubicBezTo>
                      <a:pt x="1247167" y="256185"/>
                      <a:pt x="1265805" y="274999"/>
                      <a:pt x="1265805" y="297857"/>
                    </a:cubicBezTo>
                    <a:lnTo>
                      <a:pt x="1265805" y="751500"/>
                    </a:ln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grpSp>
        <p:sp>
          <p:nvSpPr>
            <p:cNvPr id="37" name="Freeform: Shape 178">
              <a:extLst>
                <a:ext uri="{FF2B5EF4-FFF2-40B4-BE49-F238E27FC236}">
                  <a16:creationId xmlns:a16="http://schemas.microsoft.com/office/drawing/2014/main" id="{C0402971-CD78-4C33-BE8E-A55C5FC4E939}"/>
                </a:ext>
              </a:extLst>
            </p:cNvPr>
            <p:cNvSpPr/>
            <p:nvPr/>
          </p:nvSpPr>
          <p:spPr>
            <a:xfrm>
              <a:off x="5132199" y="3544809"/>
              <a:ext cx="56187" cy="280938"/>
            </a:xfrm>
            <a:custGeom>
              <a:avLst/>
              <a:gdLst>
                <a:gd name="connsiteX0" fmla="*/ 28660 w 52749"/>
                <a:gd name="connsiteY0" fmla="*/ 144005 h 263745"/>
                <a:gd name="connsiteX1" fmla="*/ 39738 w 52749"/>
                <a:gd name="connsiteY1" fmla="*/ 237020 h 263745"/>
                <a:gd name="connsiteX2" fmla="*/ 28660 w 52749"/>
                <a:gd name="connsiteY2" fmla="*/ 248097 h 263745"/>
                <a:gd name="connsiteX3" fmla="*/ 17583 w 52749"/>
                <a:gd name="connsiteY3" fmla="*/ 237723 h 263745"/>
                <a:gd name="connsiteX4" fmla="*/ 28660 w 52749"/>
                <a:gd name="connsiteY4" fmla="*/ 144005 h 263745"/>
                <a:gd name="connsiteX5" fmla="*/ 28660 w 52749"/>
                <a:gd name="connsiteY5" fmla="*/ 0 h 263745"/>
                <a:gd name="connsiteX6" fmla="*/ 0 w 52749"/>
                <a:gd name="connsiteY6" fmla="*/ 236844 h 263745"/>
                <a:gd name="connsiteX7" fmla="*/ 28660 w 52749"/>
                <a:gd name="connsiteY7" fmla="*/ 265504 h 263745"/>
                <a:gd name="connsiteX8" fmla="*/ 57321 w 52749"/>
                <a:gd name="connsiteY8" fmla="*/ 236844 h 263745"/>
                <a:gd name="connsiteX9" fmla="*/ 28660 w 52749"/>
                <a:gd name="connsiteY9" fmla="*/ 0 h 263745"/>
                <a:gd name="connsiteX10" fmla="*/ 28660 w 52749"/>
                <a:gd name="connsiteY10" fmla="*/ 0 h 26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49" h="263745">
                  <a:moveTo>
                    <a:pt x="28660" y="144005"/>
                  </a:moveTo>
                  <a:cubicBezTo>
                    <a:pt x="34639" y="193414"/>
                    <a:pt x="39386" y="232800"/>
                    <a:pt x="39738" y="237020"/>
                  </a:cubicBezTo>
                  <a:cubicBezTo>
                    <a:pt x="39738" y="243174"/>
                    <a:pt x="34815" y="248097"/>
                    <a:pt x="28660" y="248097"/>
                  </a:cubicBezTo>
                  <a:cubicBezTo>
                    <a:pt x="22506" y="248097"/>
                    <a:pt x="17583" y="243174"/>
                    <a:pt x="17583" y="237723"/>
                  </a:cubicBezTo>
                  <a:cubicBezTo>
                    <a:pt x="17935" y="233151"/>
                    <a:pt x="22506" y="193589"/>
                    <a:pt x="28660" y="144005"/>
                  </a:cubicBezTo>
                  <a:moveTo>
                    <a:pt x="28660" y="0"/>
                  </a:moveTo>
                  <a:cubicBezTo>
                    <a:pt x="28660" y="0"/>
                    <a:pt x="0" y="230866"/>
                    <a:pt x="0" y="236844"/>
                  </a:cubicBezTo>
                  <a:cubicBezTo>
                    <a:pt x="0" y="252669"/>
                    <a:pt x="12836" y="265504"/>
                    <a:pt x="28660" y="265504"/>
                  </a:cubicBezTo>
                  <a:cubicBezTo>
                    <a:pt x="44485" y="265504"/>
                    <a:pt x="57321" y="252669"/>
                    <a:pt x="57321" y="236844"/>
                  </a:cubicBezTo>
                  <a:cubicBezTo>
                    <a:pt x="57321" y="230866"/>
                    <a:pt x="28660" y="0"/>
                    <a:pt x="28660" y="0"/>
                  </a:cubicBezTo>
                  <a:lnTo>
                    <a:pt x="28660" y="0"/>
                  </a:lnTo>
                  <a:close/>
                </a:path>
              </a:pathLst>
            </a:custGeom>
            <a:noFill/>
            <a:ln w="31750" cap="rnd">
              <a:solidFill>
                <a:srgbClr val="383C45"/>
              </a:solidFill>
              <a:prstDash val="solid"/>
              <a:round/>
            </a:ln>
            <a:scene3d>
              <a:camera prst="orthographicFront"/>
              <a:lightRig rig="threePt" dir="t"/>
            </a:scene3d>
            <a:sp3d prstMaterial="matte"/>
          </p:spPr>
          <p:txBody>
            <a:bodyPr rtlCol="0" anchor="ctr"/>
            <a:lstStyle/>
            <a:p>
              <a:endParaRPr lang="en-US"/>
            </a:p>
          </p:txBody>
        </p:sp>
        <p:sp>
          <p:nvSpPr>
            <p:cNvPr id="38" name="Block Arc 219">
              <a:extLst>
                <a:ext uri="{FF2B5EF4-FFF2-40B4-BE49-F238E27FC236}">
                  <a16:creationId xmlns:a16="http://schemas.microsoft.com/office/drawing/2014/main" id="{D35829A8-CC0C-4D90-B0C1-7951A1BA70C8}"/>
                </a:ext>
              </a:extLst>
            </p:cNvPr>
            <p:cNvSpPr/>
            <p:nvPr/>
          </p:nvSpPr>
          <p:spPr bwMode="gray">
            <a:xfrm>
              <a:off x="4826588" y="3480078"/>
              <a:ext cx="676393" cy="676393"/>
            </a:xfrm>
            <a:prstGeom prst="blockArc">
              <a:avLst>
                <a:gd name="adj1" fmla="val 11707080"/>
                <a:gd name="adj2" fmla="val 21022217"/>
                <a:gd name="adj3" fmla="val 0"/>
              </a:avLst>
            </a:prstGeom>
            <a:solidFill>
              <a:schemeClr val="tx1">
                <a:lumMod val="20000"/>
                <a:lumOff val="80000"/>
              </a:schemeClr>
            </a:solidFill>
            <a:ln w="25400" cap="rnd">
              <a:solidFill>
                <a:srgbClr val="383C4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39" name="Group 232">
              <a:extLst>
                <a:ext uri="{FF2B5EF4-FFF2-40B4-BE49-F238E27FC236}">
                  <a16:creationId xmlns:a16="http://schemas.microsoft.com/office/drawing/2014/main" id="{66FDA203-5F1F-442F-8B9C-EAFA27DAF618}"/>
                </a:ext>
              </a:extLst>
            </p:cNvPr>
            <p:cNvGrpSpPr/>
            <p:nvPr/>
          </p:nvGrpSpPr>
          <p:grpSpPr>
            <a:xfrm>
              <a:off x="3440950" y="3661730"/>
              <a:ext cx="5280142" cy="1281641"/>
              <a:chOff x="3128283" y="3704697"/>
              <a:chExt cx="4957016" cy="1203209"/>
            </a:xfrm>
          </p:grpSpPr>
          <p:grpSp>
            <p:nvGrpSpPr>
              <p:cNvPr id="45" name="Group 233">
                <a:extLst>
                  <a:ext uri="{FF2B5EF4-FFF2-40B4-BE49-F238E27FC236}">
                    <a16:creationId xmlns:a16="http://schemas.microsoft.com/office/drawing/2014/main" id="{F1A69342-C767-42B1-BF80-FDBD1C2CBB2F}"/>
                  </a:ext>
                </a:extLst>
              </p:cNvPr>
              <p:cNvGrpSpPr/>
              <p:nvPr/>
            </p:nvGrpSpPr>
            <p:grpSpPr>
              <a:xfrm>
                <a:off x="3128283" y="3704873"/>
                <a:ext cx="283439" cy="779456"/>
                <a:chOff x="3128283" y="3704873"/>
                <a:chExt cx="283439" cy="779456"/>
              </a:xfrm>
            </p:grpSpPr>
            <p:sp>
              <p:nvSpPr>
                <p:cNvPr id="64" name="Freeform: Shape 252">
                  <a:extLst>
                    <a:ext uri="{FF2B5EF4-FFF2-40B4-BE49-F238E27FC236}">
                      <a16:creationId xmlns:a16="http://schemas.microsoft.com/office/drawing/2014/main" id="{6B5A544E-3343-4EA7-8519-213570D272E8}"/>
                    </a:ext>
                  </a:extLst>
                </p:cNvPr>
                <p:cNvSpPr/>
                <p:nvPr/>
              </p:nvSpPr>
              <p:spPr>
                <a:xfrm>
                  <a:off x="3128283" y="4201242"/>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5" name="Freeform: Shape 253">
                  <a:extLst>
                    <a:ext uri="{FF2B5EF4-FFF2-40B4-BE49-F238E27FC236}">
                      <a16:creationId xmlns:a16="http://schemas.microsoft.com/office/drawing/2014/main" id="{AD9F82E5-813B-4702-A69D-481417077CEE}"/>
                    </a:ext>
                  </a:extLst>
                </p:cNvPr>
                <p:cNvSpPr/>
                <p:nvPr/>
              </p:nvSpPr>
              <p:spPr>
                <a:xfrm>
                  <a:off x="3128283" y="4130383"/>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6" name="Freeform: Shape 254">
                  <a:extLst>
                    <a:ext uri="{FF2B5EF4-FFF2-40B4-BE49-F238E27FC236}">
                      <a16:creationId xmlns:a16="http://schemas.microsoft.com/office/drawing/2014/main" id="{5579AA40-2ADE-45B5-8640-F9ED5C910C22}"/>
                    </a:ext>
                  </a:extLst>
                </p:cNvPr>
                <p:cNvSpPr/>
                <p:nvPr/>
              </p:nvSpPr>
              <p:spPr>
                <a:xfrm>
                  <a:off x="3147976" y="4413997"/>
                  <a:ext cx="263746" cy="70332"/>
                </a:xfrm>
                <a:custGeom>
                  <a:avLst/>
                  <a:gdLst>
                    <a:gd name="connsiteX0" fmla="*/ 122906 w 263745"/>
                    <a:gd name="connsiteY0" fmla="*/ 71036 h 70332"/>
                    <a:gd name="connsiteX1" fmla="*/ 245460 w 263745"/>
                    <a:gd name="connsiteY1" fmla="*/ 71036 h 70332"/>
                    <a:gd name="connsiteX2" fmla="*/ 265504 w 263745"/>
                    <a:gd name="connsiteY2" fmla="*/ 50991 h 70332"/>
                    <a:gd name="connsiteX3" fmla="*/ 265504 w 263745"/>
                    <a:gd name="connsiteY3" fmla="*/ 0 h 70332"/>
                    <a:gd name="connsiteX4" fmla="*/ 0 w 263745"/>
                    <a:gd name="connsiteY4" fmla="*/ 0 h 70332"/>
                    <a:gd name="connsiteX5" fmla="*/ 122906 w 263745"/>
                    <a:gd name="connsiteY5" fmla="*/ 71036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45" h="70332">
                      <a:moveTo>
                        <a:pt x="122906" y="71036"/>
                      </a:moveTo>
                      <a:lnTo>
                        <a:pt x="245460" y="71036"/>
                      </a:lnTo>
                      <a:cubicBezTo>
                        <a:pt x="256537" y="71036"/>
                        <a:pt x="265504" y="62068"/>
                        <a:pt x="265504" y="50991"/>
                      </a:cubicBezTo>
                      <a:lnTo>
                        <a:pt x="265504" y="0"/>
                      </a:lnTo>
                      <a:lnTo>
                        <a:pt x="0" y="0"/>
                      </a:lnTo>
                      <a:cubicBezTo>
                        <a:pt x="24616" y="42375"/>
                        <a:pt x="70508" y="71036"/>
                        <a:pt x="122906" y="71036"/>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7" name="Freeform: Shape 255">
                  <a:extLst>
                    <a:ext uri="{FF2B5EF4-FFF2-40B4-BE49-F238E27FC236}">
                      <a16:creationId xmlns:a16="http://schemas.microsoft.com/office/drawing/2014/main" id="{9BBA03C2-72D4-461E-97A8-6D4EC5A9B462}"/>
                    </a:ext>
                  </a:extLst>
                </p:cNvPr>
                <p:cNvSpPr/>
                <p:nvPr/>
              </p:nvSpPr>
              <p:spPr>
                <a:xfrm>
                  <a:off x="3128283" y="4059523"/>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8" name="Freeform: Shape 256">
                  <a:extLst>
                    <a:ext uri="{FF2B5EF4-FFF2-40B4-BE49-F238E27FC236}">
                      <a16:creationId xmlns:a16="http://schemas.microsoft.com/office/drawing/2014/main" id="{17313204-2BF5-4096-BD09-54DB52C5667E}"/>
                    </a:ext>
                  </a:extLst>
                </p:cNvPr>
                <p:cNvSpPr/>
                <p:nvPr/>
              </p:nvSpPr>
              <p:spPr>
                <a:xfrm>
                  <a:off x="3128283" y="4343314"/>
                  <a:ext cx="281329" cy="70332"/>
                </a:xfrm>
                <a:custGeom>
                  <a:avLst/>
                  <a:gdLst>
                    <a:gd name="connsiteX0" fmla="*/ 19517 w 281328"/>
                    <a:gd name="connsiteY0" fmla="*/ 70860 h 70332"/>
                    <a:gd name="connsiteX1" fmla="*/ 285021 w 281328"/>
                    <a:gd name="connsiteY1" fmla="*/ 70860 h 70332"/>
                    <a:gd name="connsiteX2" fmla="*/ 285021 w 281328"/>
                    <a:gd name="connsiteY2" fmla="*/ 0 h 70332"/>
                    <a:gd name="connsiteX3" fmla="*/ 0 w 281328"/>
                    <a:gd name="connsiteY3" fmla="*/ 0 h 70332"/>
                    <a:gd name="connsiteX4" fmla="*/ 19517 w 281328"/>
                    <a:gd name="connsiteY4" fmla="*/ 70860 h 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28" h="70332">
                      <a:moveTo>
                        <a:pt x="19517" y="70860"/>
                      </a:moveTo>
                      <a:lnTo>
                        <a:pt x="285021" y="70860"/>
                      </a:lnTo>
                      <a:lnTo>
                        <a:pt x="285021" y="0"/>
                      </a:lnTo>
                      <a:lnTo>
                        <a:pt x="0" y="0"/>
                      </a:lnTo>
                      <a:cubicBezTo>
                        <a:pt x="176" y="25671"/>
                        <a:pt x="7209" y="49936"/>
                        <a:pt x="19517" y="7086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9" name="Freeform: Shape 257">
                  <a:extLst>
                    <a:ext uri="{FF2B5EF4-FFF2-40B4-BE49-F238E27FC236}">
                      <a16:creationId xmlns:a16="http://schemas.microsoft.com/office/drawing/2014/main" id="{BF85F4B8-25DD-46C1-9B6E-15AF0CAE5BDA}"/>
                    </a:ext>
                  </a:extLst>
                </p:cNvPr>
                <p:cNvSpPr/>
                <p:nvPr/>
              </p:nvSpPr>
              <p:spPr>
                <a:xfrm>
                  <a:off x="3128283" y="4272278"/>
                  <a:ext cx="281329" cy="70332"/>
                </a:xfrm>
                <a:custGeom>
                  <a:avLst/>
                  <a:gdLst>
                    <a:gd name="connsiteX0" fmla="*/ 0 w 281328"/>
                    <a:gd name="connsiteY0" fmla="*/ 70860 h 70332"/>
                    <a:gd name="connsiteX1" fmla="*/ 285197 w 281328"/>
                    <a:gd name="connsiteY1" fmla="*/ 70860 h 70332"/>
                    <a:gd name="connsiteX2" fmla="*/ 285197 w 281328"/>
                    <a:gd name="connsiteY2" fmla="*/ 0 h 70332"/>
                    <a:gd name="connsiteX3" fmla="*/ 0 w 281328"/>
                    <a:gd name="connsiteY3" fmla="*/ 0 h 70332"/>
                    <a:gd name="connsiteX4" fmla="*/ 0 w 281328"/>
                    <a:gd name="connsiteY4" fmla="*/ 70156 h 70332"/>
                    <a:gd name="connsiteX5" fmla="*/ 0 w 281328"/>
                    <a:gd name="connsiteY5" fmla="*/ 7086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28" h="70332">
                      <a:moveTo>
                        <a:pt x="0" y="70860"/>
                      </a:moveTo>
                      <a:lnTo>
                        <a:pt x="285197" y="70860"/>
                      </a:lnTo>
                      <a:lnTo>
                        <a:pt x="285197" y="0"/>
                      </a:lnTo>
                      <a:lnTo>
                        <a:pt x="0" y="0"/>
                      </a:lnTo>
                      <a:lnTo>
                        <a:pt x="0" y="70156"/>
                      </a:lnTo>
                      <a:cubicBezTo>
                        <a:pt x="0" y="70332"/>
                        <a:pt x="0" y="70684"/>
                        <a:pt x="0" y="7086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70" name="Freeform: Shape 258">
                  <a:extLst>
                    <a:ext uri="{FF2B5EF4-FFF2-40B4-BE49-F238E27FC236}">
                      <a16:creationId xmlns:a16="http://schemas.microsoft.com/office/drawing/2014/main" id="{4492CCD6-1327-478F-B2C2-0E75CDB25CCD}"/>
                    </a:ext>
                  </a:extLst>
                </p:cNvPr>
                <p:cNvSpPr/>
                <p:nvPr/>
              </p:nvSpPr>
              <p:spPr>
                <a:xfrm>
                  <a:off x="3128283" y="3988487"/>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71" name="Freeform: Shape 259">
                  <a:extLst>
                    <a:ext uri="{FF2B5EF4-FFF2-40B4-BE49-F238E27FC236}">
                      <a16:creationId xmlns:a16="http://schemas.microsoft.com/office/drawing/2014/main" id="{840E737A-0CC5-41BC-832E-6E8E4BB0916A}"/>
                    </a:ext>
                  </a:extLst>
                </p:cNvPr>
                <p:cNvSpPr/>
                <p:nvPr/>
              </p:nvSpPr>
              <p:spPr>
                <a:xfrm>
                  <a:off x="3128283" y="3846592"/>
                  <a:ext cx="281329" cy="70332"/>
                </a:xfrm>
                <a:custGeom>
                  <a:avLst/>
                  <a:gdLst>
                    <a:gd name="connsiteX0" fmla="*/ 285197 w 281328"/>
                    <a:gd name="connsiteY0" fmla="*/ 0 h 70332"/>
                    <a:gd name="connsiteX1" fmla="*/ 0 w 281328"/>
                    <a:gd name="connsiteY1" fmla="*/ 0 h 70332"/>
                    <a:gd name="connsiteX2" fmla="*/ 0 w 281328"/>
                    <a:gd name="connsiteY2" fmla="*/ 703 h 70332"/>
                    <a:gd name="connsiteX3" fmla="*/ 0 w 281328"/>
                    <a:gd name="connsiteY3" fmla="*/ 70860 h 70332"/>
                    <a:gd name="connsiteX4" fmla="*/ 285197 w 281328"/>
                    <a:gd name="connsiteY4" fmla="*/ 70860 h 70332"/>
                    <a:gd name="connsiteX5" fmla="*/ 285197 w 281328"/>
                    <a:gd name="connsiteY5" fmla="*/ 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28" h="70332">
                      <a:moveTo>
                        <a:pt x="285197" y="0"/>
                      </a:moveTo>
                      <a:lnTo>
                        <a:pt x="0" y="0"/>
                      </a:lnTo>
                      <a:cubicBezTo>
                        <a:pt x="0" y="176"/>
                        <a:pt x="0" y="528"/>
                        <a:pt x="0" y="703"/>
                      </a:cubicBezTo>
                      <a:lnTo>
                        <a:pt x="0" y="70860"/>
                      </a:lnTo>
                      <a:lnTo>
                        <a:pt x="285197" y="70860"/>
                      </a:lnTo>
                      <a:lnTo>
                        <a:pt x="285197" y="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72" name="Freeform: Shape 260">
                  <a:extLst>
                    <a:ext uri="{FF2B5EF4-FFF2-40B4-BE49-F238E27FC236}">
                      <a16:creationId xmlns:a16="http://schemas.microsoft.com/office/drawing/2014/main" id="{2213FD09-9EA4-45E9-B556-169D61AC5CC5}"/>
                    </a:ext>
                  </a:extLst>
                </p:cNvPr>
                <p:cNvSpPr/>
                <p:nvPr/>
              </p:nvSpPr>
              <p:spPr>
                <a:xfrm>
                  <a:off x="3128458" y="3775732"/>
                  <a:ext cx="281329" cy="70332"/>
                </a:xfrm>
                <a:custGeom>
                  <a:avLst/>
                  <a:gdLst>
                    <a:gd name="connsiteX0" fmla="*/ 285021 w 281328"/>
                    <a:gd name="connsiteY0" fmla="*/ 0 h 70332"/>
                    <a:gd name="connsiteX1" fmla="*/ 19517 w 281328"/>
                    <a:gd name="connsiteY1" fmla="*/ 0 h 70332"/>
                    <a:gd name="connsiteX2" fmla="*/ 0 w 281328"/>
                    <a:gd name="connsiteY2" fmla="*/ 70860 h 70332"/>
                    <a:gd name="connsiteX3" fmla="*/ 285197 w 281328"/>
                    <a:gd name="connsiteY3" fmla="*/ 70860 h 70332"/>
                    <a:gd name="connsiteX4" fmla="*/ 285197 w 281328"/>
                    <a:gd name="connsiteY4" fmla="*/ 0 h 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28" h="70332">
                      <a:moveTo>
                        <a:pt x="285021" y="0"/>
                      </a:moveTo>
                      <a:lnTo>
                        <a:pt x="19517" y="0"/>
                      </a:lnTo>
                      <a:cubicBezTo>
                        <a:pt x="7209" y="20924"/>
                        <a:pt x="0" y="45188"/>
                        <a:pt x="0" y="70860"/>
                      </a:cubicBezTo>
                      <a:lnTo>
                        <a:pt x="285197" y="70860"/>
                      </a:lnTo>
                      <a:lnTo>
                        <a:pt x="285197" y="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73" name="Freeform: Shape 261">
                  <a:extLst>
                    <a:ext uri="{FF2B5EF4-FFF2-40B4-BE49-F238E27FC236}">
                      <a16:creationId xmlns:a16="http://schemas.microsoft.com/office/drawing/2014/main" id="{3ADDF697-C1C6-406D-B8EA-C143D2EEE2C4}"/>
                    </a:ext>
                  </a:extLst>
                </p:cNvPr>
                <p:cNvSpPr/>
                <p:nvPr/>
              </p:nvSpPr>
              <p:spPr>
                <a:xfrm>
                  <a:off x="3147976" y="3704873"/>
                  <a:ext cx="263746" cy="70332"/>
                </a:xfrm>
                <a:custGeom>
                  <a:avLst/>
                  <a:gdLst>
                    <a:gd name="connsiteX0" fmla="*/ 265504 w 263745"/>
                    <a:gd name="connsiteY0" fmla="*/ 17056 h 70332"/>
                    <a:gd name="connsiteX1" fmla="*/ 248449 w 263745"/>
                    <a:gd name="connsiteY1" fmla="*/ 0 h 70332"/>
                    <a:gd name="connsiteX2" fmla="*/ 122906 w 263745"/>
                    <a:gd name="connsiteY2" fmla="*/ 0 h 70332"/>
                    <a:gd name="connsiteX3" fmla="*/ 0 w 263745"/>
                    <a:gd name="connsiteY3" fmla="*/ 70860 h 70332"/>
                    <a:gd name="connsiteX4" fmla="*/ 265504 w 263745"/>
                    <a:gd name="connsiteY4" fmla="*/ 70860 h 70332"/>
                    <a:gd name="connsiteX5" fmla="*/ 265504 w 263745"/>
                    <a:gd name="connsiteY5" fmla="*/ 17056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45" h="70332">
                      <a:moveTo>
                        <a:pt x="265504" y="17056"/>
                      </a:moveTo>
                      <a:cubicBezTo>
                        <a:pt x="265504" y="7561"/>
                        <a:pt x="257768" y="0"/>
                        <a:pt x="248449" y="0"/>
                      </a:cubicBezTo>
                      <a:lnTo>
                        <a:pt x="122906" y="0"/>
                      </a:lnTo>
                      <a:cubicBezTo>
                        <a:pt x="70508" y="0"/>
                        <a:pt x="24792" y="28660"/>
                        <a:pt x="0" y="70860"/>
                      </a:cubicBezTo>
                      <a:lnTo>
                        <a:pt x="265504" y="70860"/>
                      </a:lnTo>
                      <a:lnTo>
                        <a:pt x="265504" y="17056"/>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74" name="Freeform: Shape 262">
                  <a:extLst>
                    <a:ext uri="{FF2B5EF4-FFF2-40B4-BE49-F238E27FC236}">
                      <a16:creationId xmlns:a16="http://schemas.microsoft.com/office/drawing/2014/main" id="{F210A6F4-079A-409D-9EA0-7421F076DB67}"/>
                    </a:ext>
                  </a:extLst>
                </p:cNvPr>
                <p:cNvSpPr/>
                <p:nvPr/>
              </p:nvSpPr>
              <p:spPr>
                <a:xfrm>
                  <a:off x="3128283" y="3917628"/>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grpSp>
          <p:grpSp>
            <p:nvGrpSpPr>
              <p:cNvPr id="46" name="Group 234">
                <a:extLst>
                  <a:ext uri="{FF2B5EF4-FFF2-40B4-BE49-F238E27FC236}">
                    <a16:creationId xmlns:a16="http://schemas.microsoft.com/office/drawing/2014/main" id="{7E9CDC8C-851F-488F-8CB3-FE28C4DC2E6F}"/>
                  </a:ext>
                </a:extLst>
              </p:cNvPr>
              <p:cNvGrpSpPr/>
              <p:nvPr/>
            </p:nvGrpSpPr>
            <p:grpSpPr>
              <a:xfrm>
                <a:off x="7803794" y="3704697"/>
                <a:ext cx="281505" cy="779808"/>
                <a:chOff x="7803794" y="3704697"/>
                <a:chExt cx="281505" cy="779808"/>
              </a:xfrm>
              <a:solidFill>
                <a:schemeClr val="bg1">
                  <a:lumMod val="85000"/>
                </a:schemeClr>
              </a:solidFill>
            </p:grpSpPr>
            <p:sp>
              <p:nvSpPr>
                <p:cNvPr id="53" name="Freeform: Shape 241">
                  <a:extLst>
                    <a:ext uri="{FF2B5EF4-FFF2-40B4-BE49-F238E27FC236}">
                      <a16:creationId xmlns:a16="http://schemas.microsoft.com/office/drawing/2014/main" id="{6C6C51A2-D220-4F15-BE73-38966A39B186}"/>
                    </a:ext>
                  </a:extLst>
                </p:cNvPr>
                <p:cNvSpPr/>
                <p:nvPr/>
              </p:nvSpPr>
              <p:spPr>
                <a:xfrm>
                  <a:off x="7803794" y="4201242"/>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54" name="Freeform: Shape 242">
                  <a:extLst>
                    <a:ext uri="{FF2B5EF4-FFF2-40B4-BE49-F238E27FC236}">
                      <a16:creationId xmlns:a16="http://schemas.microsoft.com/office/drawing/2014/main" id="{C42F6B3D-8227-4443-9665-0ADA6934C3D2}"/>
                    </a:ext>
                  </a:extLst>
                </p:cNvPr>
                <p:cNvSpPr/>
                <p:nvPr/>
              </p:nvSpPr>
              <p:spPr>
                <a:xfrm>
                  <a:off x="7803794" y="4130383"/>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55" name="Freeform: Shape 243">
                  <a:extLst>
                    <a:ext uri="{FF2B5EF4-FFF2-40B4-BE49-F238E27FC236}">
                      <a16:creationId xmlns:a16="http://schemas.microsoft.com/office/drawing/2014/main" id="{0E7549E9-6965-4543-8402-946A451B08A6}"/>
                    </a:ext>
                  </a:extLst>
                </p:cNvPr>
                <p:cNvSpPr/>
                <p:nvPr/>
              </p:nvSpPr>
              <p:spPr>
                <a:xfrm>
                  <a:off x="7803794" y="4414173"/>
                  <a:ext cx="263746" cy="70332"/>
                </a:xfrm>
                <a:custGeom>
                  <a:avLst/>
                  <a:gdLst>
                    <a:gd name="connsiteX0" fmla="*/ 20045 w 263745"/>
                    <a:gd name="connsiteY0" fmla="*/ 70860 h 70332"/>
                    <a:gd name="connsiteX1" fmla="*/ 142599 w 263745"/>
                    <a:gd name="connsiteY1" fmla="*/ 70860 h 70332"/>
                    <a:gd name="connsiteX2" fmla="*/ 265504 w 263745"/>
                    <a:gd name="connsiteY2" fmla="*/ 0 h 70332"/>
                    <a:gd name="connsiteX3" fmla="*/ 0 w 263745"/>
                    <a:gd name="connsiteY3" fmla="*/ 0 h 70332"/>
                    <a:gd name="connsiteX4" fmla="*/ 0 w 263745"/>
                    <a:gd name="connsiteY4" fmla="*/ 50991 h 70332"/>
                    <a:gd name="connsiteX5" fmla="*/ 20045 w 263745"/>
                    <a:gd name="connsiteY5" fmla="*/ 7086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45" h="70332">
                      <a:moveTo>
                        <a:pt x="20045" y="70860"/>
                      </a:moveTo>
                      <a:lnTo>
                        <a:pt x="142599" y="70860"/>
                      </a:lnTo>
                      <a:cubicBezTo>
                        <a:pt x="194996" y="70860"/>
                        <a:pt x="240712" y="42199"/>
                        <a:pt x="265504" y="0"/>
                      </a:cubicBezTo>
                      <a:lnTo>
                        <a:pt x="0" y="0"/>
                      </a:lnTo>
                      <a:lnTo>
                        <a:pt x="0" y="50991"/>
                      </a:lnTo>
                      <a:cubicBezTo>
                        <a:pt x="0" y="61892"/>
                        <a:pt x="8968" y="70860"/>
                        <a:pt x="20045" y="7086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56" name="Freeform: Shape 244">
                  <a:extLst>
                    <a:ext uri="{FF2B5EF4-FFF2-40B4-BE49-F238E27FC236}">
                      <a16:creationId xmlns:a16="http://schemas.microsoft.com/office/drawing/2014/main" id="{F0726B6E-AE87-48A8-9606-3BAB13A7EF11}"/>
                    </a:ext>
                  </a:extLst>
                </p:cNvPr>
                <p:cNvSpPr/>
                <p:nvPr/>
              </p:nvSpPr>
              <p:spPr>
                <a:xfrm>
                  <a:off x="7803794" y="4059523"/>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57" name="Freeform: Shape 245">
                  <a:extLst>
                    <a:ext uri="{FF2B5EF4-FFF2-40B4-BE49-F238E27FC236}">
                      <a16:creationId xmlns:a16="http://schemas.microsoft.com/office/drawing/2014/main" id="{1C7AF806-E804-4EAF-9535-E5B9ED7145E8}"/>
                    </a:ext>
                  </a:extLst>
                </p:cNvPr>
                <p:cNvSpPr/>
                <p:nvPr/>
              </p:nvSpPr>
              <p:spPr>
                <a:xfrm>
                  <a:off x="7803794" y="4343138"/>
                  <a:ext cx="281329" cy="70332"/>
                </a:xfrm>
                <a:custGeom>
                  <a:avLst/>
                  <a:gdLst>
                    <a:gd name="connsiteX0" fmla="*/ 285197 w 281328"/>
                    <a:gd name="connsiteY0" fmla="*/ 0 h 70332"/>
                    <a:gd name="connsiteX1" fmla="*/ 0 w 281328"/>
                    <a:gd name="connsiteY1" fmla="*/ 0 h 70332"/>
                    <a:gd name="connsiteX2" fmla="*/ 0 w 281328"/>
                    <a:gd name="connsiteY2" fmla="*/ 70860 h 70332"/>
                    <a:gd name="connsiteX3" fmla="*/ 265504 w 281328"/>
                    <a:gd name="connsiteY3" fmla="*/ 70860 h 70332"/>
                    <a:gd name="connsiteX4" fmla="*/ 285197 w 281328"/>
                    <a:gd name="connsiteY4" fmla="*/ 0 h 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28" h="70332">
                      <a:moveTo>
                        <a:pt x="285197" y="0"/>
                      </a:moveTo>
                      <a:lnTo>
                        <a:pt x="0" y="0"/>
                      </a:lnTo>
                      <a:lnTo>
                        <a:pt x="0" y="70860"/>
                      </a:lnTo>
                      <a:lnTo>
                        <a:pt x="265504" y="70860"/>
                      </a:lnTo>
                      <a:cubicBezTo>
                        <a:pt x="277812" y="50112"/>
                        <a:pt x="285021" y="25847"/>
                        <a:pt x="285197" y="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58" name="Freeform: Shape 246">
                  <a:extLst>
                    <a:ext uri="{FF2B5EF4-FFF2-40B4-BE49-F238E27FC236}">
                      <a16:creationId xmlns:a16="http://schemas.microsoft.com/office/drawing/2014/main" id="{DC680274-965B-4F1C-8E4E-C879B4A29656}"/>
                    </a:ext>
                  </a:extLst>
                </p:cNvPr>
                <p:cNvSpPr/>
                <p:nvPr/>
              </p:nvSpPr>
              <p:spPr>
                <a:xfrm>
                  <a:off x="7803794" y="4272278"/>
                  <a:ext cx="281329" cy="70332"/>
                </a:xfrm>
                <a:custGeom>
                  <a:avLst/>
                  <a:gdLst>
                    <a:gd name="connsiteX0" fmla="*/ 285197 w 281328"/>
                    <a:gd name="connsiteY0" fmla="*/ 70156 h 70332"/>
                    <a:gd name="connsiteX1" fmla="*/ 285197 w 281328"/>
                    <a:gd name="connsiteY1" fmla="*/ 0 h 70332"/>
                    <a:gd name="connsiteX2" fmla="*/ 0 w 281328"/>
                    <a:gd name="connsiteY2" fmla="*/ 0 h 70332"/>
                    <a:gd name="connsiteX3" fmla="*/ 0 w 281328"/>
                    <a:gd name="connsiteY3" fmla="*/ 70860 h 70332"/>
                    <a:gd name="connsiteX4" fmla="*/ 285197 w 281328"/>
                    <a:gd name="connsiteY4" fmla="*/ 70860 h 70332"/>
                    <a:gd name="connsiteX5" fmla="*/ 285197 w 281328"/>
                    <a:gd name="connsiteY5" fmla="*/ 70156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28" h="70332">
                      <a:moveTo>
                        <a:pt x="285197" y="70156"/>
                      </a:moveTo>
                      <a:lnTo>
                        <a:pt x="285197" y="0"/>
                      </a:lnTo>
                      <a:lnTo>
                        <a:pt x="0" y="0"/>
                      </a:lnTo>
                      <a:lnTo>
                        <a:pt x="0" y="70860"/>
                      </a:lnTo>
                      <a:lnTo>
                        <a:pt x="285197" y="70860"/>
                      </a:lnTo>
                      <a:cubicBezTo>
                        <a:pt x="285197" y="70684"/>
                        <a:pt x="285197" y="70332"/>
                        <a:pt x="285197" y="70156"/>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59" name="Freeform: Shape 247">
                  <a:extLst>
                    <a:ext uri="{FF2B5EF4-FFF2-40B4-BE49-F238E27FC236}">
                      <a16:creationId xmlns:a16="http://schemas.microsoft.com/office/drawing/2014/main" id="{7EC8EF52-266D-4BA2-A592-274669624967}"/>
                    </a:ext>
                  </a:extLst>
                </p:cNvPr>
                <p:cNvSpPr/>
                <p:nvPr/>
              </p:nvSpPr>
              <p:spPr>
                <a:xfrm>
                  <a:off x="7803794" y="3988487"/>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0" name="Freeform: Shape 248">
                  <a:extLst>
                    <a:ext uri="{FF2B5EF4-FFF2-40B4-BE49-F238E27FC236}">
                      <a16:creationId xmlns:a16="http://schemas.microsoft.com/office/drawing/2014/main" id="{BC22C7C6-BA2E-4575-B981-8ED50AA1FBDD}"/>
                    </a:ext>
                  </a:extLst>
                </p:cNvPr>
                <p:cNvSpPr/>
                <p:nvPr/>
              </p:nvSpPr>
              <p:spPr>
                <a:xfrm>
                  <a:off x="7803794" y="3846592"/>
                  <a:ext cx="281329" cy="70332"/>
                </a:xfrm>
                <a:custGeom>
                  <a:avLst/>
                  <a:gdLst>
                    <a:gd name="connsiteX0" fmla="*/ 285197 w 281328"/>
                    <a:gd name="connsiteY0" fmla="*/ 703 h 70332"/>
                    <a:gd name="connsiteX1" fmla="*/ 285197 w 281328"/>
                    <a:gd name="connsiteY1" fmla="*/ 0 h 70332"/>
                    <a:gd name="connsiteX2" fmla="*/ 0 w 281328"/>
                    <a:gd name="connsiteY2" fmla="*/ 0 h 70332"/>
                    <a:gd name="connsiteX3" fmla="*/ 0 w 281328"/>
                    <a:gd name="connsiteY3" fmla="*/ 70860 h 70332"/>
                    <a:gd name="connsiteX4" fmla="*/ 285197 w 281328"/>
                    <a:gd name="connsiteY4" fmla="*/ 70860 h 70332"/>
                    <a:gd name="connsiteX5" fmla="*/ 285197 w 281328"/>
                    <a:gd name="connsiteY5" fmla="*/ 703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28" h="70332">
                      <a:moveTo>
                        <a:pt x="285197" y="703"/>
                      </a:moveTo>
                      <a:cubicBezTo>
                        <a:pt x="285197" y="528"/>
                        <a:pt x="285197" y="176"/>
                        <a:pt x="285197" y="0"/>
                      </a:cubicBezTo>
                      <a:lnTo>
                        <a:pt x="0" y="0"/>
                      </a:lnTo>
                      <a:lnTo>
                        <a:pt x="0" y="70860"/>
                      </a:lnTo>
                      <a:lnTo>
                        <a:pt x="285197" y="70860"/>
                      </a:lnTo>
                      <a:lnTo>
                        <a:pt x="285197" y="703"/>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1" name="Freeform: Shape 249">
                  <a:extLst>
                    <a:ext uri="{FF2B5EF4-FFF2-40B4-BE49-F238E27FC236}">
                      <a16:creationId xmlns:a16="http://schemas.microsoft.com/office/drawing/2014/main" id="{28B40733-FB24-437A-96F0-757CFCF269FF}"/>
                    </a:ext>
                  </a:extLst>
                </p:cNvPr>
                <p:cNvSpPr/>
                <p:nvPr/>
              </p:nvSpPr>
              <p:spPr>
                <a:xfrm>
                  <a:off x="7803970" y="3775732"/>
                  <a:ext cx="281329" cy="70332"/>
                </a:xfrm>
                <a:custGeom>
                  <a:avLst/>
                  <a:gdLst>
                    <a:gd name="connsiteX0" fmla="*/ 265504 w 281328"/>
                    <a:gd name="connsiteY0" fmla="*/ 0 h 70332"/>
                    <a:gd name="connsiteX1" fmla="*/ 0 w 281328"/>
                    <a:gd name="connsiteY1" fmla="*/ 0 h 70332"/>
                    <a:gd name="connsiteX2" fmla="*/ 0 w 281328"/>
                    <a:gd name="connsiteY2" fmla="*/ 70860 h 70332"/>
                    <a:gd name="connsiteX3" fmla="*/ 285197 w 281328"/>
                    <a:gd name="connsiteY3" fmla="*/ 70860 h 70332"/>
                    <a:gd name="connsiteX4" fmla="*/ 265504 w 281328"/>
                    <a:gd name="connsiteY4" fmla="*/ 0 h 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28" h="70332">
                      <a:moveTo>
                        <a:pt x="265504" y="0"/>
                      </a:moveTo>
                      <a:lnTo>
                        <a:pt x="0" y="0"/>
                      </a:lnTo>
                      <a:lnTo>
                        <a:pt x="0" y="70860"/>
                      </a:lnTo>
                      <a:lnTo>
                        <a:pt x="285197" y="70860"/>
                      </a:lnTo>
                      <a:cubicBezTo>
                        <a:pt x="284845" y="45013"/>
                        <a:pt x="277636" y="20924"/>
                        <a:pt x="265504" y="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2" name="Freeform: Shape 250">
                  <a:extLst>
                    <a:ext uri="{FF2B5EF4-FFF2-40B4-BE49-F238E27FC236}">
                      <a16:creationId xmlns:a16="http://schemas.microsoft.com/office/drawing/2014/main" id="{19ED5C27-BD4F-4A49-BD3F-49E89FED2071}"/>
                    </a:ext>
                  </a:extLst>
                </p:cNvPr>
                <p:cNvSpPr/>
                <p:nvPr/>
              </p:nvSpPr>
              <p:spPr>
                <a:xfrm>
                  <a:off x="7803794" y="3704697"/>
                  <a:ext cx="263746" cy="70332"/>
                </a:xfrm>
                <a:custGeom>
                  <a:avLst/>
                  <a:gdLst>
                    <a:gd name="connsiteX0" fmla="*/ 142599 w 263745"/>
                    <a:gd name="connsiteY0" fmla="*/ 0 h 70332"/>
                    <a:gd name="connsiteX1" fmla="*/ 17056 w 263745"/>
                    <a:gd name="connsiteY1" fmla="*/ 0 h 70332"/>
                    <a:gd name="connsiteX2" fmla="*/ 0 w 263745"/>
                    <a:gd name="connsiteY2" fmla="*/ 17056 h 70332"/>
                    <a:gd name="connsiteX3" fmla="*/ 0 w 263745"/>
                    <a:gd name="connsiteY3" fmla="*/ 70860 h 70332"/>
                    <a:gd name="connsiteX4" fmla="*/ 265504 w 263745"/>
                    <a:gd name="connsiteY4" fmla="*/ 70860 h 70332"/>
                    <a:gd name="connsiteX5" fmla="*/ 142599 w 263745"/>
                    <a:gd name="connsiteY5" fmla="*/ 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45" h="70332">
                      <a:moveTo>
                        <a:pt x="142599" y="0"/>
                      </a:moveTo>
                      <a:lnTo>
                        <a:pt x="17056" y="0"/>
                      </a:lnTo>
                      <a:cubicBezTo>
                        <a:pt x="7561" y="0"/>
                        <a:pt x="0" y="7737"/>
                        <a:pt x="0" y="17056"/>
                      </a:cubicBezTo>
                      <a:lnTo>
                        <a:pt x="0" y="70860"/>
                      </a:lnTo>
                      <a:lnTo>
                        <a:pt x="265504" y="70860"/>
                      </a:lnTo>
                      <a:cubicBezTo>
                        <a:pt x="240888" y="28660"/>
                        <a:pt x="194996" y="0"/>
                        <a:pt x="142599" y="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3" name="Freeform: Shape 251">
                  <a:extLst>
                    <a:ext uri="{FF2B5EF4-FFF2-40B4-BE49-F238E27FC236}">
                      <a16:creationId xmlns:a16="http://schemas.microsoft.com/office/drawing/2014/main" id="{02C92906-84A4-406A-8F84-850F5C99A229}"/>
                    </a:ext>
                  </a:extLst>
                </p:cNvPr>
                <p:cNvSpPr/>
                <p:nvPr/>
              </p:nvSpPr>
              <p:spPr>
                <a:xfrm>
                  <a:off x="7803794" y="3917628"/>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grpSp>
          <p:sp>
            <p:nvSpPr>
              <p:cNvPr id="47" name="Freeform: Shape 235">
                <a:extLst>
                  <a:ext uri="{FF2B5EF4-FFF2-40B4-BE49-F238E27FC236}">
                    <a16:creationId xmlns:a16="http://schemas.microsoft.com/office/drawing/2014/main" id="{EF075BAB-78A3-4756-AAF4-F7C5418291DB}"/>
                  </a:ext>
                </a:extLst>
              </p:cNvPr>
              <p:cNvSpPr/>
              <p:nvPr/>
            </p:nvSpPr>
            <p:spPr>
              <a:xfrm>
                <a:off x="6829340"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tx1">
                  <a:lumMod val="75000"/>
                </a:schemeClr>
              </a:solidFill>
              <a:ln w="17556" cap="rnd">
                <a:solidFill>
                  <a:srgbClr val="383C45"/>
                </a:solidFill>
                <a:prstDash val="solid"/>
                <a:round/>
              </a:ln>
              <a:scene3d>
                <a:camera prst="orthographicFront"/>
                <a:lightRig rig="threePt" dir="t"/>
              </a:scene3d>
              <a:sp3d prstMaterial="matte"/>
            </p:spPr>
            <p:txBody>
              <a:bodyPr rtlCol="0" anchor="ctr"/>
              <a:lstStyle/>
              <a:p>
                <a:endParaRPr lang="en-US"/>
              </a:p>
            </p:txBody>
          </p:sp>
          <p:sp>
            <p:nvSpPr>
              <p:cNvPr id="48" name="Freeform: Shape 236">
                <a:extLst>
                  <a:ext uri="{FF2B5EF4-FFF2-40B4-BE49-F238E27FC236}">
                    <a16:creationId xmlns:a16="http://schemas.microsoft.com/office/drawing/2014/main" id="{285DC212-963A-4F93-B250-A5F5B8243475}"/>
                  </a:ext>
                </a:extLst>
              </p:cNvPr>
              <p:cNvSpPr/>
              <p:nvPr/>
            </p:nvSpPr>
            <p:spPr>
              <a:xfrm>
                <a:off x="7216343"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tx1">
                  <a:lumMod val="75000"/>
                </a:schemeClr>
              </a:solidFill>
              <a:ln w="17556" cap="rnd">
                <a:solidFill>
                  <a:srgbClr val="383C45"/>
                </a:solidFill>
                <a:prstDash val="solid"/>
                <a:round/>
              </a:ln>
              <a:scene3d>
                <a:camera prst="orthographicFront"/>
                <a:lightRig rig="threePt" dir="t"/>
              </a:scene3d>
              <a:sp3d prstMaterial="matte"/>
            </p:spPr>
            <p:txBody>
              <a:bodyPr rtlCol="0" anchor="ctr"/>
              <a:lstStyle/>
              <a:p>
                <a:endParaRPr lang="en-US"/>
              </a:p>
            </p:txBody>
          </p:sp>
          <p:sp>
            <p:nvSpPr>
              <p:cNvPr id="49" name="Freeform: Shape 237">
                <a:extLst>
                  <a:ext uri="{FF2B5EF4-FFF2-40B4-BE49-F238E27FC236}">
                    <a16:creationId xmlns:a16="http://schemas.microsoft.com/office/drawing/2014/main" id="{F94FA86E-5FD5-492D-AD4A-82C993BF12F9}"/>
                  </a:ext>
                </a:extLst>
              </p:cNvPr>
              <p:cNvSpPr/>
              <p:nvPr/>
            </p:nvSpPr>
            <p:spPr>
              <a:xfrm>
                <a:off x="6570166" y="4719063"/>
                <a:ext cx="70332" cy="70332"/>
              </a:xfrm>
              <a:custGeom>
                <a:avLst/>
                <a:gdLst>
                  <a:gd name="connsiteX0" fmla="*/ 61541 w 70332"/>
                  <a:gd name="connsiteY0" fmla="*/ 10550 h 70332"/>
                  <a:gd name="connsiteX1" fmla="*/ 36045 w 70332"/>
                  <a:gd name="connsiteY1" fmla="*/ 0 h 70332"/>
                  <a:gd name="connsiteX2" fmla="*/ 10550 w 70332"/>
                  <a:gd name="connsiteY2" fmla="*/ 10550 h 70332"/>
                  <a:gd name="connsiteX3" fmla="*/ 0 w 70332"/>
                  <a:gd name="connsiteY3" fmla="*/ 36045 h 70332"/>
                  <a:gd name="connsiteX4" fmla="*/ 10550 w 70332"/>
                  <a:gd name="connsiteY4" fmla="*/ 61541 h 70332"/>
                  <a:gd name="connsiteX5" fmla="*/ 36045 w 70332"/>
                  <a:gd name="connsiteY5" fmla="*/ 72091 h 70332"/>
                  <a:gd name="connsiteX6" fmla="*/ 61541 w 70332"/>
                  <a:gd name="connsiteY6" fmla="*/ 61541 h 70332"/>
                  <a:gd name="connsiteX7" fmla="*/ 72091 w 70332"/>
                  <a:gd name="connsiteY7" fmla="*/ 36045 h 70332"/>
                  <a:gd name="connsiteX8" fmla="*/ 61541 w 70332"/>
                  <a:gd name="connsiteY8" fmla="*/ 1055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32" h="70332">
                    <a:moveTo>
                      <a:pt x="61541" y="10550"/>
                    </a:moveTo>
                    <a:cubicBezTo>
                      <a:pt x="55035" y="4044"/>
                      <a:pt x="46068" y="0"/>
                      <a:pt x="36045" y="0"/>
                    </a:cubicBezTo>
                    <a:cubicBezTo>
                      <a:pt x="26023" y="0"/>
                      <a:pt x="17056" y="4044"/>
                      <a:pt x="10550" y="10550"/>
                    </a:cubicBezTo>
                    <a:cubicBezTo>
                      <a:pt x="4044" y="17056"/>
                      <a:pt x="0" y="26023"/>
                      <a:pt x="0" y="36045"/>
                    </a:cubicBezTo>
                    <a:cubicBezTo>
                      <a:pt x="0" y="46068"/>
                      <a:pt x="4044" y="55035"/>
                      <a:pt x="10550" y="61541"/>
                    </a:cubicBezTo>
                    <a:cubicBezTo>
                      <a:pt x="17056" y="68046"/>
                      <a:pt x="26023" y="72091"/>
                      <a:pt x="36045" y="72091"/>
                    </a:cubicBezTo>
                    <a:cubicBezTo>
                      <a:pt x="46068" y="72091"/>
                      <a:pt x="55035" y="68046"/>
                      <a:pt x="61541" y="61541"/>
                    </a:cubicBezTo>
                    <a:cubicBezTo>
                      <a:pt x="68047" y="55035"/>
                      <a:pt x="72091" y="46068"/>
                      <a:pt x="72091" y="36045"/>
                    </a:cubicBezTo>
                    <a:cubicBezTo>
                      <a:pt x="72091" y="26199"/>
                      <a:pt x="68047" y="17056"/>
                      <a:pt x="61541" y="10550"/>
                    </a:cubicBezTo>
                    <a:close/>
                  </a:path>
                </a:pathLst>
              </a:custGeom>
              <a:solidFill>
                <a:schemeClr val="tx1">
                  <a:lumMod val="20000"/>
                  <a:lumOff val="80000"/>
                </a:schemeClr>
              </a:solidFill>
              <a:ln w="17556" cap="flat">
                <a:solidFill>
                  <a:srgbClr val="383C45"/>
                </a:solidFill>
                <a:prstDash val="solid"/>
                <a:miter/>
              </a:ln>
              <a:scene3d>
                <a:camera prst="orthographicFront"/>
                <a:lightRig rig="threePt" dir="t"/>
              </a:scene3d>
              <a:sp3d prstMaterial="matte"/>
            </p:spPr>
            <p:txBody>
              <a:bodyPr rtlCol="0" anchor="ctr"/>
              <a:lstStyle/>
              <a:p>
                <a:endParaRPr lang="en-US"/>
              </a:p>
            </p:txBody>
          </p:sp>
          <p:sp>
            <p:nvSpPr>
              <p:cNvPr id="50" name="Freeform: Shape 238">
                <a:extLst>
                  <a:ext uri="{FF2B5EF4-FFF2-40B4-BE49-F238E27FC236}">
                    <a16:creationId xmlns:a16="http://schemas.microsoft.com/office/drawing/2014/main" id="{B8EA2E0F-050A-494A-9ED9-238B3C4728BF}"/>
                  </a:ext>
                </a:extLst>
              </p:cNvPr>
              <p:cNvSpPr/>
              <p:nvPr/>
            </p:nvSpPr>
            <p:spPr>
              <a:xfrm>
                <a:off x="6442337"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bg1">
                  <a:lumMod val="50000"/>
                </a:schemeClr>
              </a:solidFill>
              <a:ln w="17556" cap="rnd">
                <a:solidFill>
                  <a:srgbClr val="383C45"/>
                </a:solidFill>
                <a:prstDash val="solid"/>
                <a:round/>
              </a:ln>
              <a:effectLst>
                <a:innerShdw blurRad="63500" dist="25400" dir="13500000">
                  <a:prstClr val="black">
                    <a:alpha val="78000"/>
                  </a:prstClr>
                </a:innerShdw>
              </a:effectLst>
              <a:scene3d>
                <a:camera prst="orthographicFront"/>
                <a:lightRig rig="threePt" dir="t"/>
              </a:scene3d>
              <a:sp3d prstMaterial="matte"/>
            </p:spPr>
            <p:txBody>
              <a:bodyPr rtlCol="0" anchor="ctr"/>
              <a:lstStyle/>
              <a:p>
                <a:endParaRPr lang="en-US"/>
              </a:p>
            </p:txBody>
          </p:sp>
          <p:sp>
            <p:nvSpPr>
              <p:cNvPr id="51" name="Freeform: Shape 239">
                <a:extLst>
                  <a:ext uri="{FF2B5EF4-FFF2-40B4-BE49-F238E27FC236}">
                    <a16:creationId xmlns:a16="http://schemas.microsoft.com/office/drawing/2014/main" id="{F02ED42D-6215-413B-8FFA-123338D9728D}"/>
                  </a:ext>
                </a:extLst>
              </p:cNvPr>
              <p:cNvSpPr/>
              <p:nvPr/>
            </p:nvSpPr>
            <p:spPr>
              <a:xfrm>
                <a:off x="6838659"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bg1">
                  <a:lumMod val="50000"/>
                </a:schemeClr>
              </a:solidFill>
              <a:ln w="17556" cap="rnd">
                <a:solidFill>
                  <a:srgbClr val="383C45"/>
                </a:solidFill>
                <a:prstDash val="solid"/>
                <a:round/>
              </a:ln>
              <a:effectLst>
                <a:innerShdw blurRad="63500" dist="25400" dir="13500000">
                  <a:prstClr val="black">
                    <a:alpha val="78000"/>
                  </a:prstClr>
                </a:innerShdw>
              </a:effectLst>
              <a:scene3d>
                <a:camera prst="orthographicFront"/>
                <a:lightRig rig="threePt" dir="t"/>
              </a:scene3d>
              <a:sp3d prstMaterial="matte"/>
            </p:spPr>
            <p:txBody>
              <a:bodyPr rtlCol="0" anchor="ctr"/>
              <a:lstStyle/>
              <a:p>
                <a:endParaRPr lang="en-US"/>
              </a:p>
            </p:txBody>
          </p:sp>
          <p:sp>
            <p:nvSpPr>
              <p:cNvPr id="52" name="Freeform: Shape 240">
                <a:extLst>
                  <a:ext uri="{FF2B5EF4-FFF2-40B4-BE49-F238E27FC236}">
                    <a16:creationId xmlns:a16="http://schemas.microsoft.com/office/drawing/2014/main" id="{78BCAA31-47C7-4ADF-AF88-3566D580FAFD}"/>
                  </a:ext>
                </a:extLst>
              </p:cNvPr>
              <p:cNvSpPr/>
              <p:nvPr/>
            </p:nvSpPr>
            <p:spPr>
              <a:xfrm>
                <a:off x="7234981"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bg1">
                  <a:lumMod val="50000"/>
                </a:schemeClr>
              </a:solidFill>
              <a:ln w="17556" cap="rnd">
                <a:solidFill>
                  <a:srgbClr val="383C45"/>
                </a:solidFill>
                <a:prstDash val="solid"/>
                <a:round/>
              </a:ln>
              <a:effectLst>
                <a:innerShdw blurRad="63500" dist="25400" dir="13500000">
                  <a:prstClr val="black">
                    <a:alpha val="78000"/>
                  </a:prstClr>
                </a:innerShdw>
              </a:effectLst>
              <a:scene3d>
                <a:camera prst="orthographicFront"/>
                <a:lightRig rig="threePt" dir="t"/>
              </a:scene3d>
              <a:sp3d prstMaterial="matte"/>
            </p:spPr>
            <p:txBody>
              <a:bodyPr rtlCol="0" anchor="ctr"/>
              <a:lstStyle/>
              <a:p>
                <a:endParaRPr lang="en-US"/>
              </a:p>
            </p:txBody>
          </p:sp>
        </p:grpSp>
        <p:cxnSp>
          <p:nvCxnSpPr>
            <p:cNvPr id="40" name="Straight Connector 265">
              <a:extLst>
                <a:ext uri="{FF2B5EF4-FFF2-40B4-BE49-F238E27FC236}">
                  <a16:creationId xmlns:a16="http://schemas.microsoft.com/office/drawing/2014/main" id="{2FB71566-127B-4D41-B535-78FBBDCCC462}"/>
                </a:ext>
              </a:extLst>
            </p:cNvPr>
            <p:cNvCxnSpPr>
              <a:cxnSpLocks/>
            </p:cNvCxnSpPr>
            <p:nvPr/>
          </p:nvCxnSpPr>
          <p:spPr bwMode="gray">
            <a:xfrm>
              <a:off x="4184652" y="4925539"/>
              <a:ext cx="1910207" cy="19805"/>
            </a:xfrm>
            <a:prstGeom prst="line">
              <a:avLst/>
            </a:prstGeom>
            <a:grpFill/>
            <a:ln w="12700" cap="flat">
              <a:solidFill>
                <a:schemeClr val="tx1"/>
              </a:solidFill>
              <a:prstDash val="solid"/>
              <a:miter/>
            </a:ln>
            <a:scene3d>
              <a:camera prst="orthographicFront"/>
              <a:lightRig rig="threePt" dir="t"/>
            </a:scene3d>
            <a:sp3d prstMaterial="matte"/>
          </p:spPr>
        </p:cxnSp>
        <p:grpSp>
          <p:nvGrpSpPr>
            <p:cNvPr id="41" name="Group 225">
              <a:extLst>
                <a:ext uri="{FF2B5EF4-FFF2-40B4-BE49-F238E27FC236}">
                  <a16:creationId xmlns:a16="http://schemas.microsoft.com/office/drawing/2014/main" id="{AAB6BAB8-463B-4EA7-8AB5-C61E75433CFB}"/>
                </a:ext>
              </a:extLst>
            </p:cNvPr>
            <p:cNvGrpSpPr/>
            <p:nvPr/>
          </p:nvGrpSpPr>
          <p:grpSpPr>
            <a:xfrm>
              <a:off x="3734754" y="2882900"/>
              <a:ext cx="2810841" cy="2810839"/>
              <a:chOff x="3473966" y="3035662"/>
              <a:chExt cx="2514377" cy="2514377"/>
            </a:xfrm>
            <a:effectLst>
              <a:outerShdw blurRad="63500" dist="139700" dir="6000000" sx="89000" sy="89000" algn="ctr" rotWithShape="0">
                <a:prstClr val="black">
                  <a:alpha val="40000"/>
                </a:prstClr>
              </a:outerShdw>
            </a:effectLst>
          </p:grpSpPr>
          <p:sp>
            <p:nvSpPr>
              <p:cNvPr id="43" name="Freeform: Shape 174">
                <a:extLst>
                  <a:ext uri="{FF2B5EF4-FFF2-40B4-BE49-F238E27FC236}">
                    <a16:creationId xmlns:a16="http://schemas.microsoft.com/office/drawing/2014/main" id="{1CE919C1-7F08-47D4-9C38-CFA08BF7ECDA}"/>
                  </a:ext>
                </a:extLst>
              </p:cNvPr>
              <p:cNvSpPr/>
              <p:nvPr/>
            </p:nvSpPr>
            <p:spPr>
              <a:xfrm>
                <a:off x="3663159" y="3892660"/>
                <a:ext cx="2145133" cy="1424228"/>
              </a:xfrm>
              <a:custGeom>
                <a:avLst/>
                <a:gdLst>
                  <a:gd name="connsiteX0" fmla="*/ 2093791 w 2145133"/>
                  <a:gd name="connsiteY0" fmla="*/ 58200 h 1424227"/>
                  <a:gd name="connsiteX1" fmla="*/ 1957522 w 2145133"/>
                  <a:gd name="connsiteY1" fmla="*/ 146291 h 1424227"/>
                  <a:gd name="connsiteX2" fmla="*/ 1572629 w 2145133"/>
                  <a:gd name="connsiteY2" fmla="*/ 73146 h 1424227"/>
                  <a:gd name="connsiteX3" fmla="*/ 1074852 w 2145133"/>
                  <a:gd name="connsiteY3" fmla="*/ 0 h 1424227"/>
                  <a:gd name="connsiteX4" fmla="*/ 600989 w 2145133"/>
                  <a:gd name="connsiteY4" fmla="*/ 72091 h 1424227"/>
                  <a:gd name="connsiteX5" fmla="*/ 167567 w 2145133"/>
                  <a:gd name="connsiteY5" fmla="*/ 145939 h 1424227"/>
                  <a:gd name="connsiteX6" fmla="*/ 71387 w 2145133"/>
                  <a:gd name="connsiteY6" fmla="*/ 22858 h 1424227"/>
                  <a:gd name="connsiteX7" fmla="*/ 0 w 2145133"/>
                  <a:gd name="connsiteY7" fmla="*/ 408454 h 1424227"/>
                  <a:gd name="connsiteX8" fmla="*/ 53628 w 2145133"/>
                  <a:gd name="connsiteY8" fmla="*/ 743939 h 1424227"/>
                  <a:gd name="connsiteX9" fmla="*/ 119916 w 2145133"/>
                  <a:gd name="connsiteY9" fmla="*/ 464896 h 1424227"/>
                  <a:gd name="connsiteX10" fmla="*/ 467709 w 2145133"/>
                  <a:gd name="connsiteY10" fmla="*/ 533294 h 1424227"/>
                  <a:gd name="connsiteX11" fmla="*/ 594132 w 2145133"/>
                  <a:gd name="connsiteY11" fmla="*/ 877570 h 1424227"/>
                  <a:gd name="connsiteX12" fmla="*/ 385421 w 2145133"/>
                  <a:gd name="connsiteY12" fmla="*/ 1097886 h 1424227"/>
                  <a:gd name="connsiteX13" fmla="*/ 182864 w 2145133"/>
                  <a:gd name="connsiteY13" fmla="*/ 1008740 h 1424227"/>
                  <a:gd name="connsiteX14" fmla="*/ 734620 w 2145133"/>
                  <a:gd name="connsiteY14" fmla="*/ 1428975 h 1424227"/>
                  <a:gd name="connsiteX15" fmla="*/ 649870 w 2145133"/>
                  <a:gd name="connsiteY15" fmla="*/ 1286728 h 1424227"/>
                  <a:gd name="connsiteX16" fmla="*/ 1081182 w 2145133"/>
                  <a:gd name="connsiteY16" fmla="*/ 1047950 h 1424227"/>
                  <a:gd name="connsiteX17" fmla="*/ 1512495 w 2145133"/>
                  <a:gd name="connsiteY17" fmla="*/ 1286728 h 1424227"/>
                  <a:gd name="connsiteX18" fmla="*/ 1435129 w 2145133"/>
                  <a:gd name="connsiteY18" fmla="*/ 1423173 h 1424227"/>
                  <a:gd name="connsiteX19" fmla="*/ 1956994 w 2145133"/>
                  <a:gd name="connsiteY19" fmla="*/ 1026675 h 1424227"/>
                  <a:gd name="connsiteX20" fmla="*/ 1786087 w 2145133"/>
                  <a:gd name="connsiteY20" fmla="*/ 1097710 h 1424227"/>
                  <a:gd name="connsiteX21" fmla="*/ 1577376 w 2145133"/>
                  <a:gd name="connsiteY21" fmla="*/ 877395 h 1424227"/>
                  <a:gd name="connsiteX22" fmla="*/ 1703798 w 2145133"/>
                  <a:gd name="connsiteY22" fmla="*/ 533118 h 1424227"/>
                  <a:gd name="connsiteX23" fmla="*/ 2051591 w 2145133"/>
                  <a:gd name="connsiteY23" fmla="*/ 464720 h 1424227"/>
                  <a:gd name="connsiteX24" fmla="*/ 2118935 w 2145133"/>
                  <a:gd name="connsiteY24" fmla="*/ 676596 h 1424227"/>
                  <a:gd name="connsiteX25" fmla="*/ 2152694 w 2145133"/>
                  <a:gd name="connsiteY25" fmla="*/ 408454 h 1424227"/>
                  <a:gd name="connsiteX26" fmla="*/ 2093791 w 2145133"/>
                  <a:gd name="connsiteY26" fmla="*/ 58200 h 1424227"/>
                  <a:gd name="connsiteX27" fmla="*/ 1083292 w 2145133"/>
                  <a:gd name="connsiteY27" fmla="*/ 905879 h 1424227"/>
                  <a:gd name="connsiteX28" fmla="*/ 683629 w 2145133"/>
                  <a:gd name="connsiteY28" fmla="*/ 506216 h 1424227"/>
                  <a:gd name="connsiteX29" fmla="*/ 1083292 w 2145133"/>
                  <a:gd name="connsiteY29" fmla="*/ 106553 h 1424227"/>
                  <a:gd name="connsiteX30" fmla="*/ 1482955 w 2145133"/>
                  <a:gd name="connsiteY30" fmla="*/ 506216 h 1424227"/>
                  <a:gd name="connsiteX31" fmla="*/ 1083292 w 2145133"/>
                  <a:gd name="connsiteY31" fmla="*/ 905879 h 142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45133" h="1424227">
                    <a:moveTo>
                      <a:pt x="2093791" y="58200"/>
                    </a:moveTo>
                    <a:cubicBezTo>
                      <a:pt x="2040338" y="161412"/>
                      <a:pt x="1957522" y="146291"/>
                      <a:pt x="1957522" y="146291"/>
                    </a:cubicBezTo>
                    <a:cubicBezTo>
                      <a:pt x="1957522" y="146291"/>
                      <a:pt x="1774482" y="109718"/>
                      <a:pt x="1572629" y="73146"/>
                    </a:cubicBezTo>
                    <a:cubicBezTo>
                      <a:pt x="1370599" y="36573"/>
                      <a:pt x="1149932" y="0"/>
                      <a:pt x="1074852" y="0"/>
                    </a:cubicBezTo>
                    <a:cubicBezTo>
                      <a:pt x="998542" y="0"/>
                      <a:pt x="796864" y="35869"/>
                      <a:pt x="600989" y="72091"/>
                    </a:cubicBezTo>
                    <a:cubicBezTo>
                      <a:pt x="411268" y="107257"/>
                      <a:pt x="226997" y="142599"/>
                      <a:pt x="167567" y="145939"/>
                    </a:cubicBezTo>
                    <a:cubicBezTo>
                      <a:pt x="107433" y="149456"/>
                      <a:pt x="81937" y="86684"/>
                      <a:pt x="71387" y="22858"/>
                    </a:cubicBezTo>
                    <a:cubicBezTo>
                      <a:pt x="25495" y="142599"/>
                      <a:pt x="0" y="272537"/>
                      <a:pt x="0" y="408454"/>
                    </a:cubicBezTo>
                    <a:cubicBezTo>
                      <a:pt x="0" y="525558"/>
                      <a:pt x="18990" y="638265"/>
                      <a:pt x="53628" y="743939"/>
                    </a:cubicBezTo>
                    <a:cubicBezTo>
                      <a:pt x="49057" y="646002"/>
                      <a:pt x="55914" y="512722"/>
                      <a:pt x="119916" y="464896"/>
                    </a:cubicBezTo>
                    <a:cubicBezTo>
                      <a:pt x="169852" y="427796"/>
                      <a:pt x="383135" y="501996"/>
                      <a:pt x="467709" y="533294"/>
                    </a:cubicBezTo>
                    <a:cubicBezTo>
                      <a:pt x="552284" y="564592"/>
                      <a:pt x="594132" y="846800"/>
                      <a:pt x="594132" y="877570"/>
                    </a:cubicBezTo>
                    <a:cubicBezTo>
                      <a:pt x="594132" y="908341"/>
                      <a:pt x="450478" y="1094370"/>
                      <a:pt x="385421" y="1097886"/>
                    </a:cubicBezTo>
                    <a:cubicBezTo>
                      <a:pt x="348496" y="1099820"/>
                      <a:pt x="256185" y="1051291"/>
                      <a:pt x="182864" y="1008740"/>
                    </a:cubicBezTo>
                    <a:cubicBezTo>
                      <a:pt x="314033" y="1203736"/>
                      <a:pt x="507447" y="1353016"/>
                      <a:pt x="734620" y="1428975"/>
                    </a:cubicBezTo>
                    <a:cubicBezTo>
                      <a:pt x="681344" y="1389237"/>
                      <a:pt x="649870" y="1340005"/>
                      <a:pt x="649870" y="1286728"/>
                    </a:cubicBezTo>
                    <a:cubicBezTo>
                      <a:pt x="649870" y="1154855"/>
                      <a:pt x="842932" y="1047950"/>
                      <a:pt x="1081182" y="1047950"/>
                    </a:cubicBezTo>
                    <a:cubicBezTo>
                      <a:pt x="1319433" y="1047950"/>
                      <a:pt x="1512495" y="1154855"/>
                      <a:pt x="1512495" y="1286728"/>
                    </a:cubicBezTo>
                    <a:cubicBezTo>
                      <a:pt x="1512495" y="1337367"/>
                      <a:pt x="1483834" y="1384490"/>
                      <a:pt x="1435129" y="1423173"/>
                    </a:cubicBezTo>
                    <a:cubicBezTo>
                      <a:pt x="1647708" y="1347917"/>
                      <a:pt x="1829517" y="1207956"/>
                      <a:pt x="1956994" y="1026675"/>
                    </a:cubicBezTo>
                    <a:cubicBezTo>
                      <a:pt x="1890530" y="1063775"/>
                      <a:pt x="1817737" y="1099469"/>
                      <a:pt x="1786087" y="1097710"/>
                    </a:cubicBezTo>
                    <a:cubicBezTo>
                      <a:pt x="1721030" y="1094194"/>
                      <a:pt x="1577376" y="908341"/>
                      <a:pt x="1577376" y="877395"/>
                    </a:cubicBezTo>
                    <a:cubicBezTo>
                      <a:pt x="1577376" y="846624"/>
                      <a:pt x="1619048" y="564416"/>
                      <a:pt x="1703798" y="533118"/>
                    </a:cubicBezTo>
                    <a:cubicBezTo>
                      <a:pt x="1788373" y="501820"/>
                      <a:pt x="2001831" y="427620"/>
                      <a:pt x="2051591" y="464720"/>
                    </a:cubicBezTo>
                    <a:cubicBezTo>
                      <a:pt x="2101879" y="502172"/>
                      <a:pt x="2117000" y="592197"/>
                      <a:pt x="2118935" y="676596"/>
                    </a:cubicBezTo>
                    <a:cubicBezTo>
                      <a:pt x="2140913" y="590791"/>
                      <a:pt x="2152694" y="500941"/>
                      <a:pt x="2152694" y="408454"/>
                    </a:cubicBezTo>
                    <a:cubicBezTo>
                      <a:pt x="2152518" y="285725"/>
                      <a:pt x="2131594" y="167918"/>
                      <a:pt x="2093791" y="58200"/>
                    </a:cubicBezTo>
                    <a:close/>
                    <a:moveTo>
                      <a:pt x="1083292" y="905879"/>
                    </a:moveTo>
                    <a:cubicBezTo>
                      <a:pt x="862625" y="905879"/>
                      <a:pt x="683629" y="726884"/>
                      <a:pt x="683629" y="506216"/>
                    </a:cubicBezTo>
                    <a:cubicBezTo>
                      <a:pt x="683629" y="285549"/>
                      <a:pt x="862449" y="106553"/>
                      <a:pt x="1083292" y="106553"/>
                    </a:cubicBezTo>
                    <a:cubicBezTo>
                      <a:pt x="1303960" y="106553"/>
                      <a:pt x="1482955" y="285549"/>
                      <a:pt x="1482955" y="506216"/>
                    </a:cubicBezTo>
                    <a:cubicBezTo>
                      <a:pt x="1482955" y="726884"/>
                      <a:pt x="1303960" y="905879"/>
                      <a:pt x="1083292" y="905879"/>
                    </a:cubicBezTo>
                    <a:close/>
                  </a:path>
                </a:pathLst>
              </a:custGeom>
              <a:solidFill>
                <a:schemeClr val="tx1"/>
              </a:solidFill>
              <a:ln w="9525" cap="flat">
                <a:noFill/>
                <a:prstDash val="solid"/>
                <a:miter/>
              </a:ln>
              <a:effectLst>
                <a:innerShdw blurRad="114300">
                  <a:prstClr val="black"/>
                </a:innerShdw>
              </a:effectLst>
              <a:scene3d>
                <a:camera prst="orthographicFront"/>
                <a:lightRig rig="threePt" dir="t"/>
              </a:scene3d>
              <a:sp3d extrusionH="101600" prstMaterial="matte">
                <a:bevelT w="19050" h="1905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Freeform: Shape 176">
                <a:extLst>
                  <a:ext uri="{FF2B5EF4-FFF2-40B4-BE49-F238E27FC236}">
                    <a16:creationId xmlns:a16="http://schemas.microsoft.com/office/drawing/2014/main" id="{A04658D6-308E-4105-B075-863EA2F79FA9}"/>
                  </a:ext>
                </a:extLst>
              </p:cNvPr>
              <p:cNvSpPr/>
              <p:nvPr/>
            </p:nvSpPr>
            <p:spPr>
              <a:xfrm>
                <a:off x="3473966" y="3035662"/>
                <a:ext cx="2514377" cy="2514377"/>
              </a:xfrm>
              <a:custGeom>
                <a:avLst/>
                <a:gdLst>
                  <a:gd name="connsiteX0" fmla="*/ 2187860 w 2514377"/>
                  <a:gd name="connsiteY0" fmla="*/ 399663 h 2514377"/>
                  <a:gd name="connsiteX1" fmla="*/ 1953126 w 2514377"/>
                  <a:gd name="connsiteY1" fmla="*/ 203436 h 2514377"/>
                  <a:gd name="connsiteX2" fmla="*/ 1265453 w 2514377"/>
                  <a:gd name="connsiteY2" fmla="*/ 0 h 2514377"/>
                  <a:gd name="connsiteX3" fmla="*/ 598176 w 2514377"/>
                  <a:gd name="connsiteY3" fmla="*/ 190249 h 2514377"/>
                  <a:gd name="connsiteX4" fmla="*/ 302077 w 2514377"/>
                  <a:gd name="connsiteY4" fmla="*/ 445379 h 2514377"/>
                  <a:gd name="connsiteX5" fmla="*/ 0 w 2514377"/>
                  <a:gd name="connsiteY5" fmla="*/ 1265453 h 2514377"/>
                  <a:gd name="connsiteX6" fmla="*/ 29364 w 2514377"/>
                  <a:gd name="connsiteY6" fmla="*/ 1536232 h 2514377"/>
                  <a:gd name="connsiteX7" fmla="*/ 149984 w 2514377"/>
                  <a:gd name="connsiteY7" fmla="*/ 1863101 h 2514377"/>
                  <a:gd name="connsiteX8" fmla="*/ 942628 w 2514377"/>
                  <a:gd name="connsiteY8" fmla="*/ 2489058 h 2514377"/>
                  <a:gd name="connsiteX9" fmla="*/ 1265629 w 2514377"/>
                  <a:gd name="connsiteY9" fmla="*/ 2530729 h 2514377"/>
                  <a:gd name="connsiteX10" fmla="*/ 1588629 w 2514377"/>
                  <a:gd name="connsiteY10" fmla="*/ 2489058 h 2514377"/>
                  <a:gd name="connsiteX11" fmla="*/ 2352965 w 2514377"/>
                  <a:gd name="connsiteY11" fmla="*/ 1912685 h 2514377"/>
                  <a:gd name="connsiteX12" fmla="*/ 2531081 w 2514377"/>
                  <a:gd name="connsiteY12" fmla="*/ 1265277 h 2514377"/>
                  <a:gd name="connsiteX13" fmla="*/ 2187860 w 2514377"/>
                  <a:gd name="connsiteY13" fmla="*/ 399663 h 2514377"/>
                  <a:gd name="connsiteX14" fmla="*/ 2307952 w 2514377"/>
                  <a:gd name="connsiteY14" fmla="*/ 1533594 h 2514377"/>
                  <a:gd name="connsiteX15" fmla="*/ 2146012 w 2514377"/>
                  <a:gd name="connsiteY15" fmla="*/ 1883673 h 2514377"/>
                  <a:gd name="connsiteX16" fmla="*/ 1624147 w 2514377"/>
                  <a:gd name="connsiteY16" fmla="*/ 2280171 h 2514377"/>
                  <a:gd name="connsiteX17" fmla="*/ 1265453 w 2514377"/>
                  <a:gd name="connsiteY17" fmla="*/ 2341712 h 2514377"/>
                  <a:gd name="connsiteX18" fmla="*/ 923814 w 2514377"/>
                  <a:gd name="connsiteY18" fmla="*/ 2285973 h 2514377"/>
                  <a:gd name="connsiteX19" fmla="*/ 372058 w 2514377"/>
                  <a:gd name="connsiteY19" fmla="*/ 1865738 h 2514377"/>
                  <a:gd name="connsiteX20" fmla="*/ 242822 w 2514377"/>
                  <a:gd name="connsiteY20" fmla="*/ 1600938 h 2514377"/>
                  <a:gd name="connsiteX21" fmla="*/ 189194 w 2514377"/>
                  <a:gd name="connsiteY21" fmla="*/ 1265453 h 2514377"/>
                  <a:gd name="connsiteX22" fmla="*/ 260581 w 2514377"/>
                  <a:gd name="connsiteY22" fmla="*/ 879856 h 2514377"/>
                  <a:gd name="connsiteX23" fmla="*/ 650749 w 2514377"/>
                  <a:gd name="connsiteY23" fmla="*/ 382080 h 2514377"/>
                  <a:gd name="connsiteX24" fmla="*/ 1265277 w 2514377"/>
                  <a:gd name="connsiteY24" fmla="*/ 189194 h 2514377"/>
                  <a:gd name="connsiteX25" fmla="*/ 1810352 w 2514377"/>
                  <a:gd name="connsiteY25" fmla="*/ 337595 h 2514377"/>
                  <a:gd name="connsiteX26" fmla="*/ 2282809 w 2514377"/>
                  <a:gd name="connsiteY26" fmla="*/ 915022 h 2514377"/>
                  <a:gd name="connsiteX27" fmla="*/ 2341536 w 2514377"/>
                  <a:gd name="connsiteY27" fmla="*/ 1265453 h 2514377"/>
                  <a:gd name="connsiteX28" fmla="*/ 2307952 w 2514377"/>
                  <a:gd name="connsiteY28" fmla="*/ 1533594 h 251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14377" h="2514377">
                    <a:moveTo>
                      <a:pt x="2187860" y="399663"/>
                    </a:moveTo>
                    <a:cubicBezTo>
                      <a:pt x="2117879" y="325287"/>
                      <a:pt x="2039283" y="259350"/>
                      <a:pt x="1953126" y="203436"/>
                    </a:cubicBezTo>
                    <a:cubicBezTo>
                      <a:pt x="1755141" y="74904"/>
                      <a:pt x="1519176" y="0"/>
                      <a:pt x="1265453" y="0"/>
                    </a:cubicBezTo>
                    <a:cubicBezTo>
                      <a:pt x="1020521" y="0"/>
                      <a:pt x="791941" y="69805"/>
                      <a:pt x="598176" y="190249"/>
                    </a:cubicBezTo>
                    <a:cubicBezTo>
                      <a:pt x="486699" y="259526"/>
                      <a:pt x="386827" y="345859"/>
                      <a:pt x="302077" y="445379"/>
                    </a:cubicBezTo>
                    <a:cubicBezTo>
                      <a:pt x="113762" y="666222"/>
                      <a:pt x="0" y="952474"/>
                      <a:pt x="0" y="1265453"/>
                    </a:cubicBezTo>
                    <a:cubicBezTo>
                      <a:pt x="0" y="1358467"/>
                      <a:pt x="10374" y="1449020"/>
                      <a:pt x="29364" y="1536232"/>
                    </a:cubicBezTo>
                    <a:cubicBezTo>
                      <a:pt x="54507" y="1651928"/>
                      <a:pt x="95476" y="1761647"/>
                      <a:pt x="149984" y="1863101"/>
                    </a:cubicBezTo>
                    <a:cubicBezTo>
                      <a:pt x="314033" y="2168694"/>
                      <a:pt x="599934" y="2398857"/>
                      <a:pt x="942628" y="2489058"/>
                    </a:cubicBezTo>
                    <a:cubicBezTo>
                      <a:pt x="1045665" y="2516136"/>
                      <a:pt x="1153976" y="2530729"/>
                      <a:pt x="1265629" y="2530729"/>
                    </a:cubicBezTo>
                    <a:cubicBezTo>
                      <a:pt x="1377281" y="2530729"/>
                      <a:pt x="1485417" y="2516136"/>
                      <a:pt x="1588629" y="2489058"/>
                    </a:cubicBezTo>
                    <a:cubicBezTo>
                      <a:pt x="1912509" y="2403780"/>
                      <a:pt x="2185574" y="2193487"/>
                      <a:pt x="2352965" y="1912685"/>
                    </a:cubicBezTo>
                    <a:cubicBezTo>
                      <a:pt x="2466024" y="1723316"/>
                      <a:pt x="2531081" y="1501945"/>
                      <a:pt x="2531081" y="1265277"/>
                    </a:cubicBezTo>
                    <a:cubicBezTo>
                      <a:pt x="2530906" y="930495"/>
                      <a:pt x="2400615" y="625957"/>
                      <a:pt x="2187860" y="399663"/>
                    </a:cubicBezTo>
                    <a:close/>
                    <a:moveTo>
                      <a:pt x="2307952" y="1533594"/>
                    </a:moveTo>
                    <a:cubicBezTo>
                      <a:pt x="2275248" y="1661072"/>
                      <a:pt x="2219686" y="1779054"/>
                      <a:pt x="2146012" y="1883673"/>
                    </a:cubicBezTo>
                    <a:cubicBezTo>
                      <a:pt x="2018535" y="2064779"/>
                      <a:pt x="1836726" y="2204916"/>
                      <a:pt x="1624147" y="2280171"/>
                    </a:cubicBezTo>
                    <a:cubicBezTo>
                      <a:pt x="1511967" y="2319909"/>
                      <a:pt x="1391172" y="2341712"/>
                      <a:pt x="1265453" y="2341712"/>
                    </a:cubicBezTo>
                    <a:cubicBezTo>
                      <a:pt x="1146064" y="2341712"/>
                      <a:pt x="1031246" y="2322019"/>
                      <a:pt x="923814" y="2285973"/>
                    </a:cubicBezTo>
                    <a:cubicBezTo>
                      <a:pt x="696817" y="2210015"/>
                      <a:pt x="503227" y="2060559"/>
                      <a:pt x="372058" y="1865738"/>
                    </a:cubicBezTo>
                    <a:cubicBezTo>
                      <a:pt x="317550" y="1784680"/>
                      <a:pt x="273944" y="1695710"/>
                      <a:pt x="242822" y="1600938"/>
                    </a:cubicBezTo>
                    <a:cubicBezTo>
                      <a:pt x="208183" y="1495263"/>
                      <a:pt x="189194" y="1382732"/>
                      <a:pt x="189194" y="1265453"/>
                    </a:cubicBezTo>
                    <a:cubicBezTo>
                      <a:pt x="189194" y="1129536"/>
                      <a:pt x="214689" y="999597"/>
                      <a:pt x="260581" y="879856"/>
                    </a:cubicBezTo>
                    <a:cubicBezTo>
                      <a:pt x="338298" y="677299"/>
                      <a:pt x="475446" y="504458"/>
                      <a:pt x="650749" y="382080"/>
                    </a:cubicBezTo>
                    <a:cubicBezTo>
                      <a:pt x="824997" y="260581"/>
                      <a:pt x="1036873" y="189194"/>
                      <a:pt x="1265277" y="189194"/>
                    </a:cubicBezTo>
                    <a:cubicBezTo>
                      <a:pt x="1464317" y="189194"/>
                      <a:pt x="1650346" y="243350"/>
                      <a:pt x="1810352" y="337595"/>
                    </a:cubicBezTo>
                    <a:cubicBezTo>
                      <a:pt x="2029437" y="466654"/>
                      <a:pt x="2198762" y="670970"/>
                      <a:pt x="2282809" y="915022"/>
                    </a:cubicBezTo>
                    <a:cubicBezTo>
                      <a:pt x="2320612" y="1024916"/>
                      <a:pt x="2341536" y="1142723"/>
                      <a:pt x="2341536" y="1265453"/>
                    </a:cubicBezTo>
                    <a:cubicBezTo>
                      <a:pt x="2341712" y="1358115"/>
                      <a:pt x="2329931" y="1447965"/>
                      <a:pt x="2307952" y="1533594"/>
                    </a:cubicBezTo>
                    <a:close/>
                  </a:path>
                </a:pathLst>
              </a:custGeom>
              <a:solidFill>
                <a:schemeClr val="tx1"/>
              </a:solidFill>
              <a:ln w="9525" cap="flat">
                <a:noFill/>
                <a:prstDash val="solid"/>
                <a:miter/>
              </a:ln>
              <a:scene3d>
                <a:camera prst="perspectiveFront" fov="6300000"/>
                <a:lightRig rig="threePt" dir="t"/>
              </a:scene3d>
              <a:sp3d extrusionH="63500" prstMaterial="matte">
                <a:bevelT w="25400" h="254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2" name="Oval 263">
              <a:extLst>
                <a:ext uri="{FF2B5EF4-FFF2-40B4-BE49-F238E27FC236}">
                  <a16:creationId xmlns:a16="http://schemas.microsoft.com/office/drawing/2014/main" id="{46391377-81FF-4468-9A8F-C3D9B4324012}"/>
                </a:ext>
              </a:extLst>
            </p:cNvPr>
            <p:cNvSpPr/>
            <p:nvPr/>
          </p:nvSpPr>
          <p:spPr bwMode="gray">
            <a:xfrm>
              <a:off x="4685856" y="3941914"/>
              <a:ext cx="920674" cy="920674"/>
            </a:xfrm>
            <a:prstGeom prst="ellipse">
              <a:avLst/>
            </a:prstGeom>
            <a:solidFill>
              <a:schemeClr val="tx1"/>
            </a:solidFill>
            <a:ln w="6350">
              <a:noFill/>
            </a:ln>
            <a:scene3d>
              <a:camera prst="orthographicFront"/>
              <a:lightRig rig="harsh" dir="t"/>
            </a:scene3d>
            <a:sp3d prstMaterial="matte">
              <a:bevelT w="2032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34" name="Rectangle 155">
              <a:extLst>
                <a:ext uri="{FF2B5EF4-FFF2-40B4-BE49-F238E27FC236}">
                  <a16:creationId xmlns:a16="http://schemas.microsoft.com/office/drawing/2014/main" id="{7CFF9C1D-93D7-4737-9FFD-6E24776BF065}"/>
                </a:ext>
              </a:extLst>
            </p:cNvPr>
            <p:cNvSpPr/>
            <p:nvPr/>
          </p:nvSpPr>
          <p:spPr bwMode="gray">
            <a:xfrm>
              <a:off x="7055889" y="3867510"/>
              <a:ext cx="1029615" cy="460382"/>
            </a:xfrm>
            <a:prstGeom prst="rect">
              <a:avLst/>
            </a:prstGeom>
          </p:spPr>
          <p:txBody>
            <a:bodyPr wrap="square" anchor="ctr">
              <a:spAutoFit/>
            </a:bodyPr>
            <a:lstStyle/>
            <a:p>
              <a:pPr marL="0" marR="0" lvl="0" indent="0" algn="ctr" defTabSz="914446" rtl="0" eaLnBrk="1" fontAlgn="auto" latinLnBrk="0" hangingPunct="1">
                <a:lnSpc>
                  <a:spcPct val="85000"/>
                </a:lnSpc>
                <a:spcBef>
                  <a:spcPts val="1200"/>
                </a:spcBef>
                <a:spcAft>
                  <a:spcPts val="1200"/>
                </a:spcAft>
                <a:buClrTx/>
                <a:buSzTx/>
                <a:buFontTx/>
                <a:buNone/>
                <a:tabLst/>
                <a:defRPr/>
              </a:pPr>
              <a:r>
                <a:rPr kumimoji="0" lang="en-US" sz="1400" b="1" i="0" u="none" strike="noStrike" kern="0" cap="none" spc="-23" normalizeH="0" baseline="0" noProof="0">
                  <a:ln>
                    <a:noFill/>
                  </a:ln>
                  <a:effectLst/>
                  <a:uLnTx/>
                  <a:uFillTx/>
                  <a:latin typeface="+mj-lt"/>
                  <a:ea typeface="+mn-ea"/>
                  <a:cs typeface="+mn-cs"/>
                </a:rPr>
                <a:t>Display </a:t>
              </a:r>
              <a:r>
                <a:rPr kumimoji="0" lang="en-US" sz="1400" b="1" i="0" u="none" strike="noStrike" kern="0" cap="none" spc="-23" normalizeH="0" baseline="0" noProof="0">
                  <a:ln>
                    <a:noFill/>
                  </a:ln>
                  <a:effectLst/>
                  <a:uLnTx/>
                  <a:uFillTx/>
                  <a:ea typeface="+mn-ea"/>
                  <a:cs typeface="+mn-cs"/>
                </a:rPr>
                <a:t>Audio</a:t>
              </a:r>
            </a:p>
          </p:txBody>
        </p:sp>
      </p:grpSp>
    </p:spTree>
    <p:extLst>
      <p:ext uri="{BB962C8B-B14F-4D97-AF65-F5344CB8AC3E}">
        <p14:creationId xmlns:p14="http://schemas.microsoft.com/office/powerpoint/2010/main" val="131496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A46FC-E5E4-4668-9ACD-0A174AB22997}"/>
              </a:ext>
            </a:extLst>
          </p:cNvPr>
          <p:cNvSpPr>
            <a:spLocks noGrp="1"/>
          </p:cNvSpPr>
          <p:nvPr>
            <p:ph type="title"/>
          </p:nvPr>
        </p:nvSpPr>
        <p:spPr>
          <a:xfrm>
            <a:off x="588322" y="424729"/>
            <a:ext cx="10989950" cy="363600"/>
          </a:xfrm>
        </p:spPr>
        <p:txBody>
          <a:bodyPr/>
          <a:lstStyle/>
          <a:p>
            <a:r>
              <a:rPr lang="en-US" dirty="0"/>
              <a:t>Potential penetration impact of brought-in over</a:t>
            </a:r>
            <a:br>
              <a:rPr lang="en-US" dirty="0"/>
            </a:br>
            <a:r>
              <a:rPr lang="en-US" dirty="0"/>
              <a:t>embedded navigation</a:t>
            </a:r>
          </a:p>
        </p:txBody>
      </p:sp>
      <p:sp>
        <p:nvSpPr>
          <p:cNvPr id="3" name="Date Placeholder 2">
            <a:extLst>
              <a:ext uri="{FF2B5EF4-FFF2-40B4-BE49-F238E27FC236}">
                <a16:creationId xmlns:a16="http://schemas.microsoft.com/office/drawing/2014/main" id="{39A71077-CBE4-48C9-9E57-39BA1DE73586}"/>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1B220D92-0BC1-454E-851F-78EF0E33D5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16DB3C-593D-4D04-B9CE-D0CCC77DB5B5}"/>
              </a:ext>
            </a:extLst>
          </p:cNvPr>
          <p:cNvSpPr>
            <a:spLocks noGrp="1"/>
          </p:cNvSpPr>
          <p:nvPr>
            <p:ph type="sldNum" sz="quarter" idx="12"/>
          </p:nvPr>
        </p:nvSpPr>
        <p:spPr/>
        <p:txBody>
          <a:bodyPr/>
          <a:lstStyle/>
          <a:p>
            <a:fld id="{192036CF-16FB-45A1-BE76-402E678A6FB6}" type="slidenum">
              <a:rPr lang="en-US" smtClean="0"/>
              <a:t>36</a:t>
            </a:fld>
            <a:endParaRPr lang="en-US"/>
          </a:p>
        </p:txBody>
      </p:sp>
      <p:sp>
        <p:nvSpPr>
          <p:cNvPr id="6" name="Subtitle 5">
            <a:extLst>
              <a:ext uri="{FF2B5EF4-FFF2-40B4-BE49-F238E27FC236}">
                <a16:creationId xmlns:a16="http://schemas.microsoft.com/office/drawing/2014/main" id="{D094AD19-0FE8-4A46-A311-8D89C93D1BEB}"/>
              </a:ext>
            </a:extLst>
          </p:cNvPr>
          <p:cNvSpPr>
            <a:spLocks noGrp="1"/>
          </p:cNvSpPr>
          <p:nvPr>
            <p:ph type="subTitle" idx="1"/>
          </p:nvPr>
        </p:nvSpPr>
        <p:spPr>
          <a:xfrm>
            <a:off x="591811" y="1309649"/>
            <a:ext cx="10986461" cy="291600"/>
          </a:xfrm>
        </p:spPr>
        <p:txBody>
          <a:bodyPr/>
          <a:lstStyle/>
          <a:p>
            <a:r>
              <a:rPr lang="en-US" dirty="0"/>
              <a:t>Risk of significant shifts to take place</a:t>
            </a:r>
          </a:p>
        </p:txBody>
      </p:sp>
      <p:grpSp>
        <p:nvGrpSpPr>
          <p:cNvPr id="7" name="Group 6">
            <a:extLst>
              <a:ext uri="{FF2B5EF4-FFF2-40B4-BE49-F238E27FC236}">
                <a16:creationId xmlns:a16="http://schemas.microsoft.com/office/drawing/2014/main" id="{85AC1770-36BB-4EFD-BB42-4101A8798E6B}"/>
              </a:ext>
            </a:extLst>
          </p:cNvPr>
          <p:cNvGrpSpPr/>
          <p:nvPr/>
        </p:nvGrpSpPr>
        <p:grpSpPr>
          <a:xfrm>
            <a:off x="598885" y="1884363"/>
            <a:ext cx="10991056" cy="3872970"/>
            <a:chOff x="598885" y="1884363"/>
            <a:chExt cx="10991056" cy="4116387"/>
          </a:xfrm>
        </p:grpSpPr>
        <p:graphicFrame>
          <p:nvGraphicFramePr>
            <p:cNvPr id="8" name="Chart 25">
              <a:extLst>
                <a:ext uri="{FF2B5EF4-FFF2-40B4-BE49-F238E27FC236}">
                  <a16:creationId xmlns:a16="http://schemas.microsoft.com/office/drawing/2014/main" id="{B2AA83D1-F0D0-469D-B042-3A2FBA9117B3}"/>
                </a:ext>
              </a:extLst>
            </p:cNvPr>
            <p:cNvGraphicFramePr>
              <a:graphicFrameLocks/>
            </p:cNvGraphicFramePr>
            <p:nvPr/>
          </p:nvGraphicFramePr>
          <p:xfrm>
            <a:off x="862807" y="2492375"/>
            <a:ext cx="4652168" cy="3394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26">
              <a:extLst>
                <a:ext uri="{FF2B5EF4-FFF2-40B4-BE49-F238E27FC236}">
                  <a16:creationId xmlns:a16="http://schemas.microsoft.com/office/drawing/2014/main" id="{3985A2A4-206C-4D85-BE4F-02328EEE5065}"/>
                </a:ext>
              </a:extLst>
            </p:cNvPr>
            <p:cNvGraphicFramePr>
              <a:graphicFrameLocks/>
            </p:cNvGraphicFramePr>
            <p:nvPr/>
          </p:nvGraphicFramePr>
          <p:xfrm>
            <a:off x="6673850" y="2492375"/>
            <a:ext cx="4652168" cy="3394975"/>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1">
              <a:extLst>
                <a:ext uri="{FF2B5EF4-FFF2-40B4-BE49-F238E27FC236}">
                  <a16:creationId xmlns:a16="http://schemas.microsoft.com/office/drawing/2014/main" id="{794DA0C6-03ED-4AD9-B2BE-7656276E9CCD}"/>
                </a:ext>
              </a:extLst>
            </p:cNvPr>
            <p:cNvSpPr/>
            <p:nvPr/>
          </p:nvSpPr>
          <p:spPr>
            <a:xfrm>
              <a:off x="756842" y="2009542"/>
              <a:ext cx="4864099" cy="290769"/>
            </a:xfrm>
            <a:prstGeom prst="rect">
              <a:avLst/>
            </a:prstGeom>
          </p:spPr>
          <p:txBody>
            <a:bodyPr wrap="square" lIns="0" tIns="0">
              <a:spAutoFit/>
            </a:bodyPr>
            <a:lstStyle/>
            <a:p>
              <a:pPr algn="ctr" defTabSz="914126">
                <a:spcBef>
                  <a:spcPct val="0"/>
                </a:spcBef>
              </a:pPr>
              <a:r>
                <a:rPr lang="en-US" sz="1600" b="1">
                  <a:latin typeface="+mj-lt"/>
                </a:rPr>
                <a:t>Europe</a:t>
              </a:r>
            </a:p>
          </p:txBody>
        </p:sp>
        <p:sp>
          <p:nvSpPr>
            <p:cNvPr id="11" name="Rectangle 1">
              <a:extLst>
                <a:ext uri="{FF2B5EF4-FFF2-40B4-BE49-F238E27FC236}">
                  <a16:creationId xmlns:a16="http://schemas.microsoft.com/office/drawing/2014/main" id="{BB27E3C3-A68A-4926-8B7F-0299F9063D58}"/>
                </a:ext>
              </a:extLst>
            </p:cNvPr>
            <p:cNvSpPr/>
            <p:nvPr/>
          </p:nvSpPr>
          <p:spPr>
            <a:xfrm>
              <a:off x="6720498" y="2009542"/>
              <a:ext cx="4811712" cy="292388"/>
            </a:xfrm>
            <a:prstGeom prst="rect">
              <a:avLst/>
            </a:prstGeom>
          </p:spPr>
          <p:txBody>
            <a:bodyPr wrap="square" lIns="0" tIns="0">
              <a:spAutoFit/>
            </a:bodyPr>
            <a:lstStyle/>
            <a:p>
              <a:pPr algn="ctr" defTabSz="914126">
                <a:spcBef>
                  <a:spcPct val="0"/>
                </a:spcBef>
              </a:pPr>
              <a:r>
                <a:rPr lang="en-US" sz="1600" b="1" dirty="0">
                  <a:latin typeface="+mj-lt"/>
                </a:rPr>
                <a:t>North America</a:t>
              </a:r>
            </a:p>
          </p:txBody>
        </p:sp>
        <p:sp>
          <p:nvSpPr>
            <p:cNvPr id="12" name="TextBox 29">
              <a:extLst>
                <a:ext uri="{FF2B5EF4-FFF2-40B4-BE49-F238E27FC236}">
                  <a16:creationId xmlns:a16="http://schemas.microsoft.com/office/drawing/2014/main" id="{35CBBE8F-702F-4DFE-8853-2B14EA5E3A73}"/>
                </a:ext>
              </a:extLst>
            </p:cNvPr>
            <p:cNvSpPr txBox="1"/>
            <p:nvPr/>
          </p:nvSpPr>
          <p:spPr bwMode="gray">
            <a:xfrm>
              <a:off x="4113586" y="2431888"/>
              <a:ext cx="1236313" cy="186939"/>
            </a:xfrm>
            <a:prstGeom prst="rect">
              <a:avLst/>
            </a:prstGeom>
            <a:noFill/>
          </p:spPr>
          <p:txBody>
            <a:bodyPr wrap="square" lIns="0" tIns="0" rIns="0" bIns="0" rtlCol="0">
              <a:noAutofit/>
            </a:bodyPr>
            <a:lstStyle/>
            <a:p>
              <a:pPr algn="l"/>
              <a:r>
                <a:rPr lang="en-US" sz="1400" dirty="0"/>
                <a:t>Without AA/CP</a:t>
              </a:r>
            </a:p>
          </p:txBody>
        </p:sp>
        <p:sp>
          <p:nvSpPr>
            <p:cNvPr id="13" name="TextBox 30">
              <a:extLst>
                <a:ext uri="{FF2B5EF4-FFF2-40B4-BE49-F238E27FC236}">
                  <a16:creationId xmlns:a16="http://schemas.microsoft.com/office/drawing/2014/main" id="{B1D8CE04-E065-41B2-B63F-C60D69C15CDA}"/>
                </a:ext>
              </a:extLst>
            </p:cNvPr>
            <p:cNvSpPr txBox="1"/>
            <p:nvPr/>
          </p:nvSpPr>
          <p:spPr bwMode="gray">
            <a:xfrm>
              <a:off x="4113586" y="3520099"/>
              <a:ext cx="1236313" cy="186939"/>
            </a:xfrm>
            <a:prstGeom prst="rect">
              <a:avLst/>
            </a:prstGeom>
            <a:noFill/>
          </p:spPr>
          <p:txBody>
            <a:bodyPr wrap="square" lIns="0" tIns="0" rIns="0" bIns="0" rtlCol="0">
              <a:noAutofit/>
            </a:bodyPr>
            <a:lstStyle/>
            <a:p>
              <a:pPr algn="l"/>
              <a:r>
                <a:rPr lang="en-US" sz="1400" dirty="0"/>
                <a:t>With AA/CP</a:t>
              </a:r>
            </a:p>
          </p:txBody>
        </p:sp>
        <p:sp>
          <p:nvSpPr>
            <p:cNvPr id="14" name="TextBox 29">
              <a:extLst>
                <a:ext uri="{FF2B5EF4-FFF2-40B4-BE49-F238E27FC236}">
                  <a16:creationId xmlns:a16="http://schemas.microsoft.com/office/drawing/2014/main" id="{6782C450-C6A3-4ABF-A038-BCCC20EF1434}"/>
                </a:ext>
              </a:extLst>
            </p:cNvPr>
            <p:cNvSpPr txBox="1"/>
            <p:nvPr/>
          </p:nvSpPr>
          <p:spPr bwMode="gray">
            <a:xfrm>
              <a:off x="9844663" y="4133056"/>
              <a:ext cx="1236313" cy="186939"/>
            </a:xfrm>
            <a:prstGeom prst="rect">
              <a:avLst/>
            </a:prstGeom>
            <a:noFill/>
          </p:spPr>
          <p:txBody>
            <a:bodyPr wrap="square" lIns="0" tIns="0" rIns="0" bIns="0" rtlCol="0">
              <a:noAutofit/>
            </a:bodyPr>
            <a:lstStyle/>
            <a:p>
              <a:pPr algn="l"/>
              <a:r>
                <a:rPr lang="en-US" sz="1400"/>
                <a:t>Without AA/CP</a:t>
              </a:r>
            </a:p>
          </p:txBody>
        </p:sp>
        <p:sp>
          <p:nvSpPr>
            <p:cNvPr id="15" name="TextBox 30">
              <a:extLst>
                <a:ext uri="{FF2B5EF4-FFF2-40B4-BE49-F238E27FC236}">
                  <a16:creationId xmlns:a16="http://schemas.microsoft.com/office/drawing/2014/main" id="{17C3DE6E-0EC9-4F5D-BB0C-4E328E1CCCF4}"/>
                </a:ext>
              </a:extLst>
            </p:cNvPr>
            <p:cNvSpPr txBox="1"/>
            <p:nvPr/>
          </p:nvSpPr>
          <p:spPr bwMode="gray">
            <a:xfrm>
              <a:off x="9844663" y="5064808"/>
              <a:ext cx="1236313" cy="186939"/>
            </a:xfrm>
            <a:prstGeom prst="rect">
              <a:avLst/>
            </a:prstGeom>
            <a:noFill/>
          </p:spPr>
          <p:txBody>
            <a:bodyPr wrap="square" lIns="0" tIns="0" rIns="0" bIns="0" rtlCol="0">
              <a:noAutofit/>
            </a:bodyPr>
            <a:lstStyle/>
            <a:p>
              <a:pPr algn="l"/>
              <a:r>
                <a:rPr lang="en-US" sz="1400"/>
                <a:t>With AA/CP</a:t>
              </a:r>
            </a:p>
          </p:txBody>
        </p:sp>
        <p:sp>
          <p:nvSpPr>
            <p:cNvPr id="16" name="Rechteck 1">
              <a:extLst>
                <a:ext uri="{FF2B5EF4-FFF2-40B4-BE49-F238E27FC236}">
                  <a16:creationId xmlns:a16="http://schemas.microsoft.com/office/drawing/2014/main" id="{704D2054-CC92-4644-8267-CC9249E989B3}"/>
                </a:ext>
              </a:extLst>
            </p:cNvPr>
            <p:cNvSpPr/>
            <p:nvPr/>
          </p:nvSpPr>
          <p:spPr bwMode="gray">
            <a:xfrm>
              <a:off x="598885" y="1884363"/>
              <a:ext cx="5180013" cy="4116387"/>
            </a:xfrm>
            <a:prstGeom prst="rect">
              <a:avLst/>
            </a:prstGeom>
            <a:noFill/>
            <a:ln w="15875">
              <a:gradFill flip="none" rotWithShape="1">
                <a:gsLst>
                  <a:gs pos="0">
                    <a:schemeClr val="accent6"/>
                  </a:gs>
                  <a:gs pos="100000">
                    <a:schemeClr val="tx2"/>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7" name="Pfeil: Chevron 31">
              <a:extLst>
                <a:ext uri="{FF2B5EF4-FFF2-40B4-BE49-F238E27FC236}">
                  <a16:creationId xmlns:a16="http://schemas.microsoft.com/office/drawing/2014/main" id="{E3235CFB-A5B2-4D8D-98A7-05072A42C488}"/>
                </a:ext>
              </a:extLst>
            </p:cNvPr>
            <p:cNvSpPr/>
            <p:nvPr/>
          </p:nvSpPr>
          <p:spPr bwMode="gray">
            <a:xfrm rot="5400000">
              <a:off x="4679082" y="3023033"/>
              <a:ext cx="177108" cy="453452"/>
            </a:xfrm>
            <a:prstGeom prst="chevron">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8" name="Rechteck 32">
              <a:extLst>
                <a:ext uri="{FF2B5EF4-FFF2-40B4-BE49-F238E27FC236}">
                  <a16:creationId xmlns:a16="http://schemas.microsoft.com/office/drawing/2014/main" id="{100935F3-A7F7-440D-96D8-3032E6AA6E91}"/>
                </a:ext>
              </a:extLst>
            </p:cNvPr>
            <p:cNvSpPr/>
            <p:nvPr/>
          </p:nvSpPr>
          <p:spPr bwMode="gray">
            <a:xfrm>
              <a:off x="6409928" y="1884363"/>
              <a:ext cx="5180013" cy="4116387"/>
            </a:xfrm>
            <a:prstGeom prst="rect">
              <a:avLst/>
            </a:prstGeom>
            <a:noFill/>
            <a:ln w="15875">
              <a:gradFill flip="none" rotWithShape="1">
                <a:gsLst>
                  <a:gs pos="100000">
                    <a:schemeClr val="accent6"/>
                  </a:gs>
                  <a:gs pos="0">
                    <a:schemeClr val="tx2"/>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9" name="Pfeil: Chevron 33">
              <a:extLst>
                <a:ext uri="{FF2B5EF4-FFF2-40B4-BE49-F238E27FC236}">
                  <a16:creationId xmlns:a16="http://schemas.microsoft.com/office/drawing/2014/main" id="{FEC1D7A2-0B46-4BF5-A544-DC58E93FC631}"/>
                </a:ext>
              </a:extLst>
            </p:cNvPr>
            <p:cNvSpPr/>
            <p:nvPr/>
          </p:nvSpPr>
          <p:spPr bwMode="gray">
            <a:xfrm rot="5400000">
              <a:off x="10541846" y="4449197"/>
              <a:ext cx="177108" cy="453452"/>
            </a:xfrm>
            <a:prstGeom prst="chevron">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sp>
        <p:nvSpPr>
          <p:cNvPr id="20" name="Footer Placeholder 3">
            <a:extLst>
              <a:ext uri="{FF2B5EF4-FFF2-40B4-BE49-F238E27FC236}">
                <a16:creationId xmlns:a16="http://schemas.microsoft.com/office/drawing/2014/main" id="{56231DBA-F51F-4843-AC73-672F800CCF1E}"/>
              </a:ext>
            </a:extLst>
          </p:cNvPr>
          <p:cNvSpPr txBox="1">
            <a:spLocks/>
          </p:cNvSpPr>
          <p:nvPr/>
        </p:nvSpPr>
        <p:spPr bwMode="gray">
          <a:xfrm>
            <a:off x="602457" y="6004770"/>
            <a:ext cx="2592299" cy="212285"/>
          </a:xfrm>
          <a:prstGeom prst="rect">
            <a:avLst/>
          </a:prstGeom>
        </p:spPr>
        <p:txBody>
          <a:bodyPr vert="horz" lIns="0" tIns="0" rIns="0" bIns="0" rtlCol="0" anchor="t">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HERE Analysis 2018</a:t>
            </a:r>
          </a:p>
        </p:txBody>
      </p:sp>
    </p:spTree>
    <p:extLst>
      <p:ext uri="{BB962C8B-B14F-4D97-AF65-F5344CB8AC3E}">
        <p14:creationId xmlns:p14="http://schemas.microsoft.com/office/powerpoint/2010/main" val="66977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B0B87-C4F9-433F-96FD-945CCAD5226B}"/>
              </a:ext>
            </a:extLst>
          </p:cNvPr>
          <p:cNvSpPr>
            <a:spLocks noGrp="1"/>
          </p:cNvSpPr>
          <p:nvPr>
            <p:ph type="title"/>
          </p:nvPr>
        </p:nvSpPr>
        <p:spPr/>
        <p:txBody>
          <a:bodyPr/>
          <a:lstStyle/>
          <a:p>
            <a:r>
              <a:rPr lang="en-US" dirty="0"/>
              <a:t>Consumer interest in ENS higher than car dealers assume</a:t>
            </a:r>
          </a:p>
        </p:txBody>
      </p:sp>
      <p:sp>
        <p:nvSpPr>
          <p:cNvPr id="3" name="Date Placeholder 2">
            <a:extLst>
              <a:ext uri="{FF2B5EF4-FFF2-40B4-BE49-F238E27FC236}">
                <a16:creationId xmlns:a16="http://schemas.microsoft.com/office/drawing/2014/main" id="{821BFA17-3498-4F81-8CDF-80AC8665AA9B}"/>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B5CFE954-B805-4358-BCFA-5AC582A293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F6562C-178B-471E-A1B3-618892DB1933}"/>
              </a:ext>
            </a:extLst>
          </p:cNvPr>
          <p:cNvSpPr>
            <a:spLocks noGrp="1"/>
          </p:cNvSpPr>
          <p:nvPr>
            <p:ph type="sldNum" sz="quarter" idx="12"/>
          </p:nvPr>
        </p:nvSpPr>
        <p:spPr/>
        <p:txBody>
          <a:bodyPr/>
          <a:lstStyle/>
          <a:p>
            <a:fld id="{192036CF-16FB-45A1-BE76-402E678A6FB6}" type="slidenum">
              <a:rPr lang="en-US" smtClean="0"/>
              <a:t>37</a:t>
            </a:fld>
            <a:endParaRPr lang="en-US"/>
          </a:p>
        </p:txBody>
      </p:sp>
      <p:sp>
        <p:nvSpPr>
          <p:cNvPr id="6" name="Subtitle 5">
            <a:extLst>
              <a:ext uri="{FF2B5EF4-FFF2-40B4-BE49-F238E27FC236}">
                <a16:creationId xmlns:a16="http://schemas.microsoft.com/office/drawing/2014/main" id="{5EDECAE2-EA83-47BB-AEDD-62E4FAC0049C}"/>
              </a:ext>
            </a:extLst>
          </p:cNvPr>
          <p:cNvSpPr>
            <a:spLocks noGrp="1"/>
          </p:cNvSpPr>
          <p:nvPr>
            <p:ph type="subTitle" idx="1"/>
          </p:nvPr>
        </p:nvSpPr>
        <p:spPr/>
        <p:txBody>
          <a:bodyPr/>
          <a:lstStyle/>
          <a:p>
            <a:r>
              <a:rPr lang="en-US" dirty="0"/>
              <a:t>Customer interest by age group and dealer influence – US study </a:t>
            </a:r>
          </a:p>
        </p:txBody>
      </p:sp>
      <p:grpSp>
        <p:nvGrpSpPr>
          <p:cNvPr id="11" name="Group 10">
            <a:extLst>
              <a:ext uri="{FF2B5EF4-FFF2-40B4-BE49-F238E27FC236}">
                <a16:creationId xmlns:a16="http://schemas.microsoft.com/office/drawing/2014/main" id="{030E8948-C4E2-49CB-A669-3C7247112AB9}"/>
              </a:ext>
            </a:extLst>
          </p:cNvPr>
          <p:cNvGrpSpPr/>
          <p:nvPr/>
        </p:nvGrpSpPr>
        <p:grpSpPr>
          <a:xfrm>
            <a:off x="598885" y="1884363"/>
            <a:ext cx="10991056" cy="3872970"/>
            <a:chOff x="598885" y="1884363"/>
            <a:chExt cx="10991056" cy="4118278"/>
          </a:xfrm>
        </p:grpSpPr>
        <p:graphicFrame>
          <p:nvGraphicFramePr>
            <p:cNvPr id="7" name="Chart 8">
              <a:extLst>
                <a:ext uri="{FF2B5EF4-FFF2-40B4-BE49-F238E27FC236}">
                  <a16:creationId xmlns:a16="http://schemas.microsoft.com/office/drawing/2014/main" id="{1FDAAD03-BB6B-4891-90B2-373259C3A2AA}"/>
                </a:ext>
              </a:extLst>
            </p:cNvPr>
            <p:cNvGraphicFramePr/>
            <p:nvPr/>
          </p:nvGraphicFramePr>
          <p:xfrm>
            <a:off x="604837" y="2228442"/>
            <a:ext cx="5180013" cy="3774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DC9DD3A-8E60-4F5B-ADFD-C28D5269A2A0}"/>
                </a:ext>
              </a:extLst>
            </p:cNvPr>
            <p:cNvGraphicFramePr/>
            <p:nvPr/>
          </p:nvGraphicFramePr>
          <p:xfrm>
            <a:off x="6399213" y="2227534"/>
            <a:ext cx="5176044" cy="3773215"/>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1">
              <a:extLst>
                <a:ext uri="{FF2B5EF4-FFF2-40B4-BE49-F238E27FC236}">
                  <a16:creationId xmlns:a16="http://schemas.microsoft.com/office/drawing/2014/main" id="{9B2108AC-CD2E-43D3-A170-B08EE965D700}"/>
                </a:ext>
              </a:extLst>
            </p:cNvPr>
            <p:cNvSpPr/>
            <p:nvPr/>
          </p:nvSpPr>
          <p:spPr>
            <a:xfrm>
              <a:off x="756842" y="2009542"/>
              <a:ext cx="4864099" cy="477054"/>
            </a:xfrm>
            <a:prstGeom prst="rect">
              <a:avLst/>
            </a:prstGeom>
          </p:spPr>
          <p:txBody>
            <a:bodyPr wrap="square" lIns="0" tIns="0">
              <a:spAutoFit/>
            </a:bodyPr>
            <a:lstStyle/>
            <a:p>
              <a:pPr algn="ctr" defTabSz="914126">
                <a:spcBef>
                  <a:spcPct val="0"/>
                </a:spcBef>
              </a:pPr>
              <a:r>
                <a:rPr lang="en-US" sz="1600" b="1">
                  <a:latin typeface="+mj-lt"/>
                </a:rPr>
                <a:t>Customer interest in embedded navigation</a:t>
              </a:r>
            </a:p>
            <a:p>
              <a:pPr algn="ctr" defTabSz="914126">
                <a:spcBef>
                  <a:spcPct val="0"/>
                </a:spcBef>
              </a:pPr>
              <a:r>
                <a:rPr lang="en-US" sz="1200" i="1"/>
                <a:t>by age</a:t>
              </a:r>
            </a:p>
          </p:txBody>
        </p:sp>
        <p:sp>
          <p:nvSpPr>
            <p:cNvPr id="10" name="Rectangle 1">
              <a:extLst>
                <a:ext uri="{FF2B5EF4-FFF2-40B4-BE49-F238E27FC236}">
                  <a16:creationId xmlns:a16="http://schemas.microsoft.com/office/drawing/2014/main" id="{8E7DC387-01D4-4F4F-A8E0-D4A15EB373BD}"/>
                </a:ext>
              </a:extLst>
            </p:cNvPr>
            <p:cNvSpPr/>
            <p:nvPr/>
          </p:nvSpPr>
          <p:spPr>
            <a:xfrm>
              <a:off x="6720498" y="2009542"/>
              <a:ext cx="4811712" cy="477054"/>
            </a:xfrm>
            <a:prstGeom prst="rect">
              <a:avLst/>
            </a:prstGeom>
          </p:spPr>
          <p:txBody>
            <a:bodyPr wrap="square" lIns="0" tIns="0">
              <a:spAutoFit/>
            </a:bodyPr>
            <a:lstStyle/>
            <a:p>
              <a:pPr algn="ctr" defTabSz="914126">
                <a:spcBef>
                  <a:spcPct val="0"/>
                </a:spcBef>
              </a:pPr>
              <a:r>
                <a:rPr lang="en-US" sz="1600" b="1" dirty="0">
                  <a:latin typeface="+mj-lt"/>
                </a:rPr>
                <a:t>Dealer influence</a:t>
              </a:r>
            </a:p>
            <a:p>
              <a:pPr algn="ctr" defTabSz="914126">
                <a:spcBef>
                  <a:spcPct val="0"/>
                </a:spcBef>
              </a:pPr>
              <a:r>
                <a:rPr lang="en-US" sz="1200" i="1" dirty="0"/>
                <a:t>by age</a:t>
              </a:r>
            </a:p>
          </p:txBody>
        </p:sp>
        <p:sp>
          <p:nvSpPr>
            <p:cNvPr id="13" name="Rechteck 1">
              <a:extLst>
                <a:ext uri="{FF2B5EF4-FFF2-40B4-BE49-F238E27FC236}">
                  <a16:creationId xmlns:a16="http://schemas.microsoft.com/office/drawing/2014/main" id="{3220EFC8-FAB6-41AD-9E2E-354A74D4F5E1}"/>
                </a:ext>
              </a:extLst>
            </p:cNvPr>
            <p:cNvSpPr/>
            <p:nvPr/>
          </p:nvSpPr>
          <p:spPr bwMode="gray">
            <a:xfrm>
              <a:off x="598885" y="1884363"/>
              <a:ext cx="5180013" cy="4116387"/>
            </a:xfrm>
            <a:prstGeom prst="rect">
              <a:avLst/>
            </a:prstGeom>
            <a:noFill/>
            <a:ln w="15875">
              <a:gradFill flip="none" rotWithShape="1">
                <a:gsLst>
                  <a:gs pos="0">
                    <a:schemeClr val="accent6"/>
                  </a:gs>
                  <a:gs pos="100000">
                    <a:schemeClr val="tx2"/>
                  </a:gs>
                </a:gsLst>
                <a:path path="circle">
                  <a:fillToRect l="100000" b="100000"/>
                </a:path>
                <a:tileRect t="-100000" r="-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4" name="Rechteck 32">
              <a:extLst>
                <a:ext uri="{FF2B5EF4-FFF2-40B4-BE49-F238E27FC236}">
                  <a16:creationId xmlns:a16="http://schemas.microsoft.com/office/drawing/2014/main" id="{F1A2602A-727D-4543-A48E-CBBCE65ED4E3}"/>
                </a:ext>
              </a:extLst>
            </p:cNvPr>
            <p:cNvSpPr/>
            <p:nvPr/>
          </p:nvSpPr>
          <p:spPr bwMode="gray">
            <a:xfrm>
              <a:off x="6409928" y="1884363"/>
              <a:ext cx="5180013" cy="4116387"/>
            </a:xfrm>
            <a:prstGeom prst="rect">
              <a:avLst/>
            </a:prstGeom>
            <a:noFill/>
            <a:ln w="15875">
              <a:gradFill flip="none" rotWithShape="1">
                <a:gsLst>
                  <a:gs pos="100000">
                    <a:schemeClr val="accent6"/>
                  </a:gs>
                  <a:gs pos="0">
                    <a:schemeClr val="tx2"/>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sp>
        <p:nvSpPr>
          <p:cNvPr id="28" name="Footer Placeholder 3">
            <a:extLst>
              <a:ext uri="{FF2B5EF4-FFF2-40B4-BE49-F238E27FC236}">
                <a16:creationId xmlns:a16="http://schemas.microsoft.com/office/drawing/2014/main" id="{D130136E-5C82-4271-8552-D2F338EB316B}"/>
              </a:ext>
            </a:extLst>
          </p:cNvPr>
          <p:cNvSpPr txBox="1">
            <a:spLocks/>
          </p:cNvSpPr>
          <p:nvPr/>
        </p:nvSpPr>
        <p:spPr bwMode="gray">
          <a:xfrm>
            <a:off x="602457" y="6004768"/>
            <a:ext cx="3696493" cy="175228"/>
          </a:xfrm>
          <a:prstGeom prst="rect">
            <a:avLst/>
          </a:prstGeom>
        </p:spPr>
        <p:txBody>
          <a:bodyPr vert="horz" lIns="0" tIns="0" rIns="0" bIns="0" rtlCol="0" anchor="t">
            <a:no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0" algn="l" defTabSz="457200" rtl="0" eaLnBrk="1" latinLnBrk="0" hangingPunct="1">
              <a:defRPr sz="800" kern="1200">
                <a:solidFill>
                  <a:schemeClr val="tx1"/>
                </a:solidFill>
                <a:latin typeface="+mn-lt"/>
                <a:ea typeface="+mn-ea"/>
                <a:cs typeface="+mn-cs"/>
              </a:defRPr>
            </a:lvl2pPr>
            <a:lvl3pPr marL="0" algn="l" defTabSz="457200" rtl="0" eaLnBrk="1" latinLnBrk="0" hangingPunct="1">
              <a:defRPr sz="800" kern="1200">
                <a:solidFill>
                  <a:schemeClr val="tx1"/>
                </a:solidFill>
                <a:latin typeface="+mn-lt"/>
                <a:ea typeface="+mn-ea"/>
                <a:cs typeface="+mn-cs"/>
              </a:defRPr>
            </a:lvl3pPr>
            <a:lvl4pPr marL="0" algn="l" defTabSz="457200" rtl="0" eaLnBrk="1" latinLnBrk="0" hangingPunct="1">
              <a:defRPr sz="800" kern="1200">
                <a:solidFill>
                  <a:schemeClr val="tx1"/>
                </a:solidFill>
                <a:latin typeface="+mn-lt"/>
                <a:ea typeface="+mn-ea"/>
                <a:cs typeface="+mn-cs"/>
              </a:defRPr>
            </a:lvl4pPr>
            <a:lvl5pPr marL="0" algn="l" defTabSz="457200" rtl="0" eaLnBrk="1" latinLnBrk="0" hangingPunct="1">
              <a:defRPr sz="800" kern="1200">
                <a:solidFill>
                  <a:schemeClr val="tx1"/>
                </a:solidFill>
                <a:latin typeface="+mn-lt"/>
                <a:ea typeface="+mn-ea"/>
                <a:cs typeface="+mn-cs"/>
              </a:defRPr>
            </a:lvl5pPr>
            <a:lvl6pPr marL="0" algn="l" defTabSz="457200" rtl="0" eaLnBrk="1" latinLnBrk="0" hangingPunct="1">
              <a:defRPr sz="800" kern="1200">
                <a:solidFill>
                  <a:schemeClr val="tx1"/>
                </a:solidFill>
                <a:latin typeface="+mn-lt"/>
                <a:ea typeface="+mn-ea"/>
                <a:cs typeface="+mn-cs"/>
              </a:defRPr>
            </a:lvl6pPr>
            <a:lvl7pPr marL="0" algn="l" defTabSz="457200" rtl="0" eaLnBrk="1" latinLnBrk="0" hangingPunct="1">
              <a:defRPr sz="800" kern="1200">
                <a:solidFill>
                  <a:schemeClr val="tx1"/>
                </a:solidFill>
                <a:latin typeface="+mn-lt"/>
                <a:ea typeface="+mn-ea"/>
                <a:cs typeface="+mn-cs"/>
              </a:defRPr>
            </a:lvl7pPr>
            <a:lvl8pPr marL="0" algn="l" defTabSz="457200" rtl="0" eaLnBrk="1" latinLnBrk="0" hangingPunct="1">
              <a:defRPr sz="800" kern="1200">
                <a:solidFill>
                  <a:schemeClr val="tx1"/>
                </a:solidFill>
                <a:latin typeface="+mn-lt"/>
                <a:ea typeface="+mn-ea"/>
                <a:cs typeface="+mn-cs"/>
              </a:defRPr>
            </a:lvl8pPr>
            <a:lvl9pPr marL="0" algn="l" defTabSz="457200" rtl="0" eaLnBrk="1" latinLnBrk="0" hangingPunct="1">
              <a:defRPr sz="800" kern="1200">
                <a:solidFill>
                  <a:schemeClr val="tx1"/>
                </a:solidFill>
                <a:latin typeface="+mn-lt"/>
                <a:ea typeface="+mn-ea"/>
                <a:cs typeface="+mn-cs"/>
              </a:defRPr>
            </a:lvl9pPr>
          </a:lstStyle>
          <a:p>
            <a:r>
              <a:rPr lang="en-US" dirty="0"/>
              <a:t>Source: HERE Embedded Navigation Study - January 2019</a:t>
            </a:r>
          </a:p>
        </p:txBody>
      </p:sp>
    </p:spTree>
    <p:extLst>
      <p:ext uri="{BB962C8B-B14F-4D97-AF65-F5344CB8AC3E}">
        <p14:creationId xmlns:p14="http://schemas.microsoft.com/office/powerpoint/2010/main" val="275939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30E3-5950-4B6D-9708-A7F6336656C8}"/>
              </a:ext>
            </a:extLst>
          </p:cNvPr>
          <p:cNvSpPr>
            <a:spLocks noGrp="1"/>
          </p:cNvSpPr>
          <p:nvPr>
            <p:ph type="title"/>
          </p:nvPr>
        </p:nvSpPr>
        <p:spPr/>
        <p:txBody>
          <a:bodyPr/>
          <a:lstStyle/>
          <a:p>
            <a:r>
              <a:rPr lang="en-US" dirty="0"/>
              <a:t>Big Tech entering the car with full stack</a:t>
            </a:r>
          </a:p>
        </p:txBody>
      </p:sp>
      <p:sp>
        <p:nvSpPr>
          <p:cNvPr id="3" name="Date Placeholder 2">
            <a:extLst>
              <a:ext uri="{FF2B5EF4-FFF2-40B4-BE49-F238E27FC236}">
                <a16:creationId xmlns:a16="http://schemas.microsoft.com/office/drawing/2014/main" id="{19ED8D36-1489-487F-B5D5-FDC4D9340174}"/>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0076D658-F703-4A21-A474-C45BF2C047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BA6DC7-FC75-4B1E-8BAE-9DD89B3B2CAE}"/>
              </a:ext>
            </a:extLst>
          </p:cNvPr>
          <p:cNvSpPr>
            <a:spLocks noGrp="1"/>
          </p:cNvSpPr>
          <p:nvPr>
            <p:ph type="sldNum" sz="quarter" idx="12"/>
          </p:nvPr>
        </p:nvSpPr>
        <p:spPr/>
        <p:txBody>
          <a:bodyPr/>
          <a:lstStyle/>
          <a:p>
            <a:fld id="{192036CF-16FB-45A1-BE76-402E678A6FB6}" type="slidenum">
              <a:rPr lang="en-US" smtClean="0"/>
              <a:t>38</a:t>
            </a:fld>
            <a:endParaRPr lang="en-US"/>
          </a:p>
        </p:txBody>
      </p:sp>
      <p:sp>
        <p:nvSpPr>
          <p:cNvPr id="8" name="Oval 126">
            <a:extLst>
              <a:ext uri="{FF2B5EF4-FFF2-40B4-BE49-F238E27FC236}">
                <a16:creationId xmlns:a16="http://schemas.microsoft.com/office/drawing/2014/main" id="{5D5E1532-082F-4E84-B3D9-4526A819E298}"/>
              </a:ext>
            </a:extLst>
          </p:cNvPr>
          <p:cNvSpPr/>
          <p:nvPr/>
        </p:nvSpPr>
        <p:spPr bwMode="gray">
          <a:xfrm>
            <a:off x="2184132" y="2040939"/>
            <a:ext cx="2597355" cy="2597354"/>
          </a:xfrm>
          <a:prstGeom prst="ellipse">
            <a:avLst/>
          </a:prstGeom>
          <a:gradFill flip="none" rotWithShape="1">
            <a:gsLst>
              <a:gs pos="7000">
                <a:schemeClr val="accent1"/>
              </a:gs>
              <a:gs pos="100000">
                <a:schemeClr val="accent2"/>
              </a:gs>
            </a:gsLst>
            <a:path path="circle">
              <a:fillToRect r="100000" b="100000"/>
            </a:path>
            <a:tileRect l="-100000" t="-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9" name="Group 127">
            <a:extLst>
              <a:ext uri="{FF2B5EF4-FFF2-40B4-BE49-F238E27FC236}">
                <a16:creationId xmlns:a16="http://schemas.microsoft.com/office/drawing/2014/main" id="{9DBECAEB-D987-4418-89FF-E6716ED8F2BF}"/>
              </a:ext>
            </a:extLst>
          </p:cNvPr>
          <p:cNvGrpSpPr/>
          <p:nvPr/>
        </p:nvGrpSpPr>
        <p:grpSpPr>
          <a:xfrm>
            <a:off x="1466955" y="2137050"/>
            <a:ext cx="5950039" cy="2810051"/>
            <a:chOff x="2941551" y="3224855"/>
            <a:chExt cx="5355623" cy="2529324"/>
          </a:xfrm>
          <a:gradFill>
            <a:gsLst>
              <a:gs pos="7000">
                <a:schemeClr val="tx2"/>
              </a:gs>
              <a:gs pos="100000">
                <a:schemeClr val="accent6"/>
              </a:gs>
            </a:gsLst>
            <a:path path="circle">
              <a:fillToRect l="100000" b="100000"/>
            </a:path>
          </a:gradFill>
        </p:grpSpPr>
        <p:sp>
          <p:nvSpPr>
            <p:cNvPr id="48" name="Freeform: Shape 166">
              <a:extLst>
                <a:ext uri="{FF2B5EF4-FFF2-40B4-BE49-F238E27FC236}">
                  <a16:creationId xmlns:a16="http://schemas.microsoft.com/office/drawing/2014/main" id="{7E920B91-6D5A-4FC0-A48B-1B8EF286E5DB}"/>
                </a:ext>
              </a:extLst>
            </p:cNvPr>
            <p:cNvSpPr/>
            <p:nvPr/>
          </p:nvSpPr>
          <p:spPr>
            <a:xfrm>
              <a:off x="3070496" y="3481040"/>
              <a:ext cx="703322" cy="1090150"/>
            </a:xfrm>
            <a:custGeom>
              <a:avLst/>
              <a:gdLst>
                <a:gd name="connsiteX0" fmla="*/ 5565 w 703322"/>
                <a:gd name="connsiteY0" fmla="*/ 1091029 h 1090149"/>
                <a:gd name="connsiteX1" fmla="*/ 432833 w 703322"/>
                <a:gd name="connsiteY1" fmla="*/ 1091029 h 1090149"/>
                <a:gd name="connsiteX2" fmla="*/ 403470 w 703322"/>
                <a:gd name="connsiteY2" fmla="*/ 820250 h 1090149"/>
                <a:gd name="connsiteX3" fmla="*/ 705547 w 703322"/>
                <a:gd name="connsiteY3" fmla="*/ 0 h 1090149"/>
                <a:gd name="connsiteX4" fmla="*/ 21566 w 703322"/>
                <a:gd name="connsiteY4" fmla="*/ 216272 h 1090149"/>
                <a:gd name="connsiteX5" fmla="*/ 5565 w 703322"/>
                <a:gd name="connsiteY5" fmla="*/ 1091029 h 1090149"/>
                <a:gd name="connsiteX6" fmla="*/ 57787 w 703322"/>
                <a:gd name="connsiteY6" fmla="*/ 720202 h 1090149"/>
                <a:gd name="connsiteX7" fmla="*/ 57787 w 703322"/>
                <a:gd name="connsiteY7" fmla="*/ 649342 h 1090149"/>
                <a:gd name="connsiteX8" fmla="*/ 57787 w 703322"/>
                <a:gd name="connsiteY8" fmla="*/ 578483 h 1090149"/>
                <a:gd name="connsiteX9" fmla="*/ 57787 w 703322"/>
                <a:gd name="connsiteY9" fmla="*/ 507623 h 1090149"/>
                <a:gd name="connsiteX10" fmla="*/ 57787 w 703322"/>
                <a:gd name="connsiteY10" fmla="*/ 436763 h 1090149"/>
                <a:gd name="connsiteX11" fmla="*/ 57787 w 703322"/>
                <a:gd name="connsiteY11" fmla="*/ 366607 h 1090149"/>
                <a:gd name="connsiteX12" fmla="*/ 57787 w 703322"/>
                <a:gd name="connsiteY12" fmla="*/ 365903 h 1090149"/>
                <a:gd name="connsiteX13" fmla="*/ 77304 w 703322"/>
                <a:gd name="connsiteY13" fmla="*/ 295044 h 1090149"/>
                <a:gd name="connsiteX14" fmla="*/ 200209 w 703322"/>
                <a:gd name="connsiteY14" fmla="*/ 224184 h 1090149"/>
                <a:gd name="connsiteX15" fmla="*/ 325753 w 703322"/>
                <a:gd name="connsiteY15" fmla="*/ 224184 h 1090149"/>
                <a:gd name="connsiteX16" fmla="*/ 342808 w 703322"/>
                <a:gd name="connsiteY16" fmla="*/ 241240 h 1090149"/>
                <a:gd name="connsiteX17" fmla="*/ 342808 w 703322"/>
                <a:gd name="connsiteY17" fmla="*/ 295044 h 1090149"/>
                <a:gd name="connsiteX18" fmla="*/ 342808 w 703322"/>
                <a:gd name="connsiteY18" fmla="*/ 365903 h 1090149"/>
                <a:gd name="connsiteX19" fmla="*/ 342808 w 703322"/>
                <a:gd name="connsiteY19" fmla="*/ 436763 h 1090149"/>
                <a:gd name="connsiteX20" fmla="*/ 342808 w 703322"/>
                <a:gd name="connsiteY20" fmla="*/ 507623 h 1090149"/>
                <a:gd name="connsiteX21" fmla="*/ 342808 w 703322"/>
                <a:gd name="connsiteY21" fmla="*/ 578483 h 1090149"/>
                <a:gd name="connsiteX22" fmla="*/ 342808 w 703322"/>
                <a:gd name="connsiteY22" fmla="*/ 649342 h 1090149"/>
                <a:gd name="connsiteX23" fmla="*/ 342808 w 703322"/>
                <a:gd name="connsiteY23" fmla="*/ 720202 h 1090149"/>
                <a:gd name="connsiteX24" fmla="*/ 342808 w 703322"/>
                <a:gd name="connsiteY24" fmla="*/ 791062 h 1090149"/>
                <a:gd name="connsiteX25" fmla="*/ 342808 w 703322"/>
                <a:gd name="connsiteY25" fmla="*/ 861921 h 1090149"/>
                <a:gd name="connsiteX26" fmla="*/ 342808 w 703322"/>
                <a:gd name="connsiteY26" fmla="*/ 932781 h 1090149"/>
                <a:gd name="connsiteX27" fmla="*/ 342808 w 703322"/>
                <a:gd name="connsiteY27" fmla="*/ 983772 h 1090149"/>
                <a:gd name="connsiteX28" fmla="*/ 322763 w 703322"/>
                <a:gd name="connsiteY28" fmla="*/ 1003817 h 1090149"/>
                <a:gd name="connsiteX29" fmla="*/ 200209 w 703322"/>
                <a:gd name="connsiteY29" fmla="*/ 1003817 h 1090149"/>
                <a:gd name="connsiteX30" fmla="*/ 77304 w 703322"/>
                <a:gd name="connsiteY30" fmla="*/ 932957 h 1090149"/>
                <a:gd name="connsiteX31" fmla="*/ 57787 w 703322"/>
                <a:gd name="connsiteY31" fmla="*/ 862097 h 1090149"/>
                <a:gd name="connsiteX32" fmla="*/ 57787 w 703322"/>
                <a:gd name="connsiteY32" fmla="*/ 861394 h 1090149"/>
                <a:gd name="connsiteX33" fmla="*/ 57787 w 703322"/>
                <a:gd name="connsiteY33" fmla="*/ 791238 h 1090149"/>
                <a:gd name="connsiteX34" fmla="*/ 57787 w 703322"/>
                <a:gd name="connsiteY34" fmla="*/ 720202 h 109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03322" h="1090149">
                  <a:moveTo>
                    <a:pt x="5565" y="1091029"/>
                  </a:moveTo>
                  <a:lnTo>
                    <a:pt x="432833" y="1091029"/>
                  </a:lnTo>
                  <a:cubicBezTo>
                    <a:pt x="413844" y="1003817"/>
                    <a:pt x="403470" y="913264"/>
                    <a:pt x="403470" y="820250"/>
                  </a:cubicBezTo>
                  <a:cubicBezTo>
                    <a:pt x="403470" y="507271"/>
                    <a:pt x="517408" y="221019"/>
                    <a:pt x="705547" y="0"/>
                  </a:cubicBezTo>
                  <a:cubicBezTo>
                    <a:pt x="401360" y="64881"/>
                    <a:pt x="153790" y="145236"/>
                    <a:pt x="21566" y="216272"/>
                  </a:cubicBezTo>
                  <a:cubicBezTo>
                    <a:pt x="5038" y="421818"/>
                    <a:pt x="-7798" y="718620"/>
                    <a:pt x="5565" y="1091029"/>
                  </a:cubicBezTo>
                  <a:close/>
                  <a:moveTo>
                    <a:pt x="57787" y="720202"/>
                  </a:moveTo>
                  <a:lnTo>
                    <a:pt x="57787" y="649342"/>
                  </a:lnTo>
                  <a:lnTo>
                    <a:pt x="57787" y="578483"/>
                  </a:lnTo>
                  <a:lnTo>
                    <a:pt x="57787" y="507623"/>
                  </a:lnTo>
                  <a:lnTo>
                    <a:pt x="57787" y="436763"/>
                  </a:lnTo>
                  <a:lnTo>
                    <a:pt x="57787" y="366607"/>
                  </a:lnTo>
                  <a:cubicBezTo>
                    <a:pt x="57787" y="366431"/>
                    <a:pt x="57787" y="366079"/>
                    <a:pt x="57787" y="365903"/>
                  </a:cubicBezTo>
                  <a:cubicBezTo>
                    <a:pt x="57963" y="340056"/>
                    <a:pt x="65172" y="315792"/>
                    <a:pt x="77304" y="295044"/>
                  </a:cubicBezTo>
                  <a:cubicBezTo>
                    <a:pt x="102096" y="252669"/>
                    <a:pt x="147988" y="224184"/>
                    <a:pt x="200209" y="224184"/>
                  </a:cubicBezTo>
                  <a:lnTo>
                    <a:pt x="325753" y="224184"/>
                  </a:lnTo>
                  <a:cubicBezTo>
                    <a:pt x="335247" y="224184"/>
                    <a:pt x="342808" y="231921"/>
                    <a:pt x="342808" y="241240"/>
                  </a:cubicBezTo>
                  <a:lnTo>
                    <a:pt x="342808" y="295044"/>
                  </a:lnTo>
                  <a:lnTo>
                    <a:pt x="342808" y="365903"/>
                  </a:lnTo>
                  <a:lnTo>
                    <a:pt x="342808" y="436763"/>
                  </a:lnTo>
                  <a:lnTo>
                    <a:pt x="342808" y="507623"/>
                  </a:lnTo>
                  <a:lnTo>
                    <a:pt x="342808" y="578483"/>
                  </a:lnTo>
                  <a:lnTo>
                    <a:pt x="342808" y="649342"/>
                  </a:lnTo>
                  <a:lnTo>
                    <a:pt x="342808" y="720202"/>
                  </a:lnTo>
                  <a:lnTo>
                    <a:pt x="342808" y="791062"/>
                  </a:lnTo>
                  <a:lnTo>
                    <a:pt x="342808" y="861921"/>
                  </a:lnTo>
                  <a:lnTo>
                    <a:pt x="342808" y="932781"/>
                  </a:lnTo>
                  <a:lnTo>
                    <a:pt x="342808" y="983772"/>
                  </a:lnTo>
                  <a:cubicBezTo>
                    <a:pt x="342808" y="994850"/>
                    <a:pt x="333841" y="1003817"/>
                    <a:pt x="322763" y="1003817"/>
                  </a:cubicBezTo>
                  <a:lnTo>
                    <a:pt x="200209" y="1003817"/>
                  </a:lnTo>
                  <a:cubicBezTo>
                    <a:pt x="147812" y="1003817"/>
                    <a:pt x="102096" y="975156"/>
                    <a:pt x="77304" y="932957"/>
                  </a:cubicBezTo>
                  <a:cubicBezTo>
                    <a:pt x="64996" y="912033"/>
                    <a:pt x="57787" y="887769"/>
                    <a:pt x="57787" y="862097"/>
                  </a:cubicBezTo>
                  <a:cubicBezTo>
                    <a:pt x="57787" y="861921"/>
                    <a:pt x="57787" y="861570"/>
                    <a:pt x="57787" y="861394"/>
                  </a:cubicBezTo>
                  <a:lnTo>
                    <a:pt x="57787" y="791238"/>
                  </a:lnTo>
                  <a:lnTo>
                    <a:pt x="57787" y="720202"/>
                  </a:ln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49" name="Freeform: Shape 167">
              <a:extLst>
                <a:ext uri="{FF2B5EF4-FFF2-40B4-BE49-F238E27FC236}">
                  <a16:creationId xmlns:a16="http://schemas.microsoft.com/office/drawing/2014/main" id="{E31415FF-BB99-41E0-8909-33C79B571B35}"/>
                </a:ext>
              </a:extLst>
            </p:cNvPr>
            <p:cNvSpPr/>
            <p:nvPr/>
          </p:nvSpPr>
          <p:spPr>
            <a:xfrm>
              <a:off x="6019465" y="5524895"/>
              <a:ext cx="527492" cy="228580"/>
            </a:xfrm>
            <a:custGeom>
              <a:avLst/>
              <a:gdLst>
                <a:gd name="connsiteX0" fmla="*/ 320012 w 527491"/>
                <a:gd name="connsiteY0" fmla="*/ 17231 h 228579"/>
                <a:gd name="connsiteX1" fmla="*/ 320012 w 527491"/>
                <a:gd name="connsiteY1" fmla="*/ 0 h 228579"/>
                <a:gd name="connsiteX2" fmla="*/ 0 w 527491"/>
                <a:gd name="connsiteY2" fmla="*/ 0 h 228579"/>
                <a:gd name="connsiteX3" fmla="*/ 369244 w 527491"/>
                <a:gd name="connsiteY3" fmla="*/ 233679 h 228579"/>
                <a:gd name="connsiteX4" fmla="*/ 536635 w 527491"/>
                <a:gd name="connsiteY4" fmla="*/ 233679 h 228579"/>
                <a:gd name="connsiteX5" fmla="*/ 320012 w 527491"/>
                <a:gd name="connsiteY5" fmla="*/ 17231 h 2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491" h="228579">
                  <a:moveTo>
                    <a:pt x="320012" y="17231"/>
                  </a:moveTo>
                  <a:lnTo>
                    <a:pt x="320012" y="0"/>
                  </a:lnTo>
                  <a:lnTo>
                    <a:pt x="0" y="0"/>
                  </a:lnTo>
                  <a:cubicBezTo>
                    <a:pt x="39562" y="0"/>
                    <a:pt x="201853" y="233679"/>
                    <a:pt x="369244" y="233679"/>
                  </a:cubicBezTo>
                  <a:lnTo>
                    <a:pt x="536635" y="233679"/>
                  </a:lnTo>
                  <a:cubicBezTo>
                    <a:pt x="417598" y="233854"/>
                    <a:pt x="320012" y="136269"/>
                    <a:pt x="320012" y="17231"/>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50" name="Freeform: Shape 168">
              <a:extLst>
                <a:ext uri="{FF2B5EF4-FFF2-40B4-BE49-F238E27FC236}">
                  <a16:creationId xmlns:a16="http://schemas.microsoft.com/office/drawing/2014/main" id="{26CC7AF7-5082-4DC1-9439-D00A705CE3DD}"/>
                </a:ext>
              </a:extLst>
            </p:cNvPr>
            <p:cNvSpPr/>
            <p:nvPr/>
          </p:nvSpPr>
          <p:spPr>
            <a:xfrm>
              <a:off x="8015845" y="3583725"/>
              <a:ext cx="281329" cy="2162716"/>
            </a:xfrm>
            <a:custGeom>
              <a:avLst/>
              <a:gdLst>
                <a:gd name="connsiteX0" fmla="*/ 220316 w 281328"/>
                <a:gd name="connsiteY0" fmla="*/ 49233 h 2162716"/>
                <a:gd name="connsiteX1" fmla="*/ 100927 w 281328"/>
                <a:gd name="connsiteY1" fmla="*/ 0 h 2162716"/>
                <a:gd name="connsiteX2" fmla="*/ 192359 w 281328"/>
                <a:gd name="connsiteY2" fmla="*/ 1072742 h 2162716"/>
                <a:gd name="connsiteX3" fmla="*/ 165281 w 281328"/>
                <a:gd name="connsiteY3" fmla="*/ 1396798 h 2162716"/>
                <a:gd name="connsiteX4" fmla="*/ 0 w 281328"/>
                <a:gd name="connsiteY4" fmla="*/ 2175024 h 2162716"/>
                <a:gd name="connsiteX5" fmla="*/ 113586 w 281328"/>
                <a:gd name="connsiteY5" fmla="*/ 2175024 h 2162716"/>
                <a:gd name="connsiteX6" fmla="*/ 220316 w 281328"/>
                <a:gd name="connsiteY6" fmla="*/ 49233 h 216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328" h="2162716">
                  <a:moveTo>
                    <a:pt x="220316" y="49233"/>
                  </a:moveTo>
                  <a:cubicBezTo>
                    <a:pt x="201678" y="27605"/>
                    <a:pt x="157896" y="11605"/>
                    <a:pt x="100927" y="0"/>
                  </a:cubicBezTo>
                  <a:cubicBezTo>
                    <a:pt x="146643" y="177589"/>
                    <a:pt x="218206" y="549822"/>
                    <a:pt x="192359" y="1072742"/>
                  </a:cubicBezTo>
                  <a:cubicBezTo>
                    <a:pt x="186732" y="1187384"/>
                    <a:pt x="177238" y="1295696"/>
                    <a:pt x="165281" y="1396798"/>
                  </a:cubicBezTo>
                  <a:cubicBezTo>
                    <a:pt x="122378" y="1758482"/>
                    <a:pt x="47650" y="2028733"/>
                    <a:pt x="0" y="2175024"/>
                  </a:cubicBezTo>
                  <a:lnTo>
                    <a:pt x="113586" y="2175024"/>
                  </a:lnTo>
                  <a:cubicBezTo>
                    <a:pt x="359398" y="1495087"/>
                    <a:pt x="303835" y="146643"/>
                    <a:pt x="220316" y="49233"/>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51" name="Freeform: Shape 169">
              <a:extLst>
                <a:ext uri="{FF2B5EF4-FFF2-40B4-BE49-F238E27FC236}">
                  <a16:creationId xmlns:a16="http://schemas.microsoft.com/office/drawing/2014/main" id="{E99A3660-D946-4ACF-9271-7A7A0C18C46D}"/>
                </a:ext>
              </a:extLst>
            </p:cNvPr>
            <p:cNvSpPr/>
            <p:nvPr/>
          </p:nvSpPr>
          <p:spPr>
            <a:xfrm>
              <a:off x="3076061" y="4572069"/>
              <a:ext cx="545075" cy="316495"/>
            </a:xfrm>
            <a:custGeom>
              <a:avLst/>
              <a:gdLst>
                <a:gd name="connsiteX0" fmla="*/ 17583 w 545074"/>
                <a:gd name="connsiteY0" fmla="*/ 326869 h 316495"/>
                <a:gd name="connsiteX1" fmla="*/ 547888 w 545074"/>
                <a:gd name="connsiteY1" fmla="*/ 326869 h 316495"/>
                <a:gd name="connsiteX2" fmla="*/ 427268 w 545074"/>
                <a:gd name="connsiteY2" fmla="*/ 0 h 316495"/>
                <a:gd name="connsiteX3" fmla="*/ 0 w 545074"/>
                <a:gd name="connsiteY3" fmla="*/ 0 h 316495"/>
                <a:gd name="connsiteX4" fmla="*/ 17583 w 545074"/>
                <a:gd name="connsiteY4" fmla="*/ 326869 h 316495"/>
                <a:gd name="connsiteX5" fmla="*/ 247569 w 545074"/>
                <a:gd name="connsiteY5" fmla="*/ 87388 h 316495"/>
                <a:gd name="connsiteX6" fmla="*/ 272537 w 545074"/>
                <a:gd name="connsiteY6" fmla="*/ 62420 h 316495"/>
                <a:gd name="connsiteX7" fmla="*/ 318781 w 545074"/>
                <a:gd name="connsiteY7" fmla="*/ 62420 h 316495"/>
                <a:gd name="connsiteX8" fmla="*/ 389992 w 545074"/>
                <a:gd name="connsiteY8" fmla="*/ 133631 h 316495"/>
                <a:gd name="connsiteX9" fmla="*/ 389992 w 545074"/>
                <a:gd name="connsiteY9" fmla="*/ 185853 h 316495"/>
                <a:gd name="connsiteX10" fmla="*/ 318781 w 545074"/>
                <a:gd name="connsiteY10" fmla="*/ 257064 h 316495"/>
                <a:gd name="connsiteX11" fmla="*/ 272537 w 545074"/>
                <a:gd name="connsiteY11" fmla="*/ 257064 h 316495"/>
                <a:gd name="connsiteX12" fmla="*/ 247569 w 545074"/>
                <a:gd name="connsiteY12" fmla="*/ 232096 h 316495"/>
                <a:gd name="connsiteX13" fmla="*/ 247569 w 545074"/>
                <a:gd name="connsiteY13" fmla="*/ 87388 h 316495"/>
                <a:gd name="connsiteX14" fmla="*/ 123433 w 545074"/>
                <a:gd name="connsiteY14" fmla="*/ 62596 h 316495"/>
                <a:gd name="connsiteX15" fmla="*/ 169677 w 545074"/>
                <a:gd name="connsiteY15" fmla="*/ 62596 h 316495"/>
                <a:gd name="connsiteX16" fmla="*/ 194644 w 545074"/>
                <a:gd name="connsiteY16" fmla="*/ 87564 h 316495"/>
                <a:gd name="connsiteX17" fmla="*/ 194644 w 545074"/>
                <a:gd name="connsiteY17" fmla="*/ 232448 h 316495"/>
                <a:gd name="connsiteX18" fmla="*/ 169677 w 545074"/>
                <a:gd name="connsiteY18" fmla="*/ 257416 h 316495"/>
                <a:gd name="connsiteX19" fmla="*/ 123433 w 545074"/>
                <a:gd name="connsiteY19" fmla="*/ 257416 h 316495"/>
                <a:gd name="connsiteX20" fmla="*/ 52222 w 545074"/>
                <a:gd name="connsiteY20" fmla="*/ 186205 h 316495"/>
                <a:gd name="connsiteX21" fmla="*/ 52222 w 545074"/>
                <a:gd name="connsiteY21" fmla="*/ 133983 h 316495"/>
                <a:gd name="connsiteX22" fmla="*/ 123433 w 545074"/>
                <a:gd name="connsiteY22" fmla="*/ 62596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074" h="316495">
                  <a:moveTo>
                    <a:pt x="17583" y="326869"/>
                  </a:moveTo>
                  <a:lnTo>
                    <a:pt x="547888" y="326869"/>
                  </a:lnTo>
                  <a:cubicBezTo>
                    <a:pt x="493381" y="225415"/>
                    <a:pt x="452588" y="115521"/>
                    <a:pt x="427268" y="0"/>
                  </a:cubicBezTo>
                  <a:lnTo>
                    <a:pt x="0" y="0"/>
                  </a:lnTo>
                  <a:cubicBezTo>
                    <a:pt x="3692" y="103213"/>
                    <a:pt x="9319" y="212228"/>
                    <a:pt x="17583" y="326869"/>
                  </a:cubicBezTo>
                  <a:close/>
                  <a:moveTo>
                    <a:pt x="247569" y="87388"/>
                  </a:moveTo>
                  <a:cubicBezTo>
                    <a:pt x="247569" y="73673"/>
                    <a:pt x="258823" y="62420"/>
                    <a:pt x="272537" y="62420"/>
                  </a:cubicBezTo>
                  <a:lnTo>
                    <a:pt x="318781" y="62420"/>
                  </a:lnTo>
                  <a:cubicBezTo>
                    <a:pt x="357991" y="62420"/>
                    <a:pt x="389992" y="94421"/>
                    <a:pt x="389992" y="133631"/>
                  </a:cubicBezTo>
                  <a:lnTo>
                    <a:pt x="389992" y="185853"/>
                  </a:lnTo>
                  <a:cubicBezTo>
                    <a:pt x="389992" y="225063"/>
                    <a:pt x="357991" y="257064"/>
                    <a:pt x="318781" y="257064"/>
                  </a:cubicBezTo>
                  <a:lnTo>
                    <a:pt x="272537" y="257064"/>
                  </a:lnTo>
                  <a:cubicBezTo>
                    <a:pt x="258823" y="257064"/>
                    <a:pt x="247569" y="245811"/>
                    <a:pt x="247569" y="232096"/>
                  </a:cubicBezTo>
                  <a:lnTo>
                    <a:pt x="247569" y="87388"/>
                  </a:lnTo>
                  <a:close/>
                  <a:moveTo>
                    <a:pt x="123433" y="62596"/>
                  </a:moveTo>
                  <a:lnTo>
                    <a:pt x="169677" y="62596"/>
                  </a:lnTo>
                  <a:cubicBezTo>
                    <a:pt x="183391" y="62596"/>
                    <a:pt x="194644" y="73849"/>
                    <a:pt x="194644" y="87564"/>
                  </a:cubicBezTo>
                  <a:lnTo>
                    <a:pt x="194644" y="232448"/>
                  </a:lnTo>
                  <a:cubicBezTo>
                    <a:pt x="194644" y="246163"/>
                    <a:pt x="183391" y="257416"/>
                    <a:pt x="169677" y="257416"/>
                  </a:cubicBezTo>
                  <a:lnTo>
                    <a:pt x="123433" y="257416"/>
                  </a:lnTo>
                  <a:cubicBezTo>
                    <a:pt x="84223" y="257416"/>
                    <a:pt x="52222" y="225415"/>
                    <a:pt x="52222" y="186205"/>
                  </a:cubicBezTo>
                  <a:lnTo>
                    <a:pt x="52222" y="133983"/>
                  </a:lnTo>
                  <a:cubicBezTo>
                    <a:pt x="52222" y="94597"/>
                    <a:pt x="84223" y="62596"/>
                    <a:pt x="123433" y="62596"/>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grpSp>
          <p:nvGrpSpPr>
            <p:cNvPr id="52" name="Group 170">
              <a:extLst>
                <a:ext uri="{FF2B5EF4-FFF2-40B4-BE49-F238E27FC236}">
                  <a16:creationId xmlns:a16="http://schemas.microsoft.com/office/drawing/2014/main" id="{2025E085-8740-41E1-9D69-49185FC4E98E}"/>
                </a:ext>
              </a:extLst>
            </p:cNvPr>
            <p:cNvGrpSpPr/>
            <p:nvPr/>
          </p:nvGrpSpPr>
          <p:grpSpPr>
            <a:xfrm>
              <a:off x="2941551" y="3224855"/>
              <a:ext cx="3382452" cy="2290018"/>
              <a:chOff x="2941551" y="3224855"/>
              <a:chExt cx="3382452" cy="2290018"/>
            </a:xfrm>
            <a:grpFill/>
          </p:grpSpPr>
          <p:sp>
            <p:nvSpPr>
              <p:cNvPr id="69" name="Freeform: Shape 187">
                <a:extLst>
                  <a:ext uri="{FF2B5EF4-FFF2-40B4-BE49-F238E27FC236}">
                    <a16:creationId xmlns:a16="http://schemas.microsoft.com/office/drawing/2014/main" id="{B3ECC490-E27C-41D4-96A0-2C9520601FAB}"/>
                  </a:ext>
                </a:extLst>
              </p:cNvPr>
              <p:cNvSpPr/>
              <p:nvPr/>
            </p:nvSpPr>
            <p:spPr>
              <a:xfrm>
                <a:off x="3091886" y="3225910"/>
                <a:ext cx="967068" cy="457160"/>
              </a:xfrm>
              <a:custGeom>
                <a:avLst/>
                <a:gdLst>
                  <a:gd name="connsiteX0" fmla="*/ 684157 w 967068"/>
                  <a:gd name="connsiteY0" fmla="*/ 255130 h 457159"/>
                  <a:gd name="connsiteX1" fmla="*/ 980256 w 967068"/>
                  <a:gd name="connsiteY1" fmla="*/ 0 h 457159"/>
                  <a:gd name="connsiteX2" fmla="*/ 18462 w 967068"/>
                  <a:gd name="connsiteY2" fmla="*/ 284670 h 457159"/>
                  <a:gd name="connsiteX3" fmla="*/ 0 w 967068"/>
                  <a:gd name="connsiteY3" fmla="*/ 471402 h 457159"/>
                  <a:gd name="connsiteX4" fmla="*/ 684157 w 967068"/>
                  <a:gd name="connsiteY4" fmla="*/ 255130 h 45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068" h="457159">
                    <a:moveTo>
                      <a:pt x="684157" y="255130"/>
                    </a:moveTo>
                    <a:cubicBezTo>
                      <a:pt x="768907" y="155610"/>
                      <a:pt x="868779" y="69453"/>
                      <a:pt x="980256" y="0"/>
                    </a:cubicBezTo>
                    <a:cubicBezTo>
                      <a:pt x="484413" y="61892"/>
                      <a:pt x="142071" y="214513"/>
                      <a:pt x="18462" y="284670"/>
                    </a:cubicBezTo>
                    <a:cubicBezTo>
                      <a:pt x="12484" y="334430"/>
                      <a:pt x="6154" y="397025"/>
                      <a:pt x="0" y="471402"/>
                    </a:cubicBezTo>
                    <a:cubicBezTo>
                      <a:pt x="132576" y="400366"/>
                      <a:pt x="379970" y="320012"/>
                      <a:pt x="684157" y="255130"/>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70" name="Freeform: Shape 188">
                <a:extLst>
                  <a:ext uri="{FF2B5EF4-FFF2-40B4-BE49-F238E27FC236}">
                    <a16:creationId xmlns:a16="http://schemas.microsoft.com/office/drawing/2014/main" id="{75EC4DC3-2F55-4FBF-AE59-590B7F644805}"/>
                  </a:ext>
                </a:extLst>
              </p:cNvPr>
              <p:cNvSpPr/>
              <p:nvPr/>
            </p:nvSpPr>
            <p:spPr>
              <a:xfrm>
                <a:off x="2941551" y="3510404"/>
                <a:ext cx="210997" cy="2004469"/>
              </a:xfrm>
              <a:custGeom>
                <a:avLst/>
                <a:gdLst>
                  <a:gd name="connsiteX0" fmla="*/ 152093 w 210996"/>
                  <a:gd name="connsiteY0" fmla="*/ 1388534 h 2004468"/>
                  <a:gd name="connsiteX1" fmla="*/ 134510 w 210996"/>
                  <a:gd name="connsiteY1" fmla="*/ 1061665 h 2004468"/>
                  <a:gd name="connsiteX2" fmla="*/ 150511 w 210996"/>
                  <a:gd name="connsiteY2" fmla="*/ 186732 h 2004468"/>
                  <a:gd name="connsiteX3" fmla="*/ 168973 w 210996"/>
                  <a:gd name="connsiteY3" fmla="*/ 0 h 2004468"/>
                  <a:gd name="connsiteX4" fmla="*/ 142599 w 210996"/>
                  <a:gd name="connsiteY4" fmla="*/ 15649 h 2004468"/>
                  <a:gd name="connsiteX5" fmla="*/ 69805 w 210996"/>
                  <a:gd name="connsiteY5" fmla="*/ 78245 h 2004468"/>
                  <a:gd name="connsiteX6" fmla="*/ 15825 w 210996"/>
                  <a:gd name="connsiteY6" fmla="*/ 221019 h 2004468"/>
                  <a:gd name="connsiteX7" fmla="*/ 0 w 210996"/>
                  <a:gd name="connsiteY7" fmla="*/ 1054280 h 2004468"/>
                  <a:gd name="connsiteX8" fmla="*/ 63827 w 210996"/>
                  <a:gd name="connsiteY8" fmla="*/ 1884376 h 2004468"/>
                  <a:gd name="connsiteX9" fmla="*/ 141544 w 210996"/>
                  <a:gd name="connsiteY9" fmla="*/ 1991106 h 2004468"/>
                  <a:gd name="connsiteX10" fmla="*/ 217502 w 210996"/>
                  <a:gd name="connsiteY10" fmla="*/ 2012908 h 2004468"/>
                  <a:gd name="connsiteX11" fmla="*/ 152093 w 210996"/>
                  <a:gd name="connsiteY11" fmla="*/ 1388534 h 200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996" h="2004468">
                    <a:moveTo>
                      <a:pt x="152093" y="1388534"/>
                    </a:moveTo>
                    <a:cubicBezTo>
                      <a:pt x="143829" y="1273893"/>
                      <a:pt x="138203" y="1164878"/>
                      <a:pt x="134510" y="1061665"/>
                    </a:cubicBezTo>
                    <a:cubicBezTo>
                      <a:pt x="121147" y="689256"/>
                      <a:pt x="133983" y="392454"/>
                      <a:pt x="150511" y="186732"/>
                    </a:cubicBezTo>
                    <a:cubicBezTo>
                      <a:pt x="156489" y="112356"/>
                      <a:pt x="162995" y="49936"/>
                      <a:pt x="168973" y="0"/>
                    </a:cubicBezTo>
                    <a:cubicBezTo>
                      <a:pt x="158775" y="5802"/>
                      <a:pt x="149808" y="11077"/>
                      <a:pt x="142599" y="15649"/>
                    </a:cubicBezTo>
                    <a:cubicBezTo>
                      <a:pt x="111477" y="35518"/>
                      <a:pt x="87739" y="57321"/>
                      <a:pt x="69805" y="78245"/>
                    </a:cubicBezTo>
                    <a:cubicBezTo>
                      <a:pt x="35694" y="117807"/>
                      <a:pt x="17407" y="168797"/>
                      <a:pt x="15825" y="221019"/>
                    </a:cubicBezTo>
                    <a:cubicBezTo>
                      <a:pt x="11605" y="365024"/>
                      <a:pt x="0" y="774710"/>
                      <a:pt x="0" y="1054280"/>
                    </a:cubicBezTo>
                    <a:cubicBezTo>
                      <a:pt x="0" y="1398556"/>
                      <a:pt x="38331" y="1759185"/>
                      <a:pt x="63827" y="1884376"/>
                    </a:cubicBezTo>
                    <a:cubicBezTo>
                      <a:pt x="74904" y="1939060"/>
                      <a:pt x="105498" y="1972467"/>
                      <a:pt x="141544" y="1991106"/>
                    </a:cubicBezTo>
                    <a:cubicBezTo>
                      <a:pt x="165105" y="2003238"/>
                      <a:pt x="191128" y="2010271"/>
                      <a:pt x="217502" y="2012908"/>
                    </a:cubicBezTo>
                    <a:cubicBezTo>
                      <a:pt x="186908" y="1790483"/>
                      <a:pt x="165984" y="1581772"/>
                      <a:pt x="152093" y="1388534"/>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71" name="Freeform: Shape 189">
                <a:extLst>
                  <a:ext uri="{FF2B5EF4-FFF2-40B4-BE49-F238E27FC236}">
                    <a16:creationId xmlns:a16="http://schemas.microsoft.com/office/drawing/2014/main" id="{844E38C9-0593-43CD-8993-E4E3D98F4D30}"/>
                  </a:ext>
                </a:extLst>
              </p:cNvPr>
              <p:cNvSpPr/>
              <p:nvPr/>
            </p:nvSpPr>
            <p:spPr>
              <a:xfrm>
                <a:off x="5427267" y="3239098"/>
                <a:ext cx="896736" cy="562658"/>
              </a:xfrm>
              <a:custGeom>
                <a:avLst/>
                <a:gdLst>
                  <a:gd name="connsiteX0" fmla="*/ 234558 w 896736"/>
                  <a:gd name="connsiteY0" fmla="*/ 196227 h 562657"/>
                  <a:gd name="connsiteX1" fmla="*/ 912209 w 896736"/>
                  <a:gd name="connsiteY1" fmla="*/ 567757 h 562657"/>
                  <a:gd name="connsiteX2" fmla="*/ 912209 w 896736"/>
                  <a:gd name="connsiteY2" fmla="*/ 371003 h 562657"/>
                  <a:gd name="connsiteX3" fmla="*/ 0 w 896736"/>
                  <a:gd name="connsiteY3" fmla="*/ 0 h 562657"/>
                  <a:gd name="connsiteX4" fmla="*/ 234558 w 896736"/>
                  <a:gd name="connsiteY4" fmla="*/ 196227 h 56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36" h="562657">
                    <a:moveTo>
                      <a:pt x="234558" y="196227"/>
                    </a:moveTo>
                    <a:cubicBezTo>
                      <a:pt x="515887" y="264801"/>
                      <a:pt x="755896" y="382607"/>
                      <a:pt x="912209" y="567757"/>
                    </a:cubicBezTo>
                    <a:lnTo>
                      <a:pt x="912209" y="371003"/>
                    </a:lnTo>
                    <a:cubicBezTo>
                      <a:pt x="705608" y="167567"/>
                      <a:pt x="366079" y="56090"/>
                      <a:pt x="0" y="0"/>
                    </a:cubicBezTo>
                    <a:cubicBezTo>
                      <a:pt x="85981" y="55914"/>
                      <a:pt x="164753" y="121675"/>
                      <a:pt x="234558" y="196227"/>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72" name="Freeform: Shape 190">
                <a:extLst>
                  <a:ext uri="{FF2B5EF4-FFF2-40B4-BE49-F238E27FC236}">
                    <a16:creationId xmlns:a16="http://schemas.microsoft.com/office/drawing/2014/main" id="{B95857DC-CBB7-4362-B5EA-7DE40CA5C1AC}"/>
                  </a:ext>
                </a:extLst>
              </p:cNvPr>
              <p:cNvSpPr/>
              <p:nvPr/>
            </p:nvSpPr>
            <p:spPr>
              <a:xfrm>
                <a:off x="4124890" y="3224855"/>
                <a:ext cx="1142899" cy="175831"/>
              </a:xfrm>
              <a:custGeom>
                <a:avLst/>
                <a:gdLst>
                  <a:gd name="connsiteX0" fmla="*/ 0 w 1142898"/>
                  <a:gd name="connsiteY0" fmla="*/ 193062 h 175830"/>
                  <a:gd name="connsiteX1" fmla="*/ 1159603 w 1142898"/>
                  <a:gd name="connsiteY1" fmla="*/ 148401 h 175830"/>
                  <a:gd name="connsiteX2" fmla="*/ 614528 w 1142898"/>
                  <a:gd name="connsiteY2" fmla="*/ 0 h 175830"/>
                  <a:gd name="connsiteX3" fmla="*/ 0 w 1142898"/>
                  <a:gd name="connsiteY3" fmla="*/ 193062 h 175830"/>
                </a:gdLst>
                <a:ahLst/>
                <a:cxnLst>
                  <a:cxn ang="0">
                    <a:pos x="connsiteX0" y="connsiteY0"/>
                  </a:cxn>
                  <a:cxn ang="0">
                    <a:pos x="connsiteX1" y="connsiteY1"/>
                  </a:cxn>
                  <a:cxn ang="0">
                    <a:pos x="connsiteX2" y="connsiteY2"/>
                  </a:cxn>
                  <a:cxn ang="0">
                    <a:pos x="connsiteX3" y="connsiteY3"/>
                  </a:cxn>
                </a:cxnLst>
                <a:rect l="l" t="t" r="r" b="b"/>
                <a:pathLst>
                  <a:path w="1142898" h="175830">
                    <a:moveTo>
                      <a:pt x="0" y="193062"/>
                    </a:moveTo>
                    <a:cubicBezTo>
                      <a:pt x="369947" y="137851"/>
                      <a:pt x="782094" y="112004"/>
                      <a:pt x="1159603" y="148401"/>
                    </a:cubicBezTo>
                    <a:cubicBezTo>
                      <a:pt x="999773" y="54332"/>
                      <a:pt x="813568" y="0"/>
                      <a:pt x="614528" y="0"/>
                    </a:cubicBezTo>
                    <a:cubicBezTo>
                      <a:pt x="385948" y="176"/>
                      <a:pt x="174248" y="71563"/>
                      <a:pt x="0" y="193062"/>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grpSp>
        <p:sp>
          <p:nvSpPr>
            <p:cNvPr id="53" name="Freeform: Shape 171">
              <a:extLst>
                <a:ext uri="{FF2B5EF4-FFF2-40B4-BE49-F238E27FC236}">
                  <a16:creationId xmlns:a16="http://schemas.microsoft.com/office/drawing/2014/main" id="{50EF1870-2EBA-4606-9C8D-21EE9F06B062}"/>
                </a:ext>
              </a:extLst>
            </p:cNvPr>
            <p:cNvSpPr/>
            <p:nvPr/>
          </p:nvSpPr>
          <p:spPr>
            <a:xfrm>
              <a:off x="5661826" y="3435324"/>
              <a:ext cx="668156" cy="1670390"/>
            </a:xfrm>
            <a:custGeom>
              <a:avLst/>
              <a:gdLst>
                <a:gd name="connsiteX0" fmla="*/ 0 w 668156"/>
                <a:gd name="connsiteY0" fmla="*/ 0 h 1670390"/>
                <a:gd name="connsiteX1" fmla="*/ 343045 w 668156"/>
                <a:gd name="connsiteY1" fmla="*/ 865966 h 1670390"/>
                <a:gd name="connsiteX2" fmla="*/ 164929 w 668156"/>
                <a:gd name="connsiteY2" fmla="*/ 1513374 h 1670390"/>
                <a:gd name="connsiteX3" fmla="*/ 677651 w 668156"/>
                <a:gd name="connsiteY3" fmla="*/ 1681819 h 1670390"/>
                <a:gd name="connsiteX4" fmla="*/ 677651 w 668156"/>
                <a:gd name="connsiteY4" fmla="*/ 1649115 h 1670390"/>
                <a:gd name="connsiteX5" fmla="*/ 677651 w 668156"/>
                <a:gd name="connsiteY5" fmla="*/ 963552 h 1670390"/>
                <a:gd name="connsiteX6" fmla="*/ 677651 w 668156"/>
                <a:gd name="connsiteY6" fmla="*/ 371530 h 1670390"/>
                <a:gd name="connsiteX7" fmla="*/ 0 w 668156"/>
                <a:gd name="connsiteY7" fmla="*/ 0 h 167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156" h="1670390">
                  <a:moveTo>
                    <a:pt x="0" y="0"/>
                  </a:moveTo>
                  <a:cubicBezTo>
                    <a:pt x="212579" y="226470"/>
                    <a:pt x="343045" y="530833"/>
                    <a:pt x="343045" y="865966"/>
                  </a:cubicBezTo>
                  <a:cubicBezTo>
                    <a:pt x="343045" y="1102634"/>
                    <a:pt x="277988" y="1324004"/>
                    <a:pt x="164929" y="1513374"/>
                  </a:cubicBezTo>
                  <a:cubicBezTo>
                    <a:pt x="221019" y="1568936"/>
                    <a:pt x="355881" y="1639796"/>
                    <a:pt x="677651" y="1681819"/>
                  </a:cubicBezTo>
                  <a:lnTo>
                    <a:pt x="677651" y="1649115"/>
                  </a:lnTo>
                  <a:lnTo>
                    <a:pt x="677651" y="963552"/>
                  </a:lnTo>
                  <a:lnTo>
                    <a:pt x="677651" y="371530"/>
                  </a:lnTo>
                  <a:cubicBezTo>
                    <a:pt x="521338" y="186380"/>
                    <a:pt x="281505" y="68398"/>
                    <a:pt x="0" y="0"/>
                  </a:cubicBez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54" name="Freeform: Shape 172">
              <a:extLst>
                <a:ext uri="{FF2B5EF4-FFF2-40B4-BE49-F238E27FC236}">
                  <a16:creationId xmlns:a16="http://schemas.microsoft.com/office/drawing/2014/main" id="{77F9F3B4-66F8-4647-AAAE-CAE62B1021CC}"/>
                </a:ext>
              </a:extLst>
            </p:cNvPr>
            <p:cNvSpPr/>
            <p:nvPr/>
          </p:nvSpPr>
          <p:spPr>
            <a:xfrm>
              <a:off x="7559037" y="3552763"/>
              <a:ext cx="650573" cy="1564892"/>
            </a:xfrm>
            <a:custGeom>
              <a:avLst/>
              <a:gdLst>
                <a:gd name="connsiteX0" fmla="*/ 557735 w 650573"/>
                <a:gd name="connsiteY0" fmla="*/ 30962 h 1564892"/>
                <a:gd name="connsiteX1" fmla="*/ 0 w 650573"/>
                <a:gd name="connsiteY1" fmla="*/ 1423 h 1564892"/>
                <a:gd name="connsiteX2" fmla="*/ 35870 w 650573"/>
                <a:gd name="connsiteY2" fmla="*/ 1423 h 1564892"/>
                <a:gd name="connsiteX3" fmla="*/ 111301 w 650573"/>
                <a:gd name="connsiteY3" fmla="*/ 76854 h 1564892"/>
                <a:gd name="connsiteX4" fmla="*/ 111301 w 650573"/>
                <a:gd name="connsiteY4" fmla="*/ 846289 h 1564892"/>
                <a:gd name="connsiteX5" fmla="*/ 111301 w 650573"/>
                <a:gd name="connsiteY5" fmla="*/ 1531852 h 1564892"/>
                <a:gd name="connsiteX6" fmla="*/ 111301 w 650573"/>
                <a:gd name="connsiteY6" fmla="*/ 1568601 h 1564892"/>
                <a:gd name="connsiteX7" fmla="*/ 622089 w 650573"/>
                <a:gd name="connsiteY7" fmla="*/ 1427760 h 1564892"/>
                <a:gd name="connsiteX8" fmla="*/ 649167 w 650573"/>
                <a:gd name="connsiteY8" fmla="*/ 1103705 h 1564892"/>
                <a:gd name="connsiteX9" fmla="*/ 557735 w 650573"/>
                <a:gd name="connsiteY9" fmla="*/ 30962 h 1564892"/>
                <a:gd name="connsiteX10" fmla="*/ 529954 w 650573"/>
                <a:gd name="connsiteY10" fmla="*/ 364864 h 1564892"/>
                <a:gd name="connsiteX11" fmla="*/ 529954 w 650573"/>
                <a:gd name="connsiteY11" fmla="*/ 435724 h 1564892"/>
                <a:gd name="connsiteX12" fmla="*/ 529954 w 650573"/>
                <a:gd name="connsiteY12" fmla="*/ 506584 h 1564892"/>
                <a:gd name="connsiteX13" fmla="*/ 529954 w 650573"/>
                <a:gd name="connsiteY13" fmla="*/ 577444 h 1564892"/>
                <a:gd name="connsiteX14" fmla="*/ 529954 w 650573"/>
                <a:gd name="connsiteY14" fmla="*/ 648303 h 1564892"/>
                <a:gd name="connsiteX15" fmla="*/ 529954 w 650573"/>
                <a:gd name="connsiteY15" fmla="*/ 719163 h 1564892"/>
                <a:gd name="connsiteX16" fmla="*/ 529954 w 650573"/>
                <a:gd name="connsiteY16" fmla="*/ 789320 h 1564892"/>
                <a:gd name="connsiteX17" fmla="*/ 529954 w 650573"/>
                <a:gd name="connsiteY17" fmla="*/ 790023 h 1564892"/>
                <a:gd name="connsiteX18" fmla="*/ 510437 w 650573"/>
                <a:gd name="connsiteY18" fmla="*/ 860883 h 1564892"/>
                <a:gd name="connsiteX19" fmla="*/ 387531 w 650573"/>
                <a:gd name="connsiteY19" fmla="*/ 931742 h 1564892"/>
                <a:gd name="connsiteX20" fmla="*/ 264977 w 650573"/>
                <a:gd name="connsiteY20" fmla="*/ 931742 h 1564892"/>
                <a:gd name="connsiteX21" fmla="*/ 244932 w 650573"/>
                <a:gd name="connsiteY21" fmla="*/ 911698 h 1564892"/>
                <a:gd name="connsiteX22" fmla="*/ 244932 w 650573"/>
                <a:gd name="connsiteY22" fmla="*/ 860707 h 1564892"/>
                <a:gd name="connsiteX23" fmla="*/ 244932 w 650573"/>
                <a:gd name="connsiteY23" fmla="*/ 789847 h 1564892"/>
                <a:gd name="connsiteX24" fmla="*/ 244932 w 650573"/>
                <a:gd name="connsiteY24" fmla="*/ 718987 h 1564892"/>
                <a:gd name="connsiteX25" fmla="*/ 244932 w 650573"/>
                <a:gd name="connsiteY25" fmla="*/ 648127 h 1564892"/>
                <a:gd name="connsiteX26" fmla="*/ 244932 w 650573"/>
                <a:gd name="connsiteY26" fmla="*/ 577268 h 1564892"/>
                <a:gd name="connsiteX27" fmla="*/ 244932 w 650573"/>
                <a:gd name="connsiteY27" fmla="*/ 506408 h 1564892"/>
                <a:gd name="connsiteX28" fmla="*/ 244932 w 650573"/>
                <a:gd name="connsiteY28" fmla="*/ 435548 h 1564892"/>
                <a:gd name="connsiteX29" fmla="*/ 244932 w 650573"/>
                <a:gd name="connsiteY29" fmla="*/ 364689 h 1564892"/>
                <a:gd name="connsiteX30" fmla="*/ 244932 w 650573"/>
                <a:gd name="connsiteY30" fmla="*/ 293829 h 1564892"/>
                <a:gd name="connsiteX31" fmla="*/ 244932 w 650573"/>
                <a:gd name="connsiteY31" fmla="*/ 222969 h 1564892"/>
                <a:gd name="connsiteX32" fmla="*/ 244932 w 650573"/>
                <a:gd name="connsiteY32" fmla="*/ 169165 h 1564892"/>
                <a:gd name="connsiteX33" fmla="*/ 261988 w 650573"/>
                <a:gd name="connsiteY33" fmla="*/ 152109 h 1564892"/>
                <a:gd name="connsiteX34" fmla="*/ 387531 w 650573"/>
                <a:gd name="connsiteY34" fmla="*/ 152109 h 1564892"/>
                <a:gd name="connsiteX35" fmla="*/ 510437 w 650573"/>
                <a:gd name="connsiteY35" fmla="*/ 222969 h 1564892"/>
                <a:gd name="connsiteX36" fmla="*/ 529954 w 650573"/>
                <a:gd name="connsiteY36" fmla="*/ 293829 h 1564892"/>
                <a:gd name="connsiteX37" fmla="*/ 529954 w 650573"/>
                <a:gd name="connsiteY37" fmla="*/ 294532 h 1564892"/>
                <a:gd name="connsiteX38" fmla="*/ 529954 w 650573"/>
                <a:gd name="connsiteY38" fmla="*/ 364864 h 15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0573" h="1564892">
                  <a:moveTo>
                    <a:pt x="557735" y="30962"/>
                  </a:moveTo>
                  <a:cubicBezTo>
                    <a:pt x="358870" y="-9831"/>
                    <a:pt x="0" y="1423"/>
                    <a:pt x="0" y="1423"/>
                  </a:cubicBezTo>
                  <a:lnTo>
                    <a:pt x="35870" y="1423"/>
                  </a:lnTo>
                  <a:cubicBezTo>
                    <a:pt x="77366" y="1423"/>
                    <a:pt x="111301" y="35358"/>
                    <a:pt x="111301" y="76854"/>
                  </a:cubicBezTo>
                  <a:lnTo>
                    <a:pt x="111301" y="846289"/>
                  </a:lnTo>
                  <a:lnTo>
                    <a:pt x="111301" y="1531852"/>
                  </a:lnTo>
                  <a:lnTo>
                    <a:pt x="111301" y="1568601"/>
                  </a:lnTo>
                  <a:cubicBezTo>
                    <a:pt x="416191" y="1533610"/>
                    <a:pt x="557207" y="1475762"/>
                    <a:pt x="622089" y="1427760"/>
                  </a:cubicBezTo>
                  <a:cubicBezTo>
                    <a:pt x="634046" y="1326658"/>
                    <a:pt x="643540" y="1218346"/>
                    <a:pt x="649167" y="1103705"/>
                  </a:cubicBezTo>
                  <a:cubicBezTo>
                    <a:pt x="675190" y="580784"/>
                    <a:pt x="603627" y="208551"/>
                    <a:pt x="557735" y="30962"/>
                  </a:cubicBezTo>
                  <a:close/>
                  <a:moveTo>
                    <a:pt x="529954" y="364864"/>
                  </a:moveTo>
                  <a:lnTo>
                    <a:pt x="529954" y="435724"/>
                  </a:lnTo>
                  <a:lnTo>
                    <a:pt x="529954" y="506584"/>
                  </a:lnTo>
                  <a:lnTo>
                    <a:pt x="529954" y="577444"/>
                  </a:lnTo>
                  <a:lnTo>
                    <a:pt x="529954" y="648303"/>
                  </a:lnTo>
                  <a:lnTo>
                    <a:pt x="529954" y="719163"/>
                  </a:lnTo>
                  <a:lnTo>
                    <a:pt x="529954" y="789320"/>
                  </a:lnTo>
                  <a:cubicBezTo>
                    <a:pt x="529954" y="789495"/>
                    <a:pt x="529954" y="789847"/>
                    <a:pt x="529954" y="790023"/>
                  </a:cubicBezTo>
                  <a:cubicBezTo>
                    <a:pt x="529778" y="815870"/>
                    <a:pt x="522569" y="840135"/>
                    <a:pt x="510437" y="860883"/>
                  </a:cubicBezTo>
                  <a:cubicBezTo>
                    <a:pt x="485645" y="903258"/>
                    <a:pt x="439752" y="931742"/>
                    <a:pt x="387531" y="931742"/>
                  </a:cubicBezTo>
                  <a:lnTo>
                    <a:pt x="264977" y="931742"/>
                  </a:lnTo>
                  <a:cubicBezTo>
                    <a:pt x="253899" y="931742"/>
                    <a:pt x="244932" y="922775"/>
                    <a:pt x="244932" y="911698"/>
                  </a:cubicBezTo>
                  <a:lnTo>
                    <a:pt x="244932" y="860707"/>
                  </a:lnTo>
                  <a:lnTo>
                    <a:pt x="244932" y="789847"/>
                  </a:lnTo>
                  <a:lnTo>
                    <a:pt x="244932" y="718987"/>
                  </a:lnTo>
                  <a:lnTo>
                    <a:pt x="244932" y="648127"/>
                  </a:lnTo>
                  <a:lnTo>
                    <a:pt x="244932" y="577268"/>
                  </a:lnTo>
                  <a:lnTo>
                    <a:pt x="244932" y="506408"/>
                  </a:lnTo>
                  <a:lnTo>
                    <a:pt x="244932" y="435548"/>
                  </a:lnTo>
                  <a:lnTo>
                    <a:pt x="244932" y="364689"/>
                  </a:lnTo>
                  <a:lnTo>
                    <a:pt x="244932" y="293829"/>
                  </a:lnTo>
                  <a:lnTo>
                    <a:pt x="244932" y="222969"/>
                  </a:lnTo>
                  <a:lnTo>
                    <a:pt x="244932" y="169165"/>
                  </a:lnTo>
                  <a:cubicBezTo>
                    <a:pt x="244932" y="159670"/>
                    <a:pt x="252669" y="152109"/>
                    <a:pt x="261988" y="152109"/>
                  </a:cubicBezTo>
                  <a:lnTo>
                    <a:pt x="387531" y="152109"/>
                  </a:lnTo>
                  <a:cubicBezTo>
                    <a:pt x="439928" y="152109"/>
                    <a:pt x="485645" y="180770"/>
                    <a:pt x="510437" y="222969"/>
                  </a:cubicBezTo>
                  <a:cubicBezTo>
                    <a:pt x="522745" y="243893"/>
                    <a:pt x="529954" y="268158"/>
                    <a:pt x="529954" y="293829"/>
                  </a:cubicBezTo>
                  <a:cubicBezTo>
                    <a:pt x="529954" y="294005"/>
                    <a:pt x="529954" y="294356"/>
                    <a:pt x="529954" y="294532"/>
                  </a:cubicBezTo>
                  <a:lnTo>
                    <a:pt x="529954" y="364864"/>
                  </a:ln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55" name="Freeform: Shape 173">
              <a:extLst>
                <a:ext uri="{FF2B5EF4-FFF2-40B4-BE49-F238E27FC236}">
                  <a16:creationId xmlns:a16="http://schemas.microsoft.com/office/drawing/2014/main" id="{86CC1F9F-F715-45BC-9979-0083CBD8321E}"/>
                </a:ext>
              </a:extLst>
            </p:cNvPr>
            <p:cNvSpPr/>
            <p:nvPr/>
          </p:nvSpPr>
          <p:spPr>
            <a:xfrm>
              <a:off x="3093644" y="4898938"/>
              <a:ext cx="1318729" cy="615407"/>
            </a:xfrm>
            <a:custGeom>
              <a:avLst/>
              <a:gdLst>
                <a:gd name="connsiteX0" fmla="*/ 530305 w 1318729"/>
                <a:gd name="connsiteY0" fmla="*/ 0 h 615407"/>
                <a:gd name="connsiteX1" fmla="*/ 0 w 1318729"/>
                <a:gd name="connsiteY1" fmla="*/ 0 h 615407"/>
                <a:gd name="connsiteX2" fmla="*/ 65233 w 1318729"/>
                <a:gd name="connsiteY2" fmla="*/ 624726 h 615407"/>
                <a:gd name="connsiteX3" fmla="*/ 90904 w 1318729"/>
                <a:gd name="connsiteY3" fmla="*/ 626133 h 615407"/>
                <a:gd name="connsiteX4" fmla="*/ 1322774 w 1318729"/>
                <a:gd name="connsiteY4" fmla="*/ 626133 h 615407"/>
                <a:gd name="connsiteX5" fmla="*/ 530305 w 1318729"/>
                <a:gd name="connsiteY5" fmla="*/ 0 h 61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8729" h="615407">
                  <a:moveTo>
                    <a:pt x="530305" y="0"/>
                  </a:moveTo>
                  <a:lnTo>
                    <a:pt x="0" y="0"/>
                  </a:lnTo>
                  <a:cubicBezTo>
                    <a:pt x="13891" y="193238"/>
                    <a:pt x="34814" y="401949"/>
                    <a:pt x="65233" y="624726"/>
                  </a:cubicBezTo>
                  <a:cubicBezTo>
                    <a:pt x="73673" y="625605"/>
                    <a:pt x="82289" y="626133"/>
                    <a:pt x="90904" y="626133"/>
                  </a:cubicBezTo>
                  <a:lnTo>
                    <a:pt x="1322774" y="626133"/>
                  </a:lnTo>
                  <a:cubicBezTo>
                    <a:pt x="980080" y="535756"/>
                    <a:pt x="694355" y="305594"/>
                    <a:pt x="530305" y="0"/>
                  </a:cubicBez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56" name="Freeform: Shape 174">
              <a:extLst>
                <a:ext uri="{FF2B5EF4-FFF2-40B4-BE49-F238E27FC236}">
                  <a16:creationId xmlns:a16="http://schemas.microsoft.com/office/drawing/2014/main" id="{CA965655-4627-4898-B45B-6834A78AF5CF}"/>
                </a:ext>
              </a:extLst>
            </p:cNvPr>
            <p:cNvSpPr/>
            <p:nvPr/>
          </p:nvSpPr>
          <p:spPr>
            <a:xfrm>
              <a:off x="7453891" y="4980524"/>
              <a:ext cx="720905" cy="773655"/>
            </a:xfrm>
            <a:custGeom>
              <a:avLst/>
              <a:gdLst>
                <a:gd name="connsiteX0" fmla="*/ 216623 w 720905"/>
                <a:gd name="connsiteY0" fmla="*/ 140664 h 773654"/>
                <a:gd name="connsiteX1" fmla="*/ 216623 w 720905"/>
                <a:gd name="connsiteY1" fmla="*/ 561603 h 773654"/>
                <a:gd name="connsiteX2" fmla="*/ 0 w 720905"/>
                <a:gd name="connsiteY2" fmla="*/ 778226 h 773654"/>
                <a:gd name="connsiteX3" fmla="*/ 562130 w 720905"/>
                <a:gd name="connsiteY3" fmla="*/ 778226 h 773654"/>
                <a:gd name="connsiteX4" fmla="*/ 727411 w 720905"/>
                <a:gd name="connsiteY4" fmla="*/ 0 h 773654"/>
                <a:gd name="connsiteX5" fmla="*/ 216623 w 720905"/>
                <a:gd name="connsiteY5" fmla="*/ 140664 h 77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905" h="773654">
                  <a:moveTo>
                    <a:pt x="216623" y="140664"/>
                  </a:moveTo>
                  <a:lnTo>
                    <a:pt x="216623" y="561603"/>
                  </a:lnTo>
                  <a:cubicBezTo>
                    <a:pt x="216623" y="680640"/>
                    <a:pt x="119213" y="778226"/>
                    <a:pt x="0" y="778226"/>
                  </a:cubicBezTo>
                  <a:lnTo>
                    <a:pt x="562130" y="778226"/>
                  </a:lnTo>
                  <a:cubicBezTo>
                    <a:pt x="609780" y="631935"/>
                    <a:pt x="684508" y="361683"/>
                    <a:pt x="727411" y="0"/>
                  </a:cubicBezTo>
                  <a:cubicBezTo>
                    <a:pt x="662354" y="47826"/>
                    <a:pt x="521514" y="105674"/>
                    <a:pt x="216623" y="140664"/>
                  </a:cubicBez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57" name="Freeform: Shape 175">
              <a:extLst>
                <a:ext uri="{FF2B5EF4-FFF2-40B4-BE49-F238E27FC236}">
                  <a16:creationId xmlns:a16="http://schemas.microsoft.com/office/drawing/2014/main" id="{15759F6A-8CBD-4B1A-9CA4-3F058E22BC46}"/>
                </a:ext>
              </a:extLst>
            </p:cNvPr>
            <p:cNvSpPr/>
            <p:nvPr/>
          </p:nvSpPr>
          <p:spPr>
            <a:xfrm>
              <a:off x="5062419" y="4948698"/>
              <a:ext cx="1265980" cy="562658"/>
            </a:xfrm>
            <a:custGeom>
              <a:avLst/>
              <a:gdLst>
                <a:gd name="connsiteX0" fmla="*/ 1277058 w 1265980"/>
                <a:gd name="connsiteY0" fmla="*/ 168446 h 562657"/>
                <a:gd name="connsiteX1" fmla="*/ 764335 w 1265980"/>
                <a:gd name="connsiteY1" fmla="*/ 0 h 562657"/>
                <a:gd name="connsiteX2" fmla="*/ 0 w 1265980"/>
                <a:gd name="connsiteY2" fmla="*/ 576373 h 562657"/>
                <a:gd name="connsiteX3" fmla="*/ 582351 w 1265980"/>
                <a:gd name="connsiteY3" fmla="*/ 576373 h 562657"/>
                <a:gd name="connsiteX4" fmla="*/ 957046 w 1265980"/>
                <a:gd name="connsiteY4" fmla="*/ 576373 h 562657"/>
                <a:gd name="connsiteX5" fmla="*/ 1277058 w 1265980"/>
                <a:gd name="connsiteY5" fmla="*/ 576373 h 562657"/>
                <a:gd name="connsiteX6" fmla="*/ 1277058 w 1265980"/>
                <a:gd name="connsiteY6" fmla="*/ 168446 h 56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5980" h="562657">
                  <a:moveTo>
                    <a:pt x="1277058" y="168446"/>
                  </a:moveTo>
                  <a:cubicBezTo>
                    <a:pt x="955112" y="126422"/>
                    <a:pt x="820425" y="55562"/>
                    <a:pt x="764335" y="0"/>
                  </a:cubicBezTo>
                  <a:cubicBezTo>
                    <a:pt x="596769" y="280626"/>
                    <a:pt x="323880" y="491095"/>
                    <a:pt x="0" y="576373"/>
                  </a:cubicBezTo>
                  <a:lnTo>
                    <a:pt x="582351" y="576373"/>
                  </a:lnTo>
                  <a:lnTo>
                    <a:pt x="957046" y="576373"/>
                  </a:lnTo>
                  <a:lnTo>
                    <a:pt x="1277058" y="576373"/>
                  </a:lnTo>
                  <a:lnTo>
                    <a:pt x="1277058" y="168446"/>
                  </a:lnTo>
                  <a:close/>
                </a:path>
              </a:pathLst>
            </a:custGeom>
            <a:grpFill/>
            <a:ln w="12700" cap="flat">
              <a:solidFill>
                <a:schemeClr val="tx1"/>
              </a:solidFill>
              <a:prstDash val="solid"/>
              <a:miter/>
            </a:ln>
            <a:effectLst>
              <a:innerShdw blurRad="228600" dist="152400" dir="16200000">
                <a:prstClr val="black">
                  <a:alpha val="23000"/>
                </a:prstClr>
              </a:innerShdw>
            </a:effectLst>
            <a:scene3d>
              <a:camera prst="orthographicFront"/>
              <a:lightRig rig="threePt" dir="t"/>
            </a:scene3d>
            <a:sp3d prstMaterial="matte"/>
          </p:spPr>
          <p:txBody>
            <a:bodyPr rtlCol="0" anchor="ctr"/>
            <a:lstStyle/>
            <a:p>
              <a:endParaRPr lang="en-US"/>
            </a:p>
          </p:txBody>
        </p:sp>
        <p:sp>
          <p:nvSpPr>
            <p:cNvPr id="58" name="Freeform: Shape 176">
              <a:extLst>
                <a:ext uri="{FF2B5EF4-FFF2-40B4-BE49-F238E27FC236}">
                  <a16:creationId xmlns:a16="http://schemas.microsoft.com/office/drawing/2014/main" id="{A7A8F896-D2C8-44B9-BE9E-DD9543993A0C}"/>
                </a:ext>
              </a:extLst>
            </p:cNvPr>
            <p:cNvSpPr/>
            <p:nvPr/>
          </p:nvSpPr>
          <p:spPr>
            <a:xfrm>
              <a:off x="3734722" y="3356470"/>
              <a:ext cx="2022052" cy="668156"/>
            </a:xfrm>
            <a:custGeom>
              <a:avLst/>
              <a:gdLst>
                <a:gd name="connsiteX0" fmla="*/ 390168 w 2022051"/>
                <a:gd name="connsiteY0" fmla="*/ 61448 h 668156"/>
                <a:gd name="connsiteX1" fmla="*/ 0 w 2022051"/>
                <a:gd name="connsiteY1" fmla="*/ 559224 h 668156"/>
                <a:gd name="connsiteX2" fmla="*/ 96179 w 2022051"/>
                <a:gd name="connsiteY2" fmla="*/ 682305 h 668156"/>
                <a:gd name="connsiteX3" fmla="*/ 529602 w 2022051"/>
                <a:gd name="connsiteY3" fmla="*/ 608457 h 668156"/>
                <a:gd name="connsiteX4" fmla="*/ 525030 w 2022051"/>
                <a:gd name="connsiteY4" fmla="*/ 552191 h 668156"/>
                <a:gd name="connsiteX5" fmla="*/ 1015422 w 2022051"/>
                <a:gd name="connsiteY5" fmla="*/ 61799 h 668156"/>
                <a:gd name="connsiteX6" fmla="*/ 1505813 w 2022051"/>
                <a:gd name="connsiteY6" fmla="*/ 552191 h 668156"/>
                <a:gd name="connsiteX7" fmla="*/ 1501066 w 2022051"/>
                <a:gd name="connsiteY7" fmla="*/ 609512 h 668156"/>
                <a:gd name="connsiteX8" fmla="*/ 1885959 w 2022051"/>
                <a:gd name="connsiteY8" fmla="*/ 682657 h 668156"/>
                <a:gd name="connsiteX9" fmla="*/ 2022228 w 2022051"/>
                <a:gd name="connsiteY9" fmla="*/ 594566 h 668156"/>
                <a:gd name="connsiteX10" fmla="*/ 1549771 w 2022051"/>
                <a:gd name="connsiteY10" fmla="*/ 17138 h 668156"/>
                <a:gd name="connsiteX11" fmla="*/ 390168 w 2022051"/>
                <a:gd name="connsiteY11" fmla="*/ 61448 h 6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2051" h="668156">
                  <a:moveTo>
                    <a:pt x="390168" y="61448"/>
                  </a:moveTo>
                  <a:cubicBezTo>
                    <a:pt x="214865" y="183650"/>
                    <a:pt x="77717" y="356667"/>
                    <a:pt x="0" y="559224"/>
                  </a:cubicBezTo>
                  <a:cubicBezTo>
                    <a:pt x="10550" y="623051"/>
                    <a:pt x="36045" y="685646"/>
                    <a:pt x="96179" y="682305"/>
                  </a:cubicBezTo>
                  <a:cubicBezTo>
                    <a:pt x="155434" y="678965"/>
                    <a:pt x="339881" y="643447"/>
                    <a:pt x="529602" y="608457"/>
                  </a:cubicBezTo>
                  <a:cubicBezTo>
                    <a:pt x="526788" y="592632"/>
                    <a:pt x="525030" y="574170"/>
                    <a:pt x="525030" y="552191"/>
                  </a:cubicBezTo>
                  <a:cubicBezTo>
                    <a:pt x="525030" y="281412"/>
                    <a:pt x="744643" y="61799"/>
                    <a:pt x="1015422" y="61799"/>
                  </a:cubicBezTo>
                  <a:cubicBezTo>
                    <a:pt x="1286201" y="61799"/>
                    <a:pt x="1505813" y="281412"/>
                    <a:pt x="1505813" y="552191"/>
                  </a:cubicBezTo>
                  <a:cubicBezTo>
                    <a:pt x="1505813" y="574697"/>
                    <a:pt x="1504055" y="593511"/>
                    <a:pt x="1501066" y="609512"/>
                  </a:cubicBezTo>
                  <a:cubicBezTo>
                    <a:pt x="1702919" y="646084"/>
                    <a:pt x="1885959" y="682657"/>
                    <a:pt x="1885959" y="682657"/>
                  </a:cubicBezTo>
                  <a:cubicBezTo>
                    <a:pt x="1885959" y="682657"/>
                    <a:pt x="1968775" y="697779"/>
                    <a:pt x="2022228" y="594566"/>
                  </a:cubicBezTo>
                  <a:cubicBezTo>
                    <a:pt x="1938181" y="350337"/>
                    <a:pt x="1768856" y="146022"/>
                    <a:pt x="1549771" y="17138"/>
                  </a:cubicBezTo>
                  <a:cubicBezTo>
                    <a:pt x="1172263" y="-19610"/>
                    <a:pt x="759940" y="6237"/>
                    <a:pt x="390168" y="61448"/>
                  </a:cubicBezTo>
                  <a:close/>
                </a:path>
              </a:pathLst>
            </a:custGeom>
            <a:grpFill/>
            <a:ln w="12700" cap="flat">
              <a:solidFill>
                <a:schemeClr val="tx1"/>
              </a:solidFill>
              <a:prstDash val="solid"/>
              <a:miter/>
            </a:ln>
            <a:effectLst/>
            <a:scene3d>
              <a:camera prst="orthographicFront"/>
              <a:lightRig rig="threePt" dir="t"/>
            </a:scene3d>
            <a:sp3d prstMaterial="matte"/>
          </p:spPr>
          <p:txBody>
            <a:bodyPr rtlCol="0" anchor="ctr"/>
            <a:lstStyle/>
            <a:p>
              <a:endParaRPr lang="en-US"/>
            </a:p>
          </p:txBody>
        </p:sp>
        <p:sp>
          <p:nvSpPr>
            <p:cNvPr id="59" name="Freeform: Shape 177">
              <a:extLst>
                <a:ext uri="{FF2B5EF4-FFF2-40B4-BE49-F238E27FC236}">
                  <a16:creationId xmlns:a16="http://schemas.microsoft.com/office/drawing/2014/main" id="{210D0AF3-9EBD-40EA-86F0-0B2C8E12F9C4}"/>
                </a:ext>
              </a:extLst>
            </p:cNvPr>
            <p:cNvSpPr/>
            <p:nvPr/>
          </p:nvSpPr>
          <p:spPr>
            <a:xfrm>
              <a:off x="5240360" y="4347404"/>
              <a:ext cx="527492" cy="632990"/>
            </a:xfrm>
            <a:custGeom>
              <a:avLst/>
              <a:gdLst>
                <a:gd name="connsiteX0" fmla="*/ 474215 w 527491"/>
                <a:gd name="connsiteY0" fmla="*/ 10152 h 632990"/>
                <a:gd name="connsiteX1" fmla="*/ 126422 w 527491"/>
                <a:gd name="connsiteY1" fmla="*/ 78550 h 632990"/>
                <a:gd name="connsiteX2" fmla="*/ 0 w 527491"/>
                <a:gd name="connsiteY2" fmla="*/ 422827 h 632990"/>
                <a:gd name="connsiteX3" fmla="*/ 208711 w 527491"/>
                <a:gd name="connsiteY3" fmla="*/ 643142 h 632990"/>
                <a:gd name="connsiteX4" fmla="*/ 379618 w 527491"/>
                <a:gd name="connsiteY4" fmla="*/ 572107 h 632990"/>
                <a:gd name="connsiteX5" fmla="*/ 541558 w 527491"/>
                <a:gd name="connsiteY5" fmla="*/ 222028 h 632990"/>
                <a:gd name="connsiteX6" fmla="*/ 474215 w 527491"/>
                <a:gd name="connsiteY6" fmla="*/ 10152 h 63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491" h="632990">
                  <a:moveTo>
                    <a:pt x="474215" y="10152"/>
                  </a:moveTo>
                  <a:cubicBezTo>
                    <a:pt x="424279" y="-26948"/>
                    <a:pt x="210997" y="47252"/>
                    <a:pt x="126422" y="78550"/>
                  </a:cubicBezTo>
                  <a:cubicBezTo>
                    <a:pt x="41847" y="109848"/>
                    <a:pt x="0" y="392056"/>
                    <a:pt x="0" y="422827"/>
                  </a:cubicBezTo>
                  <a:cubicBezTo>
                    <a:pt x="0" y="453597"/>
                    <a:pt x="143654" y="639626"/>
                    <a:pt x="208711" y="643142"/>
                  </a:cubicBezTo>
                  <a:cubicBezTo>
                    <a:pt x="240360" y="644901"/>
                    <a:pt x="313154" y="609207"/>
                    <a:pt x="379618" y="572107"/>
                  </a:cubicBezTo>
                  <a:cubicBezTo>
                    <a:pt x="453115" y="467488"/>
                    <a:pt x="508854" y="349329"/>
                    <a:pt x="541558" y="222028"/>
                  </a:cubicBezTo>
                  <a:cubicBezTo>
                    <a:pt x="539624" y="137629"/>
                    <a:pt x="524503" y="47604"/>
                    <a:pt x="474215" y="10152"/>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60" name="Freeform: Shape 178">
              <a:extLst>
                <a:ext uri="{FF2B5EF4-FFF2-40B4-BE49-F238E27FC236}">
                  <a16:creationId xmlns:a16="http://schemas.microsoft.com/office/drawing/2014/main" id="{4E2BE98F-ABC2-4727-B7F5-68D6508CBDD3}"/>
                </a:ext>
              </a:extLst>
            </p:cNvPr>
            <p:cNvSpPr/>
            <p:nvPr/>
          </p:nvSpPr>
          <p:spPr>
            <a:xfrm>
              <a:off x="3715762" y="4347404"/>
              <a:ext cx="527492" cy="632990"/>
            </a:xfrm>
            <a:custGeom>
              <a:avLst/>
              <a:gdLst>
                <a:gd name="connsiteX0" fmla="*/ 541704 w 527491"/>
                <a:gd name="connsiteY0" fmla="*/ 422827 h 632990"/>
                <a:gd name="connsiteX1" fmla="*/ 415282 w 527491"/>
                <a:gd name="connsiteY1" fmla="*/ 78550 h 632990"/>
                <a:gd name="connsiteX2" fmla="*/ 67489 w 527491"/>
                <a:gd name="connsiteY2" fmla="*/ 10152 h 632990"/>
                <a:gd name="connsiteX3" fmla="*/ 1201 w 527491"/>
                <a:gd name="connsiteY3" fmla="*/ 289195 h 632990"/>
                <a:gd name="connsiteX4" fmla="*/ 130437 w 527491"/>
                <a:gd name="connsiteY4" fmla="*/ 553996 h 632990"/>
                <a:gd name="connsiteX5" fmla="*/ 332993 w 527491"/>
                <a:gd name="connsiteY5" fmla="*/ 643142 h 632990"/>
                <a:gd name="connsiteX6" fmla="*/ 541704 w 527491"/>
                <a:gd name="connsiteY6" fmla="*/ 422827 h 63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491" h="632990">
                  <a:moveTo>
                    <a:pt x="541704" y="422827"/>
                  </a:moveTo>
                  <a:cubicBezTo>
                    <a:pt x="541704" y="392056"/>
                    <a:pt x="500032" y="109848"/>
                    <a:pt x="415282" y="78550"/>
                  </a:cubicBezTo>
                  <a:cubicBezTo>
                    <a:pt x="330708" y="47252"/>
                    <a:pt x="117249" y="-26948"/>
                    <a:pt x="67489" y="10152"/>
                  </a:cubicBezTo>
                  <a:cubicBezTo>
                    <a:pt x="3311" y="57978"/>
                    <a:pt x="-3546" y="191258"/>
                    <a:pt x="1201" y="289195"/>
                  </a:cubicBezTo>
                  <a:cubicBezTo>
                    <a:pt x="32323" y="383968"/>
                    <a:pt x="75929" y="472938"/>
                    <a:pt x="130437" y="553996"/>
                  </a:cubicBezTo>
                  <a:cubicBezTo>
                    <a:pt x="203758" y="596547"/>
                    <a:pt x="296245" y="645076"/>
                    <a:pt x="332993" y="643142"/>
                  </a:cubicBezTo>
                  <a:cubicBezTo>
                    <a:pt x="398051" y="639626"/>
                    <a:pt x="541704" y="453597"/>
                    <a:pt x="541704" y="422827"/>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61" name="Freeform: Shape 179">
              <a:extLst>
                <a:ext uri="{FF2B5EF4-FFF2-40B4-BE49-F238E27FC236}">
                  <a16:creationId xmlns:a16="http://schemas.microsoft.com/office/drawing/2014/main" id="{43F1EB01-FB99-4C53-AC7B-184EF7305D8F}"/>
                </a:ext>
              </a:extLst>
            </p:cNvPr>
            <p:cNvSpPr/>
            <p:nvPr/>
          </p:nvSpPr>
          <p:spPr>
            <a:xfrm>
              <a:off x="4346789" y="3999213"/>
              <a:ext cx="791238" cy="791238"/>
            </a:xfrm>
            <a:custGeom>
              <a:avLst/>
              <a:gdLst>
                <a:gd name="connsiteX0" fmla="*/ 799326 w 791237"/>
                <a:gd name="connsiteY0" fmla="*/ 399663 h 791237"/>
                <a:gd name="connsiteX1" fmla="*/ 399663 w 791237"/>
                <a:gd name="connsiteY1" fmla="*/ 799326 h 791237"/>
                <a:gd name="connsiteX2" fmla="*/ 0 w 791237"/>
                <a:gd name="connsiteY2" fmla="*/ 399663 h 791237"/>
                <a:gd name="connsiteX3" fmla="*/ 399663 w 791237"/>
                <a:gd name="connsiteY3" fmla="*/ 0 h 791237"/>
                <a:gd name="connsiteX4" fmla="*/ 799326 w 791237"/>
                <a:gd name="connsiteY4" fmla="*/ 399663 h 79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237" h="791237">
                  <a:moveTo>
                    <a:pt x="799326" y="399663"/>
                  </a:moveTo>
                  <a:cubicBezTo>
                    <a:pt x="799326" y="620391"/>
                    <a:pt x="620391" y="799326"/>
                    <a:pt x="399663" y="799326"/>
                  </a:cubicBezTo>
                  <a:cubicBezTo>
                    <a:pt x="178935" y="799326"/>
                    <a:pt x="0" y="620391"/>
                    <a:pt x="0" y="399663"/>
                  </a:cubicBezTo>
                  <a:cubicBezTo>
                    <a:pt x="0" y="178935"/>
                    <a:pt x="178935" y="0"/>
                    <a:pt x="399663" y="0"/>
                  </a:cubicBezTo>
                  <a:cubicBezTo>
                    <a:pt x="620391" y="0"/>
                    <a:pt x="799326" y="178935"/>
                    <a:pt x="799326" y="399663"/>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62" name="Freeform: Shape 180">
              <a:extLst>
                <a:ext uri="{FF2B5EF4-FFF2-40B4-BE49-F238E27FC236}">
                  <a16:creationId xmlns:a16="http://schemas.microsoft.com/office/drawing/2014/main" id="{780CE566-315D-436D-955A-DC729F5CE080}"/>
                </a:ext>
              </a:extLst>
            </p:cNvPr>
            <p:cNvSpPr/>
            <p:nvPr/>
          </p:nvSpPr>
          <p:spPr>
            <a:xfrm>
              <a:off x="4312853" y="4940610"/>
              <a:ext cx="861570" cy="421993"/>
            </a:xfrm>
            <a:custGeom>
              <a:avLst/>
              <a:gdLst>
                <a:gd name="connsiteX0" fmla="*/ 862625 w 861569"/>
                <a:gd name="connsiteY0" fmla="*/ 238778 h 421993"/>
                <a:gd name="connsiteX1" fmla="*/ 431312 w 861569"/>
                <a:gd name="connsiteY1" fmla="*/ 0 h 421993"/>
                <a:gd name="connsiteX2" fmla="*/ 0 w 861569"/>
                <a:gd name="connsiteY2" fmla="*/ 238778 h 421993"/>
                <a:gd name="connsiteX3" fmla="*/ 84750 w 861569"/>
                <a:gd name="connsiteY3" fmla="*/ 381025 h 421993"/>
                <a:gd name="connsiteX4" fmla="*/ 426389 w 861569"/>
                <a:gd name="connsiteY4" fmla="*/ 436763 h 421993"/>
                <a:gd name="connsiteX5" fmla="*/ 785084 w 861569"/>
                <a:gd name="connsiteY5" fmla="*/ 375222 h 421993"/>
                <a:gd name="connsiteX6" fmla="*/ 862625 w 861569"/>
                <a:gd name="connsiteY6" fmla="*/ 238778 h 42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569" h="421993">
                  <a:moveTo>
                    <a:pt x="862625" y="238778"/>
                  </a:moveTo>
                  <a:cubicBezTo>
                    <a:pt x="862625" y="106905"/>
                    <a:pt x="669563" y="0"/>
                    <a:pt x="431312" y="0"/>
                  </a:cubicBezTo>
                  <a:cubicBezTo>
                    <a:pt x="193062" y="0"/>
                    <a:pt x="0" y="106905"/>
                    <a:pt x="0" y="238778"/>
                  </a:cubicBezTo>
                  <a:cubicBezTo>
                    <a:pt x="0" y="292055"/>
                    <a:pt x="31474" y="341287"/>
                    <a:pt x="84750" y="381025"/>
                  </a:cubicBezTo>
                  <a:cubicBezTo>
                    <a:pt x="192183" y="416894"/>
                    <a:pt x="306824" y="436763"/>
                    <a:pt x="426389" y="436763"/>
                  </a:cubicBezTo>
                  <a:cubicBezTo>
                    <a:pt x="552284" y="436763"/>
                    <a:pt x="672904" y="414960"/>
                    <a:pt x="785084" y="375222"/>
                  </a:cubicBezTo>
                  <a:cubicBezTo>
                    <a:pt x="834140" y="336540"/>
                    <a:pt x="862625" y="289593"/>
                    <a:pt x="862625" y="238778"/>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63" name="Freeform: Shape 181">
              <a:extLst>
                <a:ext uri="{FF2B5EF4-FFF2-40B4-BE49-F238E27FC236}">
                  <a16:creationId xmlns:a16="http://schemas.microsoft.com/office/drawing/2014/main" id="{37628932-D4CF-45E5-855E-E6003283292E}"/>
                </a:ext>
              </a:extLst>
            </p:cNvPr>
            <p:cNvSpPr/>
            <p:nvPr/>
          </p:nvSpPr>
          <p:spPr>
            <a:xfrm>
              <a:off x="6416138" y="3810371"/>
              <a:ext cx="1178065" cy="527492"/>
            </a:xfrm>
            <a:custGeom>
              <a:avLst/>
              <a:gdLst>
                <a:gd name="connsiteX0" fmla="*/ 41673 w 1178064"/>
                <a:gd name="connsiteY0" fmla="*/ 536987 h 527491"/>
                <a:gd name="connsiteX1" fmla="*/ 1147648 w 1178064"/>
                <a:gd name="connsiteY1" fmla="*/ 536987 h 527491"/>
                <a:gd name="connsiteX2" fmla="*/ 1189319 w 1178064"/>
                <a:gd name="connsiteY2" fmla="*/ 495315 h 527491"/>
                <a:gd name="connsiteX3" fmla="*/ 1189319 w 1178064"/>
                <a:gd name="connsiteY3" fmla="*/ 41672 h 527491"/>
                <a:gd name="connsiteX4" fmla="*/ 1147648 w 1178064"/>
                <a:gd name="connsiteY4" fmla="*/ 0 h 527491"/>
                <a:gd name="connsiteX5" fmla="*/ 41673 w 1178064"/>
                <a:gd name="connsiteY5" fmla="*/ 0 h 527491"/>
                <a:gd name="connsiteX6" fmla="*/ 1 w 1178064"/>
                <a:gd name="connsiteY6" fmla="*/ 41672 h 527491"/>
                <a:gd name="connsiteX7" fmla="*/ 1 w 1178064"/>
                <a:gd name="connsiteY7" fmla="*/ 495315 h 527491"/>
                <a:gd name="connsiteX8" fmla="*/ 41673 w 1178064"/>
                <a:gd name="connsiteY8" fmla="*/ 536987 h 52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064" h="527491">
                  <a:moveTo>
                    <a:pt x="41673" y="536987"/>
                  </a:moveTo>
                  <a:lnTo>
                    <a:pt x="1147648" y="536987"/>
                  </a:lnTo>
                  <a:cubicBezTo>
                    <a:pt x="1170681" y="536987"/>
                    <a:pt x="1189319" y="518173"/>
                    <a:pt x="1189319" y="495315"/>
                  </a:cubicBezTo>
                  <a:lnTo>
                    <a:pt x="1189319" y="41672"/>
                  </a:lnTo>
                  <a:cubicBezTo>
                    <a:pt x="1189319" y="18638"/>
                    <a:pt x="1170505" y="0"/>
                    <a:pt x="1147648" y="0"/>
                  </a:cubicBezTo>
                  <a:lnTo>
                    <a:pt x="41673" y="0"/>
                  </a:lnTo>
                  <a:cubicBezTo>
                    <a:pt x="18639" y="0"/>
                    <a:pt x="1" y="18814"/>
                    <a:pt x="1" y="41672"/>
                  </a:cubicBezTo>
                  <a:lnTo>
                    <a:pt x="1" y="495315"/>
                  </a:lnTo>
                  <a:cubicBezTo>
                    <a:pt x="-175" y="518173"/>
                    <a:pt x="18639" y="536987"/>
                    <a:pt x="41673" y="536987"/>
                  </a:cubicBezTo>
                  <a:close/>
                </a:path>
              </a:pathLst>
            </a:custGeom>
            <a:grpFill/>
            <a:ln w="12700" cap="flat">
              <a:solidFill>
                <a:schemeClr val="tx1"/>
              </a:solidFill>
              <a:prstDash val="solid"/>
              <a:miter/>
            </a:ln>
            <a:effectLst>
              <a:innerShdw blurRad="63500" dist="50800" dir="16200000">
                <a:prstClr val="black">
                  <a:alpha val="50000"/>
                </a:prstClr>
              </a:innerShdw>
            </a:effectLst>
            <a:scene3d>
              <a:camera prst="orthographicFront"/>
              <a:lightRig rig="threePt" dir="t"/>
            </a:scene3d>
            <a:sp3d prstMaterial="matte"/>
          </p:spPr>
          <p:txBody>
            <a:bodyPr rtlCol="0" anchor="ctr"/>
            <a:lstStyle/>
            <a:p>
              <a:endParaRPr lang="en-US"/>
            </a:p>
          </p:txBody>
        </p:sp>
        <p:sp>
          <p:nvSpPr>
            <p:cNvPr id="64" name="Freeform: Shape 182">
              <a:extLst>
                <a:ext uri="{FF2B5EF4-FFF2-40B4-BE49-F238E27FC236}">
                  <a16:creationId xmlns:a16="http://schemas.microsoft.com/office/drawing/2014/main" id="{0CA37525-9E66-4E31-8603-DE868A99836B}"/>
                </a:ext>
              </a:extLst>
            </p:cNvPr>
            <p:cNvSpPr/>
            <p:nvPr/>
          </p:nvSpPr>
          <p:spPr>
            <a:xfrm>
              <a:off x="3128283" y="4634489"/>
              <a:ext cx="140664" cy="193414"/>
            </a:xfrm>
            <a:custGeom>
              <a:avLst/>
              <a:gdLst>
                <a:gd name="connsiteX0" fmla="*/ 71211 w 140664"/>
                <a:gd name="connsiteY0" fmla="*/ 194820 h 193413"/>
                <a:gd name="connsiteX1" fmla="*/ 117455 w 140664"/>
                <a:gd name="connsiteY1" fmla="*/ 194820 h 193413"/>
                <a:gd name="connsiteX2" fmla="*/ 142423 w 140664"/>
                <a:gd name="connsiteY2" fmla="*/ 169852 h 193413"/>
                <a:gd name="connsiteX3" fmla="*/ 142423 w 140664"/>
                <a:gd name="connsiteY3" fmla="*/ 24968 h 193413"/>
                <a:gd name="connsiteX4" fmla="*/ 117455 w 140664"/>
                <a:gd name="connsiteY4" fmla="*/ 0 h 193413"/>
                <a:gd name="connsiteX5" fmla="*/ 71211 w 140664"/>
                <a:gd name="connsiteY5" fmla="*/ 0 h 193413"/>
                <a:gd name="connsiteX6" fmla="*/ 0 w 140664"/>
                <a:gd name="connsiteY6" fmla="*/ 71211 h 193413"/>
                <a:gd name="connsiteX7" fmla="*/ 0 w 140664"/>
                <a:gd name="connsiteY7" fmla="*/ 123433 h 193413"/>
                <a:gd name="connsiteX8" fmla="*/ 71211 w 140664"/>
                <a:gd name="connsiteY8" fmla="*/ 194820 h 19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4" h="193413">
                  <a:moveTo>
                    <a:pt x="71211" y="194820"/>
                  </a:moveTo>
                  <a:lnTo>
                    <a:pt x="117455" y="194820"/>
                  </a:lnTo>
                  <a:cubicBezTo>
                    <a:pt x="131170" y="194820"/>
                    <a:pt x="142423" y="183567"/>
                    <a:pt x="142423" y="169852"/>
                  </a:cubicBezTo>
                  <a:lnTo>
                    <a:pt x="142423" y="24968"/>
                  </a:lnTo>
                  <a:cubicBezTo>
                    <a:pt x="142423" y="11253"/>
                    <a:pt x="131170" y="0"/>
                    <a:pt x="117455" y="0"/>
                  </a:cubicBezTo>
                  <a:lnTo>
                    <a:pt x="71211" y="0"/>
                  </a:lnTo>
                  <a:cubicBezTo>
                    <a:pt x="32001" y="0"/>
                    <a:pt x="0" y="32001"/>
                    <a:pt x="0" y="71211"/>
                  </a:cubicBezTo>
                  <a:lnTo>
                    <a:pt x="0" y="123433"/>
                  </a:lnTo>
                  <a:cubicBezTo>
                    <a:pt x="0" y="162819"/>
                    <a:pt x="32001" y="194820"/>
                    <a:pt x="71211" y="194820"/>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65" name="Freeform: Shape 183">
              <a:extLst>
                <a:ext uri="{FF2B5EF4-FFF2-40B4-BE49-F238E27FC236}">
                  <a16:creationId xmlns:a16="http://schemas.microsoft.com/office/drawing/2014/main" id="{C32F0BEB-66BF-486A-A718-43198D785919}"/>
                </a:ext>
              </a:extLst>
            </p:cNvPr>
            <p:cNvSpPr/>
            <p:nvPr/>
          </p:nvSpPr>
          <p:spPr>
            <a:xfrm>
              <a:off x="3323630" y="4634665"/>
              <a:ext cx="140664" cy="193414"/>
            </a:xfrm>
            <a:custGeom>
              <a:avLst/>
              <a:gdLst>
                <a:gd name="connsiteX0" fmla="*/ 24968 w 140664"/>
                <a:gd name="connsiteY0" fmla="*/ 194644 h 193413"/>
                <a:gd name="connsiteX1" fmla="*/ 71211 w 140664"/>
                <a:gd name="connsiteY1" fmla="*/ 194644 h 193413"/>
                <a:gd name="connsiteX2" fmla="*/ 142423 w 140664"/>
                <a:gd name="connsiteY2" fmla="*/ 123433 h 193413"/>
                <a:gd name="connsiteX3" fmla="*/ 142423 w 140664"/>
                <a:gd name="connsiteY3" fmla="*/ 71211 h 193413"/>
                <a:gd name="connsiteX4" fmla="*/ 71211 w 140664"/>
                <a:gd name="connsiteY4" fmla="*/ 0 h 193413"/>
                <a:gd name="connsiteX5" fmla="*/ 24968 w 140664"/>
                <a:gd name="connsiteY5" fmla="*/ 0 h 193413"/>
                <a:gd name="connsiteX6" fmla="*/ 0 w 140664"/>
                <a:gd name="connsiteY6" fmla="*/ 24968 h 193413"/>
                <a:gd name="connsiteX7" fmla="*/ 0 w 140664"/>
                <a:gd name="connsiteY7" fmla="*/ 169852 h 193413"/>
                <a:gd name="connsiteX8" fmla="*/ 24968 w 140664"/>
                <a:gd name="connsiteY8" fmla="*/ 194644 h 19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64" h="193413">
                  <a:moveTo>
                    <a:pt x="24968" y="194644"/>
                  </a:moveTo>
                  <a:lnTo>
                    <a:pt x="71211" y="194644"/>
                  </a:lnTo>
                  <a:cubicBezTo>
                    <a:pt x="110422" y="194644"/>
                    <a:pt x="142423" y="162643"/>
                    <a:pt x="142423" y="123433"/>
                  </a:cubicBezTo>
                  <a:lnTo>
                    <a:pt x="142423" y="71211"/>
                  </a:lnTo>
                  <a:cubicBezTo>
                    <a:pt x="142423" y="32001"/>
                    <a:pt x="110422" y="0"/>
                    <a:pt x="71211" y="0"/>
                  </a:cubicBezTo>
                  <a:lnTo>
                    <a:pt x="24968" y="0"/>
                  </a:lnTo>
                  <a:cubicBezTo>
                    <a:pt x="11253" y="0"/>
                    <a:pt x="0" y="11253"/>
                    <a:pt x="0" y="24968"/>
                  </a:cubicBezTo>
                  <a:lnTo>
                    <a:pt x="0" y="169852"/>
                  </a:lnTo>
                  <a:cubicBezTo>
                    <a:pt x="0" y="183391"/>
                    <a:pt x="11253" y="194644"/>
                    <a:pt x="24968" y="194644"/>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66" name="Freeform: Shape 184">
              <a:extLst>
                <a:ext uri="{FF2B5EF4-FFF2-40B4-BE49-F238E27FC236}">
                  <a16:creationId xmlns:a16="http://schemas.microsoft.com/office/drawing/2014/main" id="{A61EBC66-2DDF-4D07-AC78-616BC5E7C01E}"/>
                </a:ext>
              </a:extLst>
            </p:cNvPr>
            <p:cNvSpPr/>
            <p:nvPr/>
          </p:nvSpPr>
          <p:spPr>
            <a:xfrm>
              <a:off x="6339477" y="5084439"/>
              <a:ext cx="1318729" cy="668156"/>
            </a:xfrm>
            <a:custGeom>
              <a:avLst/>
              <a:gdLst>
                <a:gd name="connsiteX0" fmla="*/ 0 w 1318729"/>
                <a:gd name="connsiteY0" fmla="*/ 0 h 668156"/>
                <a:gd name="connsiteX1" fmla="*/ 0 w 1318729"/>
                <a:gd name="connsiteY1" fmla="*/ 32704 h 668156"/>
                <a:gd name="connsiteX2" fmla="*/ 0 w 1318729"/>
                <a:gd name="connsiteY2" fmla="*/ 440632 h 668156"/>
                <a:gd name="connsiteX3" fmla="*/ 0 w 1318729"/>
                <a:gd name="connsiteY3" fmla="*/ 457863 h 668156"/>
                <a:gd name="connsiteX4" fmla="*/ 216623 w 1318729"/>
                <a:gd name="connsiteY4" fmla="*/ 674486 h 668156"/>
                <a:gd name="connsiteX5" fmla="*/ 1114414 w 1318729"/>
                <a:gd name="connsiteY5" fmla="*/ 674486 h 668156"/>
                <a:gd name="connsiteX6" fmla="*/ 1331038 w 1318729"/>
                <a:gd name="connsiteY6" fmla="*/ 457863 h 668156"/>
                <a:gd name="connsiteX7" fmla="*/ 1331038 w 1318729"/>
                <a:gd name="connsiteY7" fmla="*/ 36925 h 668156"/>
                <a:gd name="connsiteX8" fmla="*/ 1331038 w 1318729"/>
                <a:gd name="connsiteY8" fmla="*/ 176 h 668156"/>
                <a:gd name="connsiteX9" fmla="*/ 0 w 1318729"/>
                <a:gd name="connsiteY9" fmla="*/ 176 h 6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729" h="668156">
                  <a:moveTo>
                    <a:pt x="0" y="0"/>
                  </a:moveTo>
                  <a:lnTo>
                    <a:pt x="0" y="32704"/>
                  </a:lnTo>
                  <a:lnTo>
                    <a:pt x="0" y="440632"/>
                  </a:lnTo>
                  <a:lnTo>
                    <a:pt x="0" y="457863"/>
                  </a:lnTo>
                  <a:cubicBezTo>
                    <a:pt x="0" y="576900"/>
                    <a:pt x="97410" y="674486"/>
                    <a:pt x="216623" y="674486"/>
                  </a:cubicBezTo>
                  <a:lnTo>
                    <a:pt x="1114414" y="674486"/>
                  </a:lnTo>
                  <a:cubicBezTo>
                    <a:pt x="1233452" y="674486"/>
                    <a:pt x="1331038" y="577076"/>
                    <a:pt x="1331038" y="457863"/>
                  </a:cubicBezTo>
                  <a:lnTo>
                    <a:pt x="1331038" y="36925"/>
                  </a:lnTo>
                  <a:lnTo>
                    <a:pt x="1331038" y="176"/>
                  </a:lnTo>
                  <a:lnTo>
                    <a:pt x="0" y="176"/>
                  </a:ln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67" name="Freeform: Shape 185">
              <a:extLst>
                <a:ext uri="{FF2B5EF4-FFF2-40B4-BE49-F238E27FC236}">
                  <a16:creationId xmlns:a16="http://schemas.microsoft.com/office/drawing/2014/main" id="{E4C6FCF9-58BB-49C9-BBDA-C1D1D6C848DD}"/>
                </a:ext>
              </a:extLst>
            </p:cNvPr>
            <p:cNvSpPr/>
            <p:nvPr/>
          </p:nvSpPr>
          <p:spPr>
            <a:xfrm>
              <a:off x="6339652" y="4398876"/>
              <a:ext cx="1318729" cy="668156"/>
            </a:xfrm>
            <a:custGeom>
              <a:avLst/>
              <a:gdLst>
                <a:gd name="connsiteX0" fmla="*/ 1330862 w 1318729"/>
                <a:gd name="connsiteY0" fmla="*/ 685563 h 668156"/>
                <a:gd name="connsiteX1" fmla="*/ 1330862 w 1318729"/>
                <a:gd name="connsiteY1" fmla="*/ 0 h 668156"/>
                <a:gd name="connsiteX2" fmla="*/ 0 w 1318729"/>
                <a:gd name="connsiteY2" fmla="*/ 0 h 668156"/>
                <a:gd name="connsiteX3" fmla="*/ 0 w 1318729"/>
                <a:gd name="connsiteY3" fmla="*/ 685563 h 668156"/>
                <a:gd name="connsiteX4" fmla="*/ 1330862 w 1318729"/>
                <a:gd name="connsiteY4" fmla="*/ 685563 h 668156"/>
                <a:gd name="connsiteX5" fmla="*/ 266559 w 1318729"/>
                <a:gd name="connsiteY5" fmla="*/ 192359 h 668156"/>
                <a:gd name="connsiteX6" fmla="*/ 430433 w 1318729"/>
                <a:gd name="connsiteY6" fmla="*/ 356233 h 668156"/>
                <a:gd name="connsiteX7" fmla="*/ 266559 w 1318729"/>
                <a:gd name="connsiteY7" fmla="*/ 520107 h 668156"/>
                <a:gd name="connsiteX8" fmla="*/ 102685 w 1318729"/>
                <a:gd name="connsiteY8" fmla="*/ 356233 h 668156"/>
                <a:gd name="connsiteX9" fmla="*/ 266559 w 1318729"/>
                <a:gd name="connsiteY9" fmla="*/ 192359 h 66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8729" h="668156">
                  <a:moveTo>
                    <a:pt x="1330862" y="685563"/>
                  </a:moveTo>
                  <a:lnTo>
                    <a:pt x="1330862" y="0"/>
                  </a:lnTo>
                  <a:lnTo>
                    <a:pt x="0" y="0"/>
                  </a:lnTo>
                  <a:lnTo>
                    <a:pt x="0" y="685563"/>
                  </a:lnTo>
                  <a:lnTo>
                    <a:pt x="1330862" y="685563"/>
                  </a:lnTo>
                  <a:close/>
                  <a:moveTo>
                    <a:pt x="266559" y="192359"/>
                  </a:moveTo>
                  <a:cubicBezTo>
                    <a:pt x="357112" y="192359"/>
                    <a:pt x="430433" y="265680"/>
                    <a:pt x="430433" y="356233"/>
                  </a:cubicBezTo>
                  <a:cubicBezTo>
                    <a:pt x="430433" y="446786"/>
                    <a:pt x="357112" y="520107"/>
                    <a:pt x="266559" y="520107"/>
                  </a:cubicBezTo>
                  <a:cubicBezTo>
                    <a:pt x="176007" y="520107"/>
                    <a:pt x="102685" y="446786"/>
                    <a:pt x="102685" y="356233"/>
                  </a:cubicBezTo>
                  <a:cubicBezTo>
                    <a:pt x="102509" y="265680"/>
                    <a:pt x="176007" y="192359"/>
                    <a:pt x="266559" y="192359"/>
                  </a:cubicBez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sp>
          <p:nvSpPr>
            <p:cNvPr id="68" name="Freeform: Shape 186">
              <a:extLst>
                <a:ext uri="{FF2B5EF4-FFF2-40B4-BE49-F238E27FC236}">
                  <a16:creationId xmlns:a16="http://schemas.microsoft.com/office/drawing/2014/main" id="{2644254F-A1FB-40BE-9248-455A2006ECF5}"/>
                </a:ext>
              </a:extLst>
            </p:cNvPr>
            <p:cNvSpPr/>
            <p:nvPr/>
          </p:nvSpPr>
          <p:spPr>
            <a:xfrm>
              <a:off x="6339652" y="3554186"/>
              <a:ext cx="1318729" cy="843987"/>
            </a:xfrm>
            <a:custGeom>
              <a:avLst/>
              <a:gdLst>
                <a:gd name="connsiteX0" fmla="*/ 1255431 w 1318729"/>
                <a:gd name="connsiteY0" fmla="*/ 0 h 843986"/>
                <a:gd name="connsiteX1" fmla="*/ 1219561 w 1318729"/>
                <a:gd name="connsiteY1" fmla="*/ 0 h 843986"/>
                <a:gd name="connsiteX2" fmla="*/ 35870 w 1318729"/>
                <a:gd name="connsiteY2" fmla="*/ 0 h 843986"/>
                <a:gd name="connsiteX3" fmla="*/ 0 w 1318729"/>
                <a:gd name="connsiteY3" fmla="*/ 35869 h 843986"/>
                <a:gd name="connsiteX4" fmla="*/ 0 w 1318729"/>
                <a:gd name="connsiteY4" fmla="*/ 55914 h 843986"/>
                <a:gd name="connsiteX5" fmla="*/ 0 w 1318729"/>
                <a:gd name="connsiteY5" fmla="*/ 252669 h 843986"/>
                <a:gd name="connsiteX6" fmla="*/ 0 w 1318729"/>
                <a:gd name="connsiteY6" fmla="*/ 844690 h 843986"/>
                <a:gd name="connsiteX7" fmla="*/ 1330862 w 1318729"/>
                <a:gd name="connsiteY7" fmla="*/ 844690 h 843986"/>
                <a:gd name="connsiteX8" fmla="*/ 1330862 w 1318729"/>
                <a:gd name="connsiteY8" fmla="*/ 75256 h 843986"/>
                <a:gd name="connsiteX9" fmla="*/ 1255431 w 1318729"/>
                <a:gd name="connsiteY9" fmla="*/ 0 h 843986"/>
                <a:gd name="connsiteX10" fmla="*/ 1265805 w 1318729"/>
                <a:gd name="connsiteY10" fmla="*/ 751500 h 843986"/>
                <a:gd name="connsiteX11" fmla="*/ 1224133 w 1318729"/>
                <a:gd name="connsiteY11" fmla="*/ 793172 h 843986"/>
                <a:gd name="connsiteX12" fmla="*/ 118158 w 1318729"/>
                <a:gd name="connsiteY12" fmla="*/ 793172 h 843986"/>
                <a:gd name="connsiteX13" fmla="*/ 76486 w 1318729"/>
                <a:gd name="connsiteY13" fmla="*/ 751500 h 843986"/>
                <a:gd name="connsiteX14" fmla="*/ 76486 w 1318729"/>
                <a:gd name="connsiteY14" fmla="*/ 297857 h 843986"/>
                <a:gd name="connsiteX15" fmla="*/ 118158 w 1318729"/>
                <a:gd name="connsiteY15" fmla="*/ 256185 h 843986"/>
                <a:gd name="connsiteX16" fmla="*/ 1224133 w 1318729"/>
                <a:gd name="connsiteY16" fmla="*/ 256185 h 843986"/>
                <a:gd name="connsiteX17" fmla="*/ 1265805 w 1318729"/>
                <a:gd name="connsiteY17" fmla="*/ 297857 h 843986"/>
                <a:gd name="connsiteX18" fmla="*/ 1265805 w 1318729"/>
                <a:gd name="connsiteY18" fmla="*/ 751500 h 84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8729" h="843986">
                  <a:moveTo>
                    <a:pt x="1255431" y="0"/>
                  </a:moveTo>
                  <a:lnTo>
                    <a:pt x="1219561" y="0"/>
                  </a:lnTo>
                  <a:lnTo>
                    <a:pt x="35870" y="0"/>
                  </a:lnTo>
                  <a:cubicBezTo>
                    <a:pt x="16001" y="0"/>
                    <a:pt x="0" y="16176"/>
                    <a:pt x="0" y="35869"/>
                  </a:cubicBezTo>
                  <a:lnTo>
                    <a:pt x="0" y="55914"/>
                  </a:lnTo>
                  <a:lnTo>
                    <a:pt x="0" y="252669"/>
                  </a:lnTo>
                  <a:lnTo>
                    <a:pt x="0" y="844690"/>
                  </a:lnTo>
                  <a:lnTo>
                    <a:pt x="1330862" y="844690"/>
                  </a:lnTo>
                  <a:lnTo>
                    <a:pt x="1330862" y="75256"/>
                  </a:lnTo>
                  <a:cubicBezTo>
                    <a:pt x="1330862" y="33759"/>
                    <a:pt x="1296926" y="0"/>
                    <a:pt x="1255431" y="0"/>
                  </a:cubicBezTo>
                  <a:close/>
                  <a:moveTo>
                    <a:pt x="1265805" y="751500"/>
                  </a:moveTo>
                  <a:cubicBezTo>
                    <a:pt x="1265805" y="774534"/>
                    <a:pt x="1246991" y="793172"/>
                    <a:pt x="1224133" y="793172"/>
                  </a:cubicBezTo>
                  <a:lnTo>
                    <a:pt x="118158" y="793172"/>
                  </a:lnTo>
                  <a:cubicBezTo>
                    <a:pt x="95124" y="793172"/>
                    <a:pt x="76486" y="774358"/>
                    <a:pt x="76486" y="751500"/>
                  </a:cubicBezTo>
                  <a:lnTo>
                    <a:pt x="76486" y="297857"/>
                  </a:lnTo>
                  <a:cubicBezTo>
                    <a:pt x="76486" y="274823"/>
                    <a:pt x="95300" y="256185"/>
                    <a:pt x="118158" y="256185"/>
                  </a:cubicBezTo>
                  <a:lnTo>
                    <a:pt x="1224133" y="256185"/>
                  </a:lnTo>
                  <a:cubicBezTo>
                    <a:pt x="1247167" y="256185"/>
                    <a:pt x="1265805" y="274999"/>
                    <a:pt x="1265805" y="297857"/>
                  </a:cubicBezTo>
                  <a:lnTo>
                    <a:pt x="1265805" y="751500"/>
                  </a:lnTo>
                  <a:close/>
                </a:path>
              </a:pathLst>
            </a:custGeom>
            <a:grpFill/>
            <a:ln w="12700" cap="flat">
              <a:solidFill>
                <a:schemeClr val="tx1"/>
              </a:solidFill>
              <a:prstDash val="solid"/>
              <a:miter/>
            </a:ln>
            <a:scene3d>
              <a:camera prst="orthographicFront"/>
              <a:lightRig rig="threePt" dir="t"/>
            </a:scene3d>
            <a:sp3d prstMaterial="matte"/>
          </p:spPr>
          <p:txBody>
            <a:bodyPr rtlCol="0" anchor="ctr"/>
            <a:lstStyle/>
            <a:p>
              <a:endParaRPr lang="en-US"/>
            </a:p>
          </p:txBody>
        </p:sp>
      </p:grpSp>
      <p:sp>
        <p:nvSpPr>
          <p:cNvPr id="10" name="Freeform: Shape 128">
            <a:extLst>
              <a:ext uri="{FF2B5EF4-FFF2-40B4-BE49-F238E27FC236}">
                <a16:creationId xmlns:a16="http://schemas.microsoft.com/office/drawing/2014/main" id="{D6132F27-AE8D-412D-BF81-F4DCD97FD22D}"/>
              </a:ext>
            </a:extLst>
          </p:cNvPr>
          <p:cNvSpPr/>
          <p:nvPr/>
        </p:nvSpPr>
        <p:spPr>
          <a:xfrm>
            <a:off x="3438385" y="2548202"/>
            <a:ext cx="58604" cy="293019"/>
          </a:xfrm>
          <a:custGeom>
            <a:avLst/>
            <a:gdLst>
              <a:gd name="connsiteX0" fmla="*/ 28660 w 52749"/>
              <a:gd name="connsiteY0" fmla="*/ 144005 h 263745"/>
              <a:gd name="connsiteX1" fmla="*/ 39738 w 52749"/>
              <a:gd name="connsiteY1" fmla="*/ 237020 h 263745"/>
              <a:gd name="connsiteX2" fmla="*/ 28660 w 52749"/>
              <a:gd name="connsiteY2" fmla="*/ 248097 h 263745"/>
              <a:gd name="connsiteX3" fmla="*/ 17583 w 52749"/>
              <a:gd name="connsiteY3" fmla="*/ 237723 h 263745"/>
              <a:gd name="connsiteX4" fmla="*/ 28660 w 52749"/>
              <a:gd name="connsiteY4" fmla="*/ 144005 h 263745"/>
              <a:gd name="connsiteX5" fmla="*/ 28660 w 52749"/>
              <a:gd name="connsiteY5" fmla="*/ 0 h 263745"/>
              <a:gd name="connsiteX6" fmla="*/ 0 w 52749"/>
              <a:gd name="connsiteY6" fmla="*/ 236844 h 263745"/>
              <a:gd name="connsiteX7" fmla="*/ 28660 w 52749"/>
              <a:gd name="connsiteY7" fmla="*/ 265504 h 263745"/>
              <a:gd name="connsiteX8" fmla="*/ 57321 w 52749"/>
              <a:gd name="connsiteY8" fmla="*/ 236844 h 263745"/>
              <a:gd name="connsiteX9" fmla="*/ 28660 w 52749"/>
              <a:gd name="connsiteY9" fmla="*/ 0 h 263745"/>
              <a:gd name="connsiteX10" fmla="*/ 28660 w 52749"/>
              <a:gd name="connsiteY10" fmla="*/ 0 h 26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749" h="263745">
                <a:moveTo>
                  <a:pt x="28660" y="144005"/>
                </a:moveTo>
                <a:cubicBezTo>
                  <a:pt x="34639" y="193414"/>
                  <a:pt x="39386" y="232800"/>
                  <a:pt x="39738" y="237020"/>
                </a:cubicBezTo>
                <a:cubicBezTo>
                  <a:pt x="39738" y="243174"/>
                  <a:pt x="34815" y="248097"/>
                  <a:pt x="28660" y="248097"/>
                </a:cubicBezTo>
                <a:cubicBezTo>
                  <a:pt x="22506" y="248097"/>
                  <a:pt x="17583" y="243174"/>
                  <a:pt x="17583" y="237723"/>
                </a:cubicBezTo>
                <a:cubicBezTo>
                  <a:pt x="17935" y="233151"/>
                  <a:pt x="22506" y="193589"/>
                  <a:pt x="28660" y="144005"/>
                </a:cubicBezTo>
                <a:moveTo>
                  <a:pt x="28660" y="0"/>
                </a:moveTo>
                <a:cubicBezTo>
                  <a:pt x="28660" y="0"/>
                  <a:pt x="0" y="230866"/>
                  <a:pt x="0" y="236844"/>
                </a:cubicBezTo>
                <a:cubicBezTo>
                  <a:pt x="0" y="252669"/>
                  <a:pt x="12836" y="265504"/>
                  <a:pt x="28660" y="265504"/>
                </a:cubicBezTo>
                <a:cubicBezTo>
                  <a:pt x="44485" y="265504"/>
                  <a:pt x="57321" y="252669"/>
                  <a:pt x="57321" y="236844"/>
                </a:cubicBezTo>
                <a:cubicBezTo>
                  <a:pt x="57321" y="230866"/>
                  <a:pt x="28660" y="0"/>
                  <a:pt x="28660" y="0"/>
                </a:cubicBezTo>
                <a:lnTo>
                  <a:pt x="28660" y="0"/>
                </a:lnTo>
                <a:close/>
              </a:path>
            </a:pathLst>
          </a:custGeom>
          <a:noFill/>
          <a:ln w="31750" cap="rnd">
            <a:solidFill>
              <a:srgbClr val="383C45"/>
            </a:solidFill>
            <a:prstDash val="solid"/>
            <a:round/>
          </a:ln>
          <a:scene3d>
            <a:camera prst="orthographicFront"/>
            <a:lightRig rig="threePt" dir="t"/>
          </a:scene3d>
          <a:sp3d prstMaterial="matte"/>
        </p:spPr>
        <p:txBody>
          <a:bodyPr rtlCol="0" anchor="ctr"/>
          <a:lstStyle/>
          <a:p>
            <a:endParaRPr lang="en-US"/>
          </a:p>
        </p:txBody>
      </p:sp>
      <p:sp>
        <p:nvSpPr>
          <p:cNvPr id="11" name="Block Arc 129">
            <a:extLst>
              <a:ext uri="{FF2B5EF4-FFF2-40B4-BE49-F238E27FC236}">
                <a16:creationId xmlns:a16="http://schemas.microsoft.com/office/drawing/2014/main" id="{398A4C79-673F-4B4E-B84F-0B7067A7E85A}"/>
              </a:ext>
            </a:extLst>
          </p:cNvPr>
          <p:cNvSpPr/>
          <p:nvPr/>
        </p:nvSpPr>
        <p:spPr bwMode="gray">
          <a:xfrm>
            <a:off x="3119634" y="2480687"/>
            <a:ext cx="705478" cy="705478"/>
          </a:xfrm>
          <a:prstGeom prst="blockArc">
            <a:avLst>
              <a:gd name="adj1" fmla="val 11707080"/>
              <a:gd name="adj2" fmla="val 21022217"/>
              <a:gd name="adj3" fmla="val 0"/>
            </a:avLst>
          </a:prstGeom>
          <a:solidFill>
            <a:schemeClr val="tx1">
              <a:lumMod val="20000"/>
              <a:lumOff val="80000"/>
            </a:schemeClr>
          </a:solidFill>
          <a:ln w="25400" cap="rnd">
            <a:solidFill>
              <a:srgbClr val="383C4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12" name="Group 130">
            <a:extLst>
              <a:ext uri="{FF2B5EF4-FFF2-40B4-BE49-F238E27FC236}">
                <a16:creationId xmlns:a16="http://schemas.microsoft.com/office/drawing/2014/main" id="{8992DA91-B651-4759-83CB-5A0168FB2AFD}"/>
              </a:ext>
            </a:extLst>
          </p:cNvPr>
          <p:cNvGrpSpPr/>
          <p:nvPr/>
        </p:nvGrpSpPr>
        <p:grpSpPr>
          <a:xfrm>
            <a:off x="1674412" y="2670149"/>
            <a:ext cx="5507191" cy="1336752"/>
            <a:chOff x="3128283" y="3704697"/>
            <a:chExt cx="4957016" cy="1203209"/>
          </a:xfrm>
        </p:grpSpPr>
        <p:grpSp>
          <p:nvGrpSpPr>
            <p:cNvPr id="18" name="Group 136">
              <a:extLst>
                <a:ext uri="{FF2B5EF4-FFF2-40B4-BE49-F238E27FC236}">
                  <a16:creationId xmlns:a16="http://schemas.microsoft.com/office/drawing/2014/main" id="{53275FC9-2181-43EA-99E3-E2BA787CA3BC}"/>
                </a:ext>
              </a:extLst>
            </p:cNvPr>
            <p:cNvGrpSpPr/>
            <p:nvPr/>
          </p:nvGrpSpPr>
          <p:grpSpPr>
            <a:xfrm>
              <a:off x="3128283" y="3704873"/>
              <a:ext cx="283439" cy="779456"/>
              <a:chOff x="3128283" y="3704873"/>
              <a:chExt cx="283439" cy="779456"/>
            </a:xfrm>
          </p:grpSpPr>
          <p:sp>
            <p:nvSpPr>
              <p:cNvPr id="37" name="Freeform: Shape 155">
                <a:extLst>
                  <a:ext uri="{FF2B5EF4-FFF2-40B4-BE49-F238E27FC236}">
                    <a16:creationId xmlns:a16="http://schemas.microsoft.com/office/drawing/2014/main" id="{83F63C82-9C00-43E0-A36B-22342EFACB8C}"/>
                  </a:ext>
                </a:extLst>
              </p:cNvPr>
              <p:cNvSpPr/>
              <p:nvPr/>
            </p:nvSpPr>
            <p:spPr>
              <a:xfrm>
                <a:off x="3128283" y="4201242"/>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38" name="Freeform: Shape 156">
                <a:extLst>
                  <a:ext uri="{FF2B5EF4-FFF2-40B4-BE49-F238E27FC236}">
                    <a16:creationId xmlns:a16="http://schemas.microsoft.com/office/drawing/2014/main" id="{B7B0D5D8-309C-4853-A37B-8413801453D5}"/>
                  </a:ext>
                </a:extLst>
              </p:cNvPr>
              <p:cNvSpPr/>
              <p:nvPr/>
            </p:nvSpPr>
            <p:spPr>
              <a:xfrm>
                <a:off x="3128283" y="4130383"/>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39" name="Freeform: Shape 157">
                <a:extLst>
                  <a:ext uri="{FF2B5EF4-FFF2-40B4-BE49-F238E27FC236}">
                    <a16:creationId xmlns:a16="http://schemas.microsoft.com/office/drawing/2014/main" id="{14EB96A2-4D90-48DC-9673-72A784F1BCF9}"/>
                  </a:ext>
                </a:extLst>
              </p:cNvPr>
              <p:cNvSpPr/>
              <p:nvPr/>
            </p:nvSpPr>
            <p:spPr>
              <a:xfrm>
                <a:off x="3147976" y="4413997"/>
                <a:ext cx="263746" cy="70332"/>
              </a:xfrm>
              <a:custGeom>
                <a:avLst/>
                <a:gdLst>
                  <a:gd name="connsiteX0" fmla="*/ 122906 w 263745"/>
                  <a:gd name="connsiteY0" fmla="*/ 71036 h 70332"/>
                  <a:gd name="connsiteX1" fmla="*/ 245460 w 263745"/>
                  <a:gd name="connsiteY1" fmla="*/ 71036 h 70332"/>
                  <a:gd name="connsiteX2" fmla="*/ 265504 w 263745"/>
                  <a:gd name="connsiteY2" fmla="*/ 50991 h 70332"/>
                  <a:gd name="connsiteX3" fmla="*/ 265504 w 263745"/>
                  <a:gd name="connsiteY3" fmla="*/ 0 h 70332"/>
                  <a:gd name="connsiteX4" fmla="*/ 0 w 263745"/>
                  <a:gd name="connsiteY4" fmla="*/ 0 h 70332"/>
                  <a:gd name="connsiteX5" fmla="*/ 122906 w 263745"/>
                  <a:gd name="connsiteY5" fmla="*/ 71036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45" h="70332">
                    <a:moveTo>
                      <a:pt x="122906" y="71036"/>
                    </a:moveTo>
                    <a:lnTo>
                      <a:pt x="245460" y="71036"/>
                    </a:lnTo>
                    <a:cubicBezTo>
                      <a:pt x="256537" y="71036"/>
                      <a:pt x="265504" y="62068"/>
                      <a:pt x="265504" y="50991"/>
                    </a:cubicBezTo>
                    <a:lnTo>
                      <a:pt x="265504" y="0"/>
                    </a:lnTo>
                    <a:lnTo>
                      <a:pt x="0" y="0"/>
                    </a:lnTo>
                    <a:cubicBezTo>
                      <a:pt x="24616" y="42375"/>
                      <a:pt x="70508" y="71036"/>
                      <a:pt x="122906" y="71036"/>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40" name="Freeform: Shape 158">
                <a:extLst>
                  <a:ext uri="{FF2B5EF4-FFF2-40B4-BE49-F238E27FC236}">
                    <a16:creationId xmlns:a16="http://schemas.microsoft.com/office/drawing/2014/main" id="{6D5582ED-8634-436B-8D7F-F4DF1C975636}"/>
                  </a:ext>
                </a:extLst>
              </p:cNvPr>
              <p:cNvSpPr/>
              <p:nvPr/>
            </p:nvSpPr>
            <p:spPr>
              <a:xfrm>
                <a:off x="3128283" y="4059523"/>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41" name="Freeform: Shape 159">
                <a:extLst>
                  <a:ext uri="{FF2B5EF4-FFF2-40B4-BE49-F238E27FC236}">
                    <a16:creationId xmlns:a16="http://schemas.microsoft.com/office/drawing/2014/main" id="{CA6E92CD-3F8A-4057-93A1-0FA1A1B51869}"/>
                  </a:ext>
                </a:extLst>
              </p:cNvPr>
              <p:cNvSpPr/>
              <p:nvPr/>
            </p:nvSpPr>
            <p:spPr>
              <a:xfrm>
                <a:off x="3128283" y="4343314"/>
                <a:ext cx="281329" cy="70332"/>
              </a:xfrm>
              <a:custGeom>
                <a:avLst/>
                <a:gdLst>
                  <a:gd name="connsiteX0" fmla="*/ 19517 w 281328"/>
                  <a:gd name="connsiteY0" fmla="*/ 70860 h 70332"/>
                  <a:gd name="connsiteX1" fmla="*/ 285021 w 281328"/>
                  <a:gd name="connsiteY1" fmla="*/ 70860 h 70332"/>
                  <a:gd name="connsiteX2" fmla="*/ 285021 w 281328"/>
                  <a:gd name="connsiteY2" fmla="*/ 0 h 70332"/>
                  <a:gd name="connsiteX3" fmla="*/ 0 w 281328"/>
                  <a:gd name="connsiteY3" fmla="*/ 0 h 70332"/>
                  <a:gd name="connsiteX4" fmla="*/ 19517 w 281328"/>
                  <a:gd name="connsiteY4" fmla="*/ 70860 h 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28" h="70332">
                    <a:moveTo>
                      <a:pt x="19517" y="70860"/>
                    </a:moveTo>
                    <a:lnTo>
                      <a:pt x="285021" y="70860"/>
                    </a:lnTo>
                    <a:lnTo>
                      <a:pt x="285021" y="0"/>
                    </a:lnTo>
                    <a:lnTo>
                      <a:pt x="0" y="0"/>
                    </a:lnTo>
                    <a:cubicBezTo>
                      <a:pt x="176" y="25671"/>
                      <a:pt x="7209" y="49936"/>
                      <a:pt x="19517" y="7086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42" name="Freeform: Shape 160">
                <a:extLst>
                  <a:ext uri="{FF2B5EF4-FFF2-40B4-BE49-F238E27FC236}">
                    <a16:creationId xmlns:a16="http://schemas.microsoft.com/office/drawing/2014/main" id="{AAE998DD-D655-40FA-A33A-8F0342D8E988}"/>
                  </a:ext>
                </a:extLst>
              </p:cNvPr>
              <p:cNvSpPr/>
              <p:nvPr/>
            </p:nvSpPr>
            <p:spPr>
              <a:xfrm>
                <a:off x="3128283" y="4272278"/>
                <a:ext cx="281329" cy="70332"/>
              </a:xfrm>
              <a:custGeom>
                <a:avLst/>
                <a:gdLst>
                  <a:gd name="connsiteX0" fmla="*/ 0 w 281328"/>
                  <a:gd name="connsiteY0" fmla="*/ 70860 h 70332"/>
                  <a:gd name="connsiteX1" fmla="*/ 285197 w 281328"/>
                  <a:gd name="connsiteY1" fmla="*/ 70860 h 70332"/>
                  <a:gd name="connsiteX2" fmla="*/ 285197 w 281328"/>
                  <a:gd name="connsiteY2" fmla="*/ 0 h 70332"/>
                  <a:gd name="connsiteX3" fmla="*/ 0 w 281328"/>
                  <a:gd name="connsiteY3" fmla="*/ 0 h 70332"/>
                  <a:gd name="connsiteX4" fmla="*/ 0 w 281328"/>
                  <a:gd name="connsiteY4" fmla="*/ 70156 h 70332"/>
                  <a:gd name="connsiteX5" fmla="*/ 0 w 281328"/>
                  <a:gd name="connsiteY5" fmla="*/ 7086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28" h="70332">
                    <a:moveTo>
                      <a:pt x="0" y="70860"/>
                    </a:moveTo>
                    <a:lnTo>
                      <a:pt x="285197" y="70860"/>
                    </a:lnTo>
                    <a:lnTo>
                      <a:pt x="285197" y="0"/>
                    </a:lnTo>
                    <a:lnTo>
                      <a:pt x="0" y="0"/>
                    </a:lnTo>
                    <a:lnTo>
                      <a:pt x="0" y="70156"/>
                    </a:lnTo>
                    <a:cubicBezTo>
                      <a:pt x="0" y="70332"/>
                      <a:pt x="0" y="70684"/>
                      <a:pt x="0" y="7086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43" name="Freeform: Shape 161">
                <a:extLst>
                  <a:ext uri="{FF2B5EF4-FFF2-40B4-BE49-F238E27FC236}">
                    <a16:creationId xmlns:a16="http://schemas.microsoft.com/office/drawing/2014/main" id="{8FAA1AE2-4964-410F-8CF4-BF7C47B31CEE}"/>
                  </a:ext>
                </a:extLst>
              </p:cNvPr>
              <p:cNvSpPr/>
              <p:nvPr/>
            </p:nvSpPr>
            <p:spPr>
              <a:xfrm>
                <a:off x="3128283" y="3988487"/>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44" name="Freeform: Shape 162">
                <a:extLst>
                  <a:ext uri="{FF2B5EF4-FFF2-40B4-BE49-F238E27FC236}">
                    <a16:creationId xmlns:a16="http://schemas.microsoft.com/office/drawing/2014/main" id="{80F2AB75-E663-418C-AA9D-F004819D3FB3}"/>
                  </a:ext>
                </a:extLst>
              </p:cNvPr>
              <p:cNvSpPr/>
              <p:nvPr/>
            </p:nvSpPr>
            <p:spPr>
              <a:xfrm>
                <a:off x="3128283" y="3846592"/>
                <a:ext cx="281329" cy="70332"/>
              </a:xfrm>
              <a:custGeom>
                <a:avLst/>
                <a:gdLst>
                  <a:gd name="connsiteX0" fmla="*/ 285197 w 281328"/>
                  <a:gd name="connsiteY0" fmla="*/ 0 h 70332"/>
                  <a:gd name="connsiteX1" fmla="*/ 0 w 281328"/>
                  <a:gd name="connsiteY1" fmla="*/ 0 h 70332"/>
                  <a:gd name="connsiteX2" fmla="*/ 0 w 281328"/>
                  <a:gd name="connsiteY2" fmla="*/ 703 h 70332"/>
                  <a:gd name="connsiteX3" fmla="*/ 0 w 281328"/>
                  <a:gd name="connsiteY3" fmla="*/ 70860 h 70332"/>
                  <a:gd name="connsiteX4" fmla="*/ 285197 w 281328"/>
                  <a:gd name="connsiteY4" fmla="*/ 70860 h 70332"/>
                  <a:gd name="connsiteX5" fmla="*/ 285197 w 281328"/>
                  <a:gd name="connsiteY5" fmla="*/ 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28" h="70332">
                    <a:moveTo>
                      <a:pt x="285197" y="0"/>
                    </a:moveTo>
                    <a:lnTo>
                      <a:pt x="0" y="0"/>
                    </a:lnTo>
                    <a:cubicBezTo>
                      <a:pt x="0" y="176"/>
                      <a:pt x="0" y="528"/>
                      <a:pt x="0" y="703"/>
                    </a:cubicBezTo>
                    <a:lnTo>
                      <a:pt x="0" y="70860"/>
                    </a:lnTo>
                    <a:lnTo>
                      <a:pt x="285197" y="70860"/>
                    </a:lnTo>
                    <a:lnTo>
                      <a:pt x="285197" y="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45" name="Freeform: Shape 163">
                <a:extLst>
                  <a:ext uri="{FF2B5EF4-FFF2-40B4-BE49-F238E27FC236}">
                    <a16:creationId xmlns:a16="http://schemas.microsoft.com/office/drawing/2014/main" id="{CCA7AA63-8EF9-4D8F-81EB-4B36E4E8A7C0}"/>
                  </a:ext>
                </a:extLst>
              </p:cNvPr>
              <p:cNvSpPr/>
              <p:nvPr/>
            </p:nvSpPr>
            <p:spPr>
              <a:xfrm>
                <a:off x="3128458" y="3775732"/>
                <a:ext cx="281329" cy="70332"/>
              </a:xfrm>
              <a:custGeom>
                <a:avLst/>
                <a:gdLst>
                  <a:gd name="connsiteX0" fmla="*/ 285021 w 281328"/>
                  <a:gd name="connsiteY0" fmla="*/ 0 h 70332"/>
                  <a:gd name="connsiteX1" fmla="*/ 19517 w 281328"/>
                  <a:gd name="connsiteY1" fmla="*/ 0 h 70332"/>
                  <a:gd name="connsiteX2" fmla="*/ 0 w 281328"/>
                  <a:gd name="connsiteY2" fmla="*/ 70860 h 70332"/>
                  <a:gd name="connsiteX3" fmla="*/ 285197 w 281328"/>
                  <a:gd name="connsiteY3" fmla="*/ 70860 h 70332"/>
                  <a:gd name="connsiteX4" fmla="*/ 285197 w 281328"/>
                  <a:gd name="connsiteY4" fmla="*/ 0 h 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28" h="70332">
                    <a:moveTo>
                      <a:pt x="285021" y="0"/>
                    </a:moveTo>
                    <a:lnTo>
                      <a:pt x="19517" y="0"/>
                    </a:lnTo>
                    <a:cubicBezTo>
                      <a:pt x="7209" y="20924"/>
                      <a:pt x="0" y="45188"/>
                      <a:pt x="0" y="70860"/>
                    </a:cubicBezTo>
                    <a:lnTo>
                      <a:pt x="285197" y="70860"/>
                    </a:lnTo>
                    <a:lnTo>
                      <a:pt x="285197" y="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46" name="Freeform: Shape 164">
                <a:extLst>
                  <a:ext uri="{FF2B5EF4-FFF2-40B4-BE49-F238E27FC236}">
                    <a16:creationId xmlns:a16="http://schemas.microsoft.com/office/drawing/2014/main" id="{0815B4D6-5714-47AB-B6FF-FE086D184D60}"/>
                  </a:ext>
                </a:extLst>
              </p:cNvPr>
              <p:cNvSpPr/>
              <p:nvPr/>
            </p:nvSpPr>
            <p:spPr>
              <a:xfrm>
                <a:off x="3147976" y="3704873"/>
                <a:ext cx="263746" cy="70332"/>
              </a:xfrm>
              <a:custGeom>
                <a:avLst/>
                <a:gdLst>
                  <a:gd name="connsiteX0" fmla="*/ 265504 w 263745"/>
                  <a:gd name="connsiteY0" fmla="*/ 17056 h 70332"/>
                  <a:gd name="connsiteX1" fmla="*/ 248449 w 263745"/>
                  <a:gd name="connsiteY1" fmla="*/ 0 h 70332"/>
                  <a:gd name="connsiteX2" fmla="*/ 122906 w 263745"/>
                  <a:gd name="connsiteY2" fmla="*/ 0 h 70332"/>
                  <a:gd name="connsiteX3" fmla="*/ 0 w 263745"/>
                  <a:gd name="connsiteY3" fmla="*/ 70860 h 70332"/>
                  <a:gd name="connsiteX4" fmla="*/ 265504 w 263745"/>
                  <a:gd name="connsiteY4" fmla="*/ 70860 h 70332"/>
                  <a:gd name="connsiteX5" fmla="*/ 265504 w 263745"/>
                  <a:gd name="connsiteY5" fmla="*/ 17056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45" h="70332">
                    <a:moveTo>
                      <a:pt x="265504" y="17056"/>
                    </a:moveTo>
                    <a:cubicBezTo>
                      <a:pt x="265504" y="7561"/>
                      <a:pt x="257768" y="0"/>
                      <a:pt x="248449" y="0"/>
                    </a:cubicBezTo>
                    <a:lnTo>
                      <a:pt x="122906" y="0"/>
                    </a:lnTo>
                    <a:cubicBezTo>
                      <a:pt x="70508" y="0"/>
                      <a:pt x="24792" y="28660"/>
                      <a:pt x="0" y="70860"/>
                    </a:cubicBezTo>
                    <a:lnTo>
                      <a:pt x="265504" y="70860"/>
                    </a:lnTo>
                    <a:lnTo>
                      <a:pt x="265504" y="17056"/>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47" name="Freeform: Shape 165">
                <a:extLst>
                  <a:ext uri="{FF2B5EF4-FFF2-40B4-BE49-F238E27FC236}">
                    <a16:creationId xmlns:a16="http://schemas.microsoft.com/office/drawing/2014/main" id="{AA0E2933-9C68-4562-9817-045C09AF8D25}"/>
                  </a:ext>
                </a:extLst>
              </p:cNvPr>
              <p:cNvSpPr/>
              <p:nvPr/>
            </p:nvSpPr>
            <p:spPr>
              <a:xfrm>
                <a:off x="3128283" y="3917628"/>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grpSp>
        <p:grpSp>
          <p:nvGrpSpPr>
            <p:cNvPr id="19" name="Group 137">
              <a:extLst>
                <a:ext uri="{FF2B5EF4-FFF2-40B4-BE49-F238E27FC236}">
                  <a16:creationId xmlns:a16="http://schemas.microsoft.com/office/drawing/2014/main" id="{647FBB44-1B6D-4F4C-AC3B-76BA74DE1777}"/>
                </a:ext>
              </a:extLst>
            </p:cNvPr>
            <p:cNvGrpSpPr/>
            <p:nvPr/>
          </p:nvGrpSpPr>
          <p:grpSpPr>
            <a:xfrm>
              <a:off x="7803794" y="3704697"/>
              <a:ext cx="281505" cy="779808"/>
              <a:chOff x="7803794" y="3704697"/>
              <a:chExt cx="281505" cy="779808"/>
            </a:xfrm>
            <a:solidFill>
              <a:schemeClr val="bg1">
                <a:lumMod val="85000"/>
              </a:schemeClr>
            </a:solidFill>
          </p:grpSpPr>
          <p:sp>
            <p:nvSpPr>
              <p:cNvPr id="26" name="Freeform: Shape 144">
                <a:extLst>
                  <a:ext uri="{FF2B5EF4-FFF2-40B4-BE49-F238E27FC236}">
                    <a16:creationId xmlns:a16="http://schemas.microsoft.com/office/drawing/2014/main" id="{E0A91C53-3EBA-4AD6-81CF-C4C356FBA36C}"/>
                  </a:ext>
                </a:extLst>
              </p:cNvPr>
              <p:cNvSpPr/>
              <p:nvPr/>
            </p:nvSpPr>
            <p:spPr>
              <a:xfrm>
                <a:off x="7803794" y="4201242"/>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27" name="Freeform: Shape 145">
                <a:extLst>
                  <a:ext uri="{FF2B5EF4-FFF2-40B4-BE49-F238E27FC236}">
                    <a16:creationId xmlns:a16="http://schemas.microsoft.com/office/drawing/2014/main" id="{29C5B55C-83CA-4604-9E85-E878B162BF82}"/>
                  </a:ext>
                </a:extLst>
              </p:cNvPr>
              <p:cNvSpPr/>
              <p:nvPr/>
            </p:nvSpPr>
            <p:spPr>
              <a:xfrm>
                <a:off x="7803794" y="4130383"/>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28" name="Freeform: Shape 146">
                <a:extLst>
                  <a:ext uri="{FF2B5EF4-FFF2-40B4-BE49-F238E27FC236}">
                    <a16:creationId xmlns:a16="http://schemas.microsoft.com/office/drawing/2014/main" id="{7543E079-E7CF-41B6-A31D-6C3B0F4F9B27}"/>
                  </a:ext>
                </a:extLst>
              </p:cNvPr>
              <p:cNvSpPr/>
              <p:nvPr/>
            </p:nvSpPr>
            <p:spPr>
              <a:xfrm>
                <a:off x="7803794" y="4414173"/>
                <a:ext cx="263746" cy="70332"/>
              </a:xfrm>
              <a:custGeom>
                <a:avLst/>
                <a:gdLst>
                  <a:gd name="connsiteX0" fmla="*/ 20045 w 263745"/>
                  <a:gd name="connsiteY0" fmla="*/ 70860 h 70332"/>
                  <a:gd name="connsiteX1" fmla="*/ 142599 w 263745"/>
                  <a:gd name="connsiteY1" fmla="*/ 70860 h 70332"/>
                  <a:gd name="connsiteX2" fmla="*/ 265504 w 263745"/>
                  <a:gd name="connsiteY2" fmla="*/ 0 h 70332"/>
                  <a:gd name="connsiteX3" fmla="*/ 0 w 263745"/>
                  <a:gd name="connsiteY3" fmla="*/ 0 h 70332"/>
                  <a:gd name="connsiteX4" fmla="*/ 0 w 263745"/>
                  <a:gd name="connsiteY4" fmla="*/ 50991 h 70332"/>
                  <a:gd name="connsiteX5" fmla="*/ 20045 w 263745"/>
                  <a:gd name="connsiteY5" fmla="*/ 7086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45" h="70332">
                    <a:moveTo>
                      <a:pt x="20045" y="70860"/>
                    </a:moveTo>
                    <a:lnTo>
                      <a:pt x="142599" y="70860"/>
                    </a:lnTo>
                    <a:cubicBezTo>
                      <a:pt x="194996" y="70860"/>
                      <a:pt x="240712" y="42199"/>
                      <a:pt x="265504" y="0"/>
                    </a:cubicBezTo>
                    <a:lnTo>
                      <a:pt x="0" y="0"/>
                    </a:lnTo>
                    <a:lnTo>
                      <a:pt x="0" y="50991"/>
                    </a:lnTo>
                    <a:cubicBezTo>
                      <a:pt x="0" y="61892"/>
                      <a:pt x="8968" y="70860"/>
                      <a:pt x="20045" y="7086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29" name="Freeform: Shape 147">
                <a:extLst>
                  <a:ext uri="{FF2B5EF4-FFF2-40B4-BE49-F238E27FC236}">
                    <a16:creationId xmlns:a16="http://schemas.microsoft.com/office/drawing/2014/main" id="{78E1934F-6D56-480C-9DCB-858C7163594C}"/>
                  </a:ext>
                </a:extLst>
              </p:cNvPr>
              <p:cNvSpPr/>
              <p:nvPr/>
            </p:nvSpPr>
            <p:spPr>
              <a:xfrm>
                <a:off x="7803794" y="4059523"/>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30" name="Freeform: Shape 148">
                <a:extLst>
                  <a:ext uri="{FF2B5EF4-FFF2-40B4-BE49-F238E27FC236}">
                    <a16:creationId xmlns:a16="http://schemas.microsoft.com/office/drawing/2014/main" id="{CAAD9549-C7E5-40B2-9783-7CFCBAF6474D}"/>
                  </a:ext>
                </a:extLst>
              </p:cNvPr>
              <p:cNvSpPr/>
              <p:nvPr/>
            </p:nvSpPr>
            <p:spPr>
              <a:xfrm>
                <a:off x="7803794" y="4343138"/>
                <a:ext cx="281329" cy="70332"/>
              </a:xfrm>
              <a:custGeom>
                <a:avLst/>
                <a:gdLst>
                  <a:gd name="connsiteX0" fmla="*/ 285197 w 281328"/>
                  <a:gd name="connsiteY0" fmla="*/ 0 h 70332"/>
                  <a:gd name="connsiteX1" fmla="*/ 0 w 281328"/>
                  <a:gd name="connsiteY1" fmla="*/ 0 h 70332"/>
                  <a:gd name="connsiteX2" fmla="*/ 0 w 281328"/>
                  <a:gd name="connsiteY2" fmla="*/ 70860 h 70332"/>
                  <a:gd name="connsiteX3" fmla="*/ 265504 w 281328"/>
                  <a:gd name="connsiteY3" fmla="*/ 70860 h 70332"/>
                  <a:gd name="connsiteX4" fmla="*/ 285197 w 281328"/>
                  <a:gd name="connsiteY4" fmla="*/ 0 h 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28" h="70332">
                    <a:moveTo>
                      <a:pt x="285197" y="0"/>
                    </a:moveTo>
                    <a:lnTo>
                      <a:pt x="0" y="0"/>
                    </a:lnTo>
                    <a:lnTo>
                      <a:pt x="0" y="70860"/>
                    </a:lnTo>
                    <a:lnTo>
                      <a:pt x="265504" y="70860"/>
                    </a:lnTo>
                    <a:cubicBezTo>
                      <a:pt x="277812" y="50112"/>
                      <a:pt x="285021" y="25847"/>
                      <a:pt x="285197" y="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31" name="Freeform: Shape 149">
                <a:extLst>
                  <a:ext uri="{FF2B5EF4-FFF2-40B4-BE49-F238E27FC236}">
                    <a16:creationId xmlns:a16="http://schemas.microsoft.com/office/drawing/2014/main" id="{6AD11056-4E8D-4823-BC89-A1EC49D33B06}"/>
                  </a:ext>
                </a:extLst>
              </p:cNvPr>
              <p:cNvSpPr/>
              <p:nvPr/>
            </p:nvSpPr>
            <p:spPr>
              <a:xfrm>
                <a:off x="7803794" y="4272278"/>
                <a:ext cx="281329" cy="70332"/>
              </a:xfrm>
              <a:custGeom>
                <a:avLst/>
                <a:gdLst>
                  <a:gd name="connsiteX0" fmla="*/ 285197 w 281328"/>
                  <a:gd name="connsiteY0" fmla="*/ 70156 h 70332"/>
                  <a:gd name="connsiteX1" fmla="*/ 285197 w 281328"/>
                  <a:gd name="connsiteY1" fmla="*/ 0 h 70332"/>
                  <a:gd name="connsiteX2" fmla="*/ 0 w 281328"/>
                  <a:gd name="connsiteY2" fmla="*/ 0 h 70332"/>
                  <a:gd name="connsiteX3" fmla="*/ 0 w 281328"/>
                  <a:gd name="connsiteY3" fmla="*/ 70860 h 70332"/>
                  <a:gd name="connsiteX4" fmla="*/ 285197 w 281328"/>
                  <a:gd name="connsiteY4" fmla="*/ 70860 h 70332"/>
                  <a:gd name="connsiteX5" fmla="*/ 285197 w 281328"/>
                  <a:gd name="connsiteY5" fmla="*/ 70156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28" h="70332">
                    <a:moveTo>
                      <a:pt x="285197" y="70156"/>
                    </a:moveTo>
                    <a:lnTo>
                      <a:pt x="285197" y="0"/>
                    </a:lnTo>
                    <a:lnTo>
                      <a:pt x="0" y="0"/>
                    </a:lnTo>
                    <a:lnTo>
                      <a:pt x="0" y="70860"/>
                    </a:lnTo>
                    <a:lnTo>
                      <a:pt x="285197" y="70860"/>
                    </a:lnTo>
                    <a:cubicBezTo>
                      <a:pt x="285197" y="70684"/>
                      <a:pt x="285197" y="70332"/>
                      <a:pt x="285197" y="70156"/>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32" name="Freeform: Shape 150">
                <a:extLst>
                  <a:ext uri="{FF2B5EF4-FFF2-40B4-BE49-F238E27FC236}">
                    <a16:creationId xmlns:a16="http://schemas.microsoft.com/office/drawing/2014/main" id="{2DB81056-E880-463C-9E8A-904D073FE636}"/>
                  </a:ext>
                </a:extLst>
              </p:cNvPr>
              <p:cNvSpPr/>
              <p:nvPr/>
            </p:nvSpPr>
            <p:spPr>
              <a:xfrm>
                <a:off x="7803794" y="3988487"/>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33" name="Freeform: Shape 151">
                <a:extLst>
                  <a:ext uri="{FF2B5EF4-FFF2-40B4-BE49-F238E27FC236}">
                    <a16:creationId xmlns:a16="http://schemas.microsoft.com/office/drawing/2014/main" id="{D681F13F-8DAD-4C1F-9128-16A776F39E65}"/>
                  </a:ext>
                </a:extLst>
              </p:cNvPr>
              <p:cNvSpPr/>
              <p:nvPr/>
            </p:nvSpPr>
            <p:spPr>
              <a:xfrm>
                <a:off x="7803794" y="3846592"/>
                <a:ext cx="281329" cy="70332"/>
              </a:xfrm>
              <a:custGeom>
                <a:avLst/>
                <a:gdLst>
                  <a:gd name="connsiteX0" fmla="*/ 285197 w 281328"/>
                  <a:gd name="connsiteY0" fmla="*/ 703 h 70332"/>
                  <a:gd name="connsiteX1" fmla="*/ 285197 w 281328"/>
                  <a:gd name="connsiteY1" fmla="*/ 0 h 70332"/>
                  <a:gd name="connsiteX2" fmla="*/ 0 w 281328"/>
                  <a:gd name="connsiteY2" fmla="*/ 0 h 70332"/>
                  <a:gd name="connsiteX3" fmla="*/ 0 w 281328"/>
                  <a:gd name="connsiteY3" fmla="*/ 70860 h 70332"/>
                  <a:gd name="connsiteX4" fmla="*/ 285197 w 281328"/>
                  <a:gd name="connsiteY4" fmla="*/ 70860 h 70332"/>
                  <a:gd name="connsiteX5" fmla="*/ 285197 w 281328"/>
                  <a:gd name="connsiteY5" fmla="*/ 703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28" h="70332">
                    <a:moveTo>
                      <a:pt x="285197" y="703"/>
                    </a:moveTo>
                    <a:cubicBezTo>
                      <a:pt x="285197" y="528"/>
                      <a:pt x="285197" y="176"/>
                      <a:pt x="285197" y="0"/>
                    </a:cubicBezTo>
                    <a:lnTo>
                      <a:pt x="0" y="0"/>
                    </a:lnTo>
                    <a:lnTo>
                      <a:pt x="0" y="70860"/>
                    </a:lnTo>
                    <a:lnTo>
                      <a:pt x="285197" y="70860"/>
                    </a:lnTo>
                    <a:lnTo>
                      <a:pt x="285197" y="703"/>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34" name="Freeform: Shape 152">
                <a:extLst>
                  <a:ext uri="{FF2B5EF4-FFF2-40B4-BE49-F238E27FC236}">
                    <a16:creationId xmlns:a16="http://schemas.microsoft.com/office/drawing/2014/main" id="{CB66F11D-0A5D-4C9C-A60E-2ECAD697ED54}"/>
                  </a:ext>
                </a:extLst>
              </p:cNvPr>
              <p:cNvSpPr/>
              <p:nvPr/>
            </p:nvSpPr>
            <p:spPr>
              <a:xfrm>
                <a:off x="7803970" y="3775732"/>
                <a:ext cx="281329" cy="70332"/>
              </a:xfrm>
              <a:custGeom>
                <a:avLst/>
                <a:gdLst>
                  <a:gd name="connsiteX0" fmla="*/ 265504 w 281328"/>
                  <a:gd name="connsiteY0" fmla="*/ 0 h 70332"/>
                  <a:gd name="connsiteX1" fmla="*/ 0 w 281328"/>
                  <a:gd name="connsiteY1" fmla="*/ 0 h 70332"/>
                  <a:gd name="connsiteX2" fmla="*/ 0 w 281328"/>
                  <a:gd name="connsiteY2" fmla="*/ 70860 h 70332"/>
                  <a:gd name="connsiteX3" fmla="*/ 285197 w 281328"/>
                  <a:gd name="connsiteY3" fmla="*/ 70860 h 70332"/>
                  <a:gd name="connsiteX4" fmla="*/ 265504 w 281328"/>
                  <a:gd name="connsiteY4" fmla="*/ 0 h 70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28" h="70332">
                    <a:moveTo>
                      <a:pt x="265504" y="0"/>
                    </a:moveTo>
                    <a:lnTo>
                      <a:pt x="0" y="0"/>
                    </a:lnTo>
                    <a:lnTo>
                      <a:pt x="0" y="70860"/>
                    </a:lnTo>
                    <a:lnTo>
                      <a:pt x="285197" y="70860"/>
                    </a:lnTo>
                    <a:cubicBezTo>
                      <a:pt x="284845" y="45013"/>
                      <a:pt x="277636" y="20924"/>
                      <a:pt x="265504" y="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35" name="Freeform: Shape 153">
                <a:extLst>
                  <a:ext uri="{FF2B5EF4-FFF2-40B4-BE49-F238E27FC236}">
                    <a16:creationId xmlns:a16="http://schemas.microsoft.com/office/drawing/2014/main" id="{6077D8F8-9131-465C-9CC3-449CCFD714A6}"/>
                  </a:ext>
                </a:extLst>
              </p:cNvPr>
              <p:cNvSpPr/>
              <p:nvPr/>
            </p:nvSpPr>
            <p:spPr>
              <a:xfrm>
                <a:off x="7803794" y="3704697"/>
                <a:ext cx="263746" cy="70332"/>
              </a:xfrm>
              <a:custGeom>
                <a:avLst/>
                <a:gdLst>
                  <a:gd name="connsiteX0" fmla="*/ 142599 w 263745"/>
                  <a:gd name="connsiteY0" fmla="*/ 0 h 70332"/>
                  <a:gd name="connsiteX1" fmla="*/ 17056 w 263745"/>
                  <a:gd name="connsiteY1" fmla="*/ 0 h 70332"/>
                  <a:gd name="connsiteX2" fmla="*/ 0 w 263745"/>
                  <a:gd name="connsiteY2" fmla="*/ 17056 h 70332"/>
                  <a:gd name="connsiteX3" fmla="*/ 0 w 263745"/>
                  <a:gd name="connsiteY3" fmla="*/ 70860 h 70332"/>
                  <a:gd name="connsiteX4" fmla="*/ 265504 w 263745"/>
                  <a:gd name="connsiteY4" fmla="*/ 70860 h 70332"/>
                  <a:gd name="connsiteX5" fmla="*/ 142599 w 263745"/>
                  <a:gd name="connsiteY5" fmla="*/ 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45" h="70332">
                    <a:moveTo>
                      <a:pt x="142599" y="0"/>
                    </a:moveTo>
                    <a:lnTo>
                      <a:pt x="17056" y="0"/>
                    </a:lnTo>
                    <a:cubicBezTo>
                      <a:pt x="7561" y="0"/>
                      <a:pt x="0" y="7737"/>
                      <a:pt x="0" y="17056"/>
                    </a:cubicBezTo>
                    <a:lnTo>
                      <a:pt x="0" y="70860"/>
                    </a:lnTo>
                    <a:lnTo>
                      <a:pt x="265504" y="70860"/>
                    </a:lnTo>
                    <a:cubicBezTo>
                      <a:pt x="240888" y="28660"/>
                      <a:pt x="194996" y="0"/>
                      <a:pt x="142599" y="0"/>
                    </a:cubicBez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sp>
            <p:nvSpPr>
              <p:cNvPr id="36" name="Freeform: Shape 154">
                <a:extLst>
                  <a:ext uri="{FF2B5EF4-FFF2-40B4-BE49-F238E27FC236}">
                    <a16:creationId xmlns:a16="http://schemas.microsoft.com/office/drawing/2014/main" id="{6BFFBFF0-0A45-42F2-B557-149612F55C1E}"/>
                  </a:ext>
                </a:extLst>
              </p:cNvPr>
              <p:cNvSpPr/>
              <p:nvPr/>
            </p:nvSpPr>
            <p:spPr>
              <a:xfrm>
                <a:off x="7803794" y="3917628"/>
                <a:ext cx="281329" cy="70332"/>
              </a:xfrm>
              <a:custGeom>
                <a:avLst/>
                <a:gdLst>
                  <a:gd name="connsiteX0" fmla="*/ 0 w 281328"/>
                  <a:gd name="connsiteY0" fmla="*/ 0 h 70332"/>
                  <a:gd name="connsiteX1" fmla="*/ 285197 w 281328"/>
                  <a:gd name="connsiteY1" fmla="*/ 0 h 70332"/>
                  <a:gd name="connsiteX2" fmla="*/ 285197 w 281328"/>
                  <a:gd name="connsiteY2" fmla="*/ 70860 h 70332"/>
                  <a:gd name="connsiteX3" fmla="*/ 0 w 281328"/>
                  <a:gd name="connsiteY3" fmla="*/ 70860 h 70332"/>
                </a:gdLst>
                <a:ahLst/>
                <a:cxnLst>
                  <a:cxn ang="0">
                    <a:pos x="connsiteX0" y="connsiteY0"/>
                  </a:cxn>
                  <a:cxn ang="0">
                    <a:pos x="connsiteX1" y="connsiteY1"/>
                  </a:cxn>
                  <a:cxn ang="0">
                    <a:pos x="connsiteX2" y="connsiteY2"/>
                  </a:cxn>
                  <a:cxn ang="0">
                    <a:pos x="connsiteX3" y="connsiteY3"/>
                  </a:cxn>
                </a:cxnLst>
                <a:rect l="l" t="t" r="r" b="b"/>
                <a:pathLst>
                  <a:path w="281328" h="70332">
                    <a:moveTo>
                      <a:pt x="0" y="0"/>
                    </a:moveTo>
                    <a:lnTo>
                      <a:pt x="285197" y="0"/>
                    </a:lnTo>
                    <a:lnTo>
                      <a:pt x="285197" y="70860"/>
                    </a:lnTo>
                    <a:lnTo>
                      <a:pt x="0" y="70860"/>
                    </a:lnTo>
                    <a:close/>
                  </a:path>
                </a:pathLst>
              </a:custGeom>
              <a:solidFill>
                <a:schemeClr val="bg1">
                  <a:lumMod val="50000"/>
                </a:schemeClr>
              </a:solidFill>
              <a:ln w="17556" cap="flat">
                <a:solidFill>
                  <a:srgbClr val="383C45"/>
                </a:solidFill>
                <a:prstDash val="solid"/>
                <a:miter/>
              </a:ln>
              <a:effectLst>
                <a:innerShdw blurRad="63500" dist="50800" dir="13500000">
                  <a:prstClr val="black">
                    <a:alpha val="50000"/>
                  </a:prstClr>
                </a:innerShdw>
              </a:effectLst>
              <a:scene3d>
                <a:camera prst="orthographicFront"/>
                <a:lightRig rig="threePt" dir="t"/>
              </a:scene3d>
              <a:sp3d prstMaterial="matte"/>
            </p:spPr>
            <p:txBody>
              <a:bodyPr rtlCol="0" anchor="ctr"/>
              <a:lstStyle/>
              <a:p>
                <a:endParaRPr lang="en-US"/>
              </a:p>
            </p:txBody>
          </p:sp>
        </p:grpSp>
        <p:sp>
          <p:nvSpPr>
            <p:cNvPr id="20" name="Freeform: Shape 138">
              <a:extLst>
                <a:ext uri="{FF2B5EF4-FFF2-40B4-BE49-F238E27FC236}">
                  <a16:creationId xmlns:a16="http://schemas.microsoft.com/office/drawing/2014/main" id="{A72A82E8-5E39-476C-82BF-01302CFE68CB}"/>
                </a:ext>
              </a:extLst>
            </p:cNvPr>
            <p:cNvSpPr/>
            <p:nvPr/>
          </p:nvSpPr>
          <p:spPr>
            <a:xfrm>
              <a:off x="6829340"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tx1">
                <a:lumMod val="75000"/>
              </a:schemeClr>
            </a:solidFill>
            <a:ln w="17556" cap="rnd">
              <a:solidFill>
                <a:srgbClr val="383C45"/>
              </a:solidFill>
              <a:prstDash val="solid"/>
              <a:round/>
            </a:ln>
            <a:scene3d>
              <a:camera prst="orthographicFront"/>
              <a:lightRig rig="threePt" dir="t"/>
            </a:scene3d>
            <a:sp3d prstMaterial="matte"/>
          </p:spPr>
          <p:txBody>
            <a:bodyPr rtlCol="0" anchor="ctr"/>
            <a:lstStyle/>
            <a:p>
              <a:endParaRPr lang="en-US"/>
            </a:p>
          </p:txBody>
        </p:sp>
        <p:sp>
          <p:nvSpPr>
            <p:cNvPr id="21" name="Freeform: Shape 139">
              <a:extLst>
                <a:ext uri="{FF2B5EF4-FFF2-40B4-BE49-F238E27FC236}">
                  <a16:creationId xmlns:a16="http://schemas.microsoft.com/office/drawing/2014/main" id="{5788F4A5-51D9-4E95-9F2A-C61C73342E9E}"/>
                </a:ext>
              </a:extLst>
            </p:cNvPr>
            <p:cNvSpPr/>
            <p:nvPr/>
          </p:nvSpPr>
          <p:spPr>
            <a:xfrm>
              <a:off x="7216343"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tx1">
                <a:lumMod val="75000"/>
              </a:schemeClr>
            </a:solidFill>
            <a:ln w="17556" cap="rnd">
              <a:solidFill>
                <a:srgbClr val="383C45"/>
              </a:solidFill>
              <a:prstDash val="solid"/>
              <a:round/>
            </a:ln>
            <a:scene3d>
              <a:camera prst="orthographicFront"/>
              <a:lightRig rig="threePt" dir="t"/>
            </a:scene3d>
            <a:sp3d prstMaterial="matte"/>
          </p:spPr>
          <p:txBody>
            <a:bodyPr rtlCol="0" anchor="ctr"/>
            <a:lstStyle/>
            <a:p>
              <a:endParaRPr lang="en-US"/>
            </a:p>
          </p:txBody>
        </p:sp>
        <p:sp>
          <p:nvSpPr>
            <p:cNvPr id="22" name="Freeform: Shape 140">
              <a:extLst>
                <a:ext uri="{FF2B5EF4-FFF2-40B4-BE49-F238E27FC236}">
                  <a16:creationId xmlns:a16="http://schemas.microsoft.com/office/drawing/2014/main" id="{C56E6B11-EFF5-45C5-84F4-7BDD7CDB5D4D}"/>
                </a:ext>
              </a:extLst>
            </p:cNvPr>
            <p:cNvSpPr/>
            <p:nvPr/>
          </p:nvSpPr>
          <p:spPr>
            <a:xfrm>
              <a:off x="6570166" y="4719063"/>
              <a:ext cx="70332" cy="70332"/>
            </a:xfrm>
            <a:custGeom>
              <a:avLst/>
              <a:gdLst>
                <a:gd name="connsiteX0" fmla="*/ 61541 w 70332"/>
                <a:gd name="connsiteY0" fmla="*/ 10550 h 70332"/>
                <a:gd name="connsiteX1" fmla="*/ 36045 w 70332"/>
                <a:gd name="connsiteY1" fmla="*/ 0 h 70332"/>
                <a:gd name="connsiteX2" fmla="*/ 10550 w 70332"/>
                <a:gd name="connsiteY2" fmla="*/ 10550 h 70332"/>
                <a:gd name="connsiteX3" fmla="*/ 0 w 70332"/>
                <a:gd name="connsiteY3" fmla="*/ 36045 h 70332"/>
                <a:gd name="connsiteX4" fmla="*/ 10550 w 70332"/>
                <a:gd name="connsiteY4" fmla="*/ 61541 h 70332"/>
                <a:gd name="connsiteX5" fmla="*/ 36045 w 70332"/>
                <a:gd name="connsiteY5" fmla="*/ 72091 h 70332"/>
                <a:gd name="connsiteX6" fmla="*/ 61541 w 70332"/>
                <a:gd name="connsiteY6" fmla="*/ 61541 h 70332"/>
                <a:gd name="connsiteX7" fmla="*/ 72091 w 70332"/>
                <a:gd name="connsiteY7" fmla="*/ 36045 h 70332"/>
                <a:gd name="connsiteX8" fmla="*/ 61541 w 70332"/>
                <a:gd name="connsiteY8" fmla="*/ 10550 h 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32" h="70332">
                  <a:moveTo>
                    <a:pt x="61541" y="10550"/>
                  </a:moveTo>
                  <a:cubicBezTo>
                    <a:pt x="55035" y="4044"/>
                    <a:pt x="46068" y="0"/>
                    <a:pt x="36045" y="0"/>
                  </a:cubicBezTo>
                  <a:cubicBezTo>
                    <a:pt x="26023" y="0"/>
                    <a:pt x="17056" y="4044"/>
                    <a:pt x="10550" y="10550"/>
                  </a:cubicBezTo>
                  <a:cubicBezTo>
                    <a:pt x="4044" y="17056"/>
                    <a:pt x="0" y="26023"/>
                    <a:pt x="0" y="36045"/>
                  </a:cubicBezTo>
                  <a:cubicBezTo>
                    <a:pt x="0" y="46068"/>
                    <a:pt x="4044" y="55035"/>
                    <a:pt x="10550" y="61541"/>
                  </a:cubicBezTo>
                  <a:cubicBezTo>
                    <a:pt x="17056" y="68046"/>
                    <a:pt x="26023" y="72091"/>
                    <a:pt x="36045" y="72091"/>
                  </a:cubicBezTo>
                  <a:cubicBezTo>
                    <a:pt x="46068" y="72091"/>
                    <a:pt x="55035" y="68046"/>
                    <a:pt x="61541" y="61541"/>
                  </a:cubicBezTo>
                  <a:cubicBezTo>
                    <a:pt x="68047" y="55035"/>
                    <a:pt x="72091" y="46068"/>
                    <a:pt x="72091" y="36045"/>
                  </a:cubicBezTo>
                  <a:cubicBezTo>
                    <a:pt x="72091" y="26199"/>
                    <a:pt x="68047" y="17056"/>
                    <a:pt x="61541" y="10550"/>
                  </a:cubicBezTo>
                  <a:close/>
                </a:path>
              </a:pathLst>
            </a:custGeom>
            <a:solidFill>
              <a:schemeClr val="tx1">
                <a:lumMod val="20000"/>
                <a:lumOff val="80000"/>
              </a:schemeClr>
            </a:solidFill>
            <a:ln w="17556" cap="flat">
              <a:solidFill>
                <a:srgbClr val="383C45"/>
              </a:solidFill>
              <a:prstDash val="solid"/>
              <a:miter/>
            </a:ln>
            <a:scene3d>
              <a:camera prst="orthographicFront"/>
              <a:lightRig rig="threePt" dir="t"/>
            </a:scene3d>
            <a:sp3d prstMaterial="matte"/>
          </p:spPr>
          <p:txBody>
            <a:bodyPr rtlCol="0" anchor="ctr"/>
            <a:lstStyle/>
            <a:p>
              <a:endParaRPr lang="en-US"/>
            </a:p>
          </p:txBody>
        </p:sp>
        <p:sp>
          <p:nvSpPr>
            <p:cNvPr id="23" name="Freeform: Shape 141">
              <a:extLst>
                <a:ext uri="{FF2B5EF4-FFF2-40B4-BE49-F238E27FC236}">
                  <a16:creationId xmlns:a16="http://schemas.microsoft.com/office/drawing/2014/main" id="{259D4FF9-FCBB-4262-839A-EBD1F0717562}"/>
                </a:ext>
              </a:extLst>
            </p:cNvPr>
            <p:cNvSpPr/>
            <p:nvPr/>
          </p:nvSpPr>
          <p:spPr>
            <a:xfrm>
              <a:off x="6442337"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bg1">
                <a:lumMod val="50000"/>
              </a:schemeClr>
            </a:solidFill>
            <a:ln w="17556" cap="rnd">
              <a:solidFill>
                <a:srgbClr val="383C45"/>
              </a:solidFill>
              <a:prstDash val="solid"/>
              <a:round/>
            </a:ln>
            <a:effectLst>
              <a:innerShdw blurRad="63500" dist="25400" dir="13500000">
                <a:prstClr val="black">
                  <a:alpha val="78000"/>
                </a:prstClr>
              </a:innerShdw>
            </a:effectLst>
            <a:scene3d>
              <a:camera prst="orthographicFront"/>
              <a:lightRig rig="threePt" dir="t"/>
            </a:scene3d>
            <a:sp3d prstMaterial="matte"/>
          </p:spPr>
          <p:txBody>
            <a:bodyPr rtlCol="0" anchor="ctr"/>
            <a:lstStyle/>
            <a:p>
              <a:endParaRPr lang="en-US"/>
            </a:p>
          </p:txBody>
        </p:sp>
        <p:sp>
          <p:nvSpPr>
            <p:cNvPr id="24" name="Freeform: Shape 142">
              <a:extLst>
                <a:ext uri="{FF2B5EF4-FFF2-40B4-BE49-F238E27FC236}">
                  <a16:creationId xmlns:a16="http://schemas.microsoft.com/office/drawing/2014/main" id="{7F89EC98-88C6-4E66-96CB-906AA555077A}"/>
                </a:ext>
              </a:extLst>
            </p:cNvPr>
            <p:cNvSpPr/>
            <p:nvPr/>
          </p:nvSpPr>
          <p:spPr>
            <a:xfrm>
              <a:off x="6838659"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bg1">
                <a:lumMod val="50000"/>
              </a:schemeClr>
            </a:solidFill>
            <a:ln w="17556" cap="rnd">
              <a:solidFill>
                <a:srgbClr val="383C45"/>
              </a:solidFill>
              <a:prstDash val="solid"/>
              <a:round/>
            </a:ln>
            <a:effectLst>
              <a:innerShdw blurRad="63500" dist="25400" dir="13500000">
                <a:prstClr val="black">
                  <a:alpha val="78000"/>
                </a:prstClr>
              </a:innerShdw>
            </a:effectLst>
            <a:scene3d>
              <a:camera prst="orthographicFront"/>
              <a:lightRig rig="threePt" dir="t"/>
            </a:scene3d>
            <a:sp3d prstMaterial="matte"/>
          </p:spPr>
          <p:txBody>
            <a:bodyPr rtlCol="0" anchor="ctr"/>
            <a:lstStyle/>
            <a:p>
              <a:endParaRPr lang="en-US"/>
            </a:p>
          </p:txBody>
        </p:sp>
        <p:sp>
          <p:nvSpPr>
            <p:cNvPr id="25" name="Freeform: Shape 143">
              <a:extLst>
                <a:ext uri="{FF2B5EF4-FFF2-40B4-BE49-F238E27FC236}">
                  <a16:creationId xmlns:a16="http://schemas.microsoft.com/office/drawing/2014/main" id="{5DE0EBA5-2F5E-452E-ABD7-7B99AAFDCC47}"/>
                </a:ext>
              </a:extLst>
            </p:cNvPr>
            <p:cNvSpPr/>
            <p:nvPr/>
          </p:nvSpPr>
          <p:spPr>
            <a:xfrm>
              <a:off x="7234981" y="4591411"/>
              <a:ext cx="316495" cy="316495"/>
            </a:xfrm>
            <a:custGeom>
              <a:avLst/>
              <a:gdLst>
                <a:gd name="connsiteX0" fmla="*/ 163874 w 316495"/>
                <a:gd name="connsiteY0" fmla="*/ 327748 h 316495"/>
                <a:gd name="connsiteX1" fmla="*/ 327749 w 316495"/>
                <a:gd name="connsiteY1" fmla="*/ 163874 h 316495"/>
                <a:gd name="connsiteX2" fmla="*/ 163874 w 316495"/>
                <a:gd name="connsiteY2" fmla="*/ 0 h 316495"/>
                <a:gd name="connsiteX3" fmla="*/ 0 w 316495"/>
                <a:gd name="connsiteY3" fmla="*/ 163874 h 316495"/>
                <a:gd name="connsiteX4" fmla="*/ 163874 w 316495"/>
                <a:gd name="connsiteY4" fmla="*/ 327748 h 316495"/>
                <a:gd name="connsiteX5" fmla="*/ 127829 w 316495"/>
                <a:gd name="connsiteY5" fmla="*/ 163698 h 316495"/>
                <a:gd name="connsiteX6" fmla="*/ 138379 w 316495"/>
                <a:gd name="connsiteY6" fmla="*/ 138203 h 316495"/>
                <a:gd name="connsiteX7" fmla="*/ 74552 w 316495"/>
                <a:gd name="connsiteY7" fmla="*/ 74376 h 316495"/>
                <a:gd name="connsiteX8" fmla="*/ 138379 w 316495"/>
                <a:gd name="connsiteY8" fmla="*/ 138203 h 316495"/>
                <a:gd name="connsiteX9" fmla="*/ 163874 w 316495"/>
                <a:gd name="connsiteY9" fmla="*/ 127653 h 316495"/>
                <a:gd name="connsiteX10" fmla="*/ 189370 w 316495"/>
                <a:gd name="connsiteY10" fmla="*/ 138203 h 316495"/>
                <a:gd name="connsiteX11" fmla="*/ 253196 w 316495"/>
                <a:gd name="connsiteY11" fmla="*/ 74376 h 316495"/>
                <a:gd name="connsiteX12" fmla="*/ 189370 w 316495"/>
                <a:gd name="connsiteY12" fmla="*/ 138203 h 316495"/>
                <a:gd name="connsiteX13" fmla="*/ 199920 w 316495"/>
                <a:gd name="connsiteY13" fmla="*/ 163698 h 316495"/>
                <a:gd name="connsiteX14" fmla="*/ 189370 w 316495"/>
                <a:gd name="connsiteY14" fmla="*/ 189194 h 316495"/>
                <a:gd name="connsiteX15" fmla="*/ 253196 w 316495"/>
                <a:gd name="connsiteY15" fmla="*/ 253020 h 316495"/>
                <a:gd name="connsiteX16" fmla="*/ 189370 w 316495"/>
                <a:gd name="connsiteY16" fmla="*/ 189194 h 316495"/>
                <a:gd name="connsiteX17" fmla="*/ 163874 w 316495"/>
                <a:gd name="connsiteY17" fmla="*/ 199743 h 316495"/>
                <a:gd name="connsiteX18" fmla="*/ 138379 w 316495"/>
                <a:gd name="connsiteY18" fmla="*/ 189194 h 316495"/>
                <a:gd name="connsiteX19" fmla="*/ 74552 w 316495"/>
                <a:gd name="connsiteY19" fmla="*/ 253020 h 316495"/>
                <a:gd name="connsiteX20" fmla="*/ 138379 w 316495"/>
                <a:gd name="connsiteY20" fmla="*/ 189194 h 316495"/>
                <a:gd name="connsiteX21" fmla="*/ 127829 w 316495"/>
                <a:gd name="connsiteY21" fmla="*/ 163698 h 31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6495" h="316495">
                  <a:moveTo>
                    <a:pt x="163874" y="327748"/>
                  </a:moveTo>
                  <a:cubicBezTo>
                    <a:pt x="254427" y="327748"/>
                    <a:pt x="327749" y="254427"/>
                    <a:pt x="327749" y="163874"/>
                  </a:cubicBezTo>
                  <a:cubicBezTo>
                    <a:pt x="327749" y="73321"/>
                    <a:pt x="254427" y="0"/>
                    <a:pt x="163874" y="0"/>
                  </a:cubicBezTo>
                  <a:cubicBezTo>
                    <a:pt x="73322" y="0"/>
                    <a:pt x="0" y="73321"/>
                    <a:pt x="0" y="163874"/>
                  </a:cubicBezTo>
                  <a:cubicBezTo>
                    <a:pt x="-176" y="254251"/>
                    <a:pt x="73322" y="327748"/>
                    <a:pt x="163874" y="327748"/>
                  </a:cubicBezTo>
                  <a:close/>
                  <a:moveTo>
                    <a:pt x="127829" y="163698"/>
                  </a:moveTo>
                  <a:cubicBezTo>
                    <a:pt x="127829" y="153676"/>
                    <a:pt x="131873" y="144708"/>
                    <a:pt x="138379" y="138203"/>
                  </a:cubicBezTo>
                  <a:lnTo>
                    <a:pt x="74552" y="74376"/>
                  </a:lnTo>
                  <a:lnTo>
                    <a:pt x="138379" y="138203"/>
                  </a:lnTo>
                  <a:cubicBezTo>
                    <a:pt x="144885" y="131697"/>
                    <a:pt x="153852" y="127653"/>
                    <a:pt x="163874" y="127653"/>
                  </a:cubicBezTo>
                  <a:cubicBezTo>
                    <a:pt x="173897" y="127653"/>
                    <a:pt x="182864" y="131697"/>
                    <a:pt x="189370" y="138203"/>
                  </a:cubicBezTo>
                  <a:lnTo>
                    <a:pt x="253196" y="74376"/>
                  </a:lnTo>
                  <a:lnTo>
                    <a:pt x="189370" y="138203"/>
                  </a:lnTo>
                  <a:cubicBezTo>
                    <a:pt x="195876" y="144708"/>
                    <a:pt x="199920" y="153676"/>
                    <a:pt x="199920" y="163698"/>
                  </a:cubicBezTo>
                  <a:cubicBezTo>
                    <a:pt x="199920" y="173721"/>
                    <a:pt x="195876" y="182688"/>
                    <a:pt x="189370" y="189194"/>
                  </a:cubicBezTo>
                  <a:lnTo>
                    <a:pt x="253196" y="253020"/>
                  </a:lnTo>
                  <a:lnTo>
                    <a:pt x="189370" y="189194"/>
                  </a:lnTo>
                  <a:cubicBezTo>
                    <a:pt x="182864" y="195699"/>
                    <a:pt x="173897" y="199743"/>
                    <a:pt x="163874" y="199743"/>
                  </a:cubicBezTo>
                  <a:cubicBezTo>
                    <a:pt x="153852" y="199743"/>
                    <a:pt x="144885" y="195699"/>
                    <a:pt x="138379" y="189194"/>
                  </a:cubicBezTo>
                  <a:lnTo>
                    <a:pt x="74552" y="253020"/>
                  </a:lnTo>
                  <a:lnTo>
                    <a:pt x="138379" y="189194"/>
                  </a:lnTo>
                  <a:cubicBezTo>
                    <a:pt x="131873" y="182688"/>
                    <a:pt x="127829" y="173721"/>
                    <a:pt x="127829" y="163698"/>
                  </a:cubicBezTo>
                  <a:close/>
                </a:path>
              </a:pathLst>
            </a:custGeom>
            <a:solidFill>
              <a:schemeClr val="bg1">
                <a:lumMod val="50000"/>
              </a:schemeClr>
            </a:solidFill>
            <a:ln w="17556" cap="rnd">
              <a:solidFill>
                <a:srgbClr val="383C45"/>
              </a:solidFill>
              <a:prstDash val="solid"/>
              <a:round/>
            </a:ln>
            <a:effectLst>
              <a:innerShdw blurRad="63500" dist="25400" dir="13500000">
                <a:prstClr val="black">
                  <a:alpha val="78000"/>
                </a:prstClr>
              </a:innerShdw>
            </a:effectLst>
            <a:scene3d>
              <a:camera prst="orthographicFront"/>
              <a:lightRig rig="threePt" dir="t"/>
            </a:scene3d>
            <a:sp3d prstMaterial="matte"/>
          </p:spPr>
          <p:txBody>
            <a:bodyPr rtlCol="0" anchor="ctr"/>
            <a:lstStyle/>
            <a:p>
              <a:endParaRPr lang="en-US"/>
            </a:p>
          </p:txBody>
        </p:sp>
      </p:grpSp>
      <p:cxnSp>
        <p:nvCxnSpPr>
          <p:cNvPr id="13" name="Straight Connector 131">
            <a:extLst>
              <a:ext uri="{FF2B5EF4-FFF2-40B4-BE49-F238E27FC236}">
                <a16:creationId xmlns:a16="http://schemas.microsoft.com/office/drawing/2014/main" id="{5265F4E9-C1B5-4BA3-A10D-1715AB189A74}"/>
              </a:ext>
            </a:extLst>
          </p:cNvPr>
          <p:cNvCxnSpPr>
            <a:cxnSpLocks/>
          </p:cNvCxnSpPr>
          <p:nvPr/>
        </p:nvCxnSpPr>
        <p:spPr bwMode="gray">
          <a:xfrm>
            <a:off x="2450094" y="3988303"/>
            <a:ext cx="1992347" cy="20657"/>
          </a:xfrm>
          <a:prstGeom prst="line">
            <a:avLst/>
          </a:prstGeom>
          <a:grpFill/>
          <a:ln w="12700" cap="flat">
            <a:solidFill>
              <a:schemeClr val="tx1"/>
            </a:solidFill>
            <a:prstDash val="solid"/>
            <a:miter/>
          </a:ln>
          <a:scene3d>
            <a:camera prst="orthographicFront"/>
            <a:lightRig rig="threePt" dir="t"/>
          </a:scene3d>
          <a:sp3d prstMaterial="matte"/>
        </p:spPr>
      </p:cxnSp>
      <p:grpSp>
        <p:nvGrpSpPr>
          <p:cNvPr id="14" name="Group 132">
            <a:extLst>
              <a:ext uri="{FF2B5EF4-FFF2-40B4-BE49-F238E27FC236}">
                <a16:creationId xmlns:a16="http://schemas.microsoft.com/office/drawing/2014/main" id="{7EE2C274-11BD-445D-A314-C702D7EEFB9F}"/>
              </a:ext>
            </a:extLst>
          </p:cNvPr>
          <p:cNvGrpSpPr/>
          <p:nvPr/>
        </p:nvGrpSpPr>
        <p:grpSpPr>
          <a:xfrm>
            <a:off x="1980850" y="1857830"/>
            <a:ext cx="2931709" cy="2931706"/>
            <a:chOff x="3473966" y="3035662"/>
            <a:chExt cx="2514377" cy="2514377"/>
          </a:xfrm>
          <a:effectLst>
            <a:outerShdw blurRad="63500" dist="139700" dir="6000000" sx="89000" sy="89000" algn="ctr" rotWithShape="0">
              <a:prstClr val="black">
                <a:alpha val="40000"/>
              </a:prstClr>
            </a:outerShdw>
          </a:effectLst>
        </p:grpSpPr>
        <p:sp>
          <p:nvSpPr>
            <p:cNvPr id="16" name="Freeform: Shape 134">
              <a:extLst>
                <a:ext uri="{FF2B5EF4-FFF2-40B4-BE49-F238E27FC236}">
                  <a16:creationId xmlns:a16="http://schemas.microsoft.com/office/drawing/2014/main" id="{DA7D1DEA-046A-46A4-90D2-8E04914BE9ED}"/>
                </a:ext>
              </a:extLst>
            </p:cNvPr>
            <p:cNvSpPr/>
            <p:nvPr/>
          </p:nvSpPr>
          <p:spPr>
            <a:xfrm>
              <a:off x="3663159" y="3892660"/>
              <a:ext cx="2145133" cy="1424228"/>
            </a:xfrm>
            <a:custGeom>
              <a:avLst/>
              <a:gdLst>
                <a:gd name="connsiteX0" fmla="*/ 2093791 w 2145133"/>
                <a:gd name="connsiteY0" fmla="*/ 58200 h 1424227"/>
                <a:gd name="connsiteX1" fmla="*/ 1957522 w 2145133"/>
                <a:gd name="connsiteY1" fmla="*/ 146291 h 1424227"/>
                <a:gd name="connsiteX2" fmla="*/ 1572629 w 2145133"/>
                <a:gd name="connsiteY2" fmla="*/ 73146 h 1424227"/>
                <a:gd name="connsiteX3" fmla="*/ 1074852 w 2145133"/>
                <a:gd name="connsiteY3" fmla="*/ 0 h 1424227"/>
                <a:gd name="connsiteX4" fmla="*/ 600989 w 2145133"/>
                <a:gd name="connsiteY4" fmla="*/ 72091 h 1424227"/>
                <a:gd name="connsiteX5" fmla="*/ 167567 w 2145133"/>
                <a:gd name="connsiteY5" fmla="*/ 145939 h 1424227"/>
                <a:gd name="connsiteX6" fmla="*/ 71387 w 2145133"/>
                <a:gd name="connsiteY6" fmla="*/ 22858 h 1424227"/>
                <a:gd name="connsiteX7" fmla="*/ 0 w 2145133"/>
                <a:gd name="connsiteY7" fmla="*/ 408454 h 1424227"/>
                <a:gd name="connsiteX8" fmla="*/ 53628 w 2145133"/>
                <a:gd name="connsiteY8" fmla="*/ 743939 h 1424227"/>
                <a:gd name="connsiteX9" fmla="*/ 119916 w 2145133"/>
                <a:gd name="connsiteY9" fmla="*/ 464896 h 1424227"/>
                <a:gd name="connsiteX10" fmla="*/ 467709 w 2145133"/>
                <a:gd name="connsiteY10" fmla="*/ 533294 h 1424227"/>
                <a:gd name="connsiteX11" fmla="*/ 594132 w 2145133"/>
                <a:gd name="connsiteY11" fmla="*/ 877570 h 1424227"/>
                <a:gd name="connsiteX12" fmla="*/ 385421 w 2145133"/>
                <a:gd name="connsiteY12" fmla="*/ 1097886 h 1424227"/>
                <a:gd name="connsiteX13" fmla="*/ 182864 w 2145133"/>
                <a:gd name="connsiteY13" fmla="*/ 1008740 h 1424227"/>
                <a:gd name="connsiteX14" fmla="*/ 734620 w 2145133"/>
                <a:gd name="connsiteY14" fmla="*/ 1428975 h 1424227"/>
                <a:gd name="connsiteX15" fmla="*/ 649870 w 2145133"/>
                <a:gd name="connsiteY15" fmla="*/ 1286728 h 1424227"/>
                <a:gd name="connsiteX16" fmla="*/ 1081182 w 2145133"/>
                <a:gd name="connsiteY16" fmla="*/ 1047950 h 1424227"/>
                <a:gd name="connsiteX17" fmla="*/ 1512495 w 2145133"/>
                <a:gd name="connsiteY17" fmla="*/ 1286728 h 1424227"/>
                <a:gd name="connsiteX18" fmla="*/ 1435129 w 2145133"/>
                <a:gd name="connsiteY18" fmla="*/ 1423173 h 1424227"/>
                <a:gd name="connsiteX19" fmla="*/ 1956994 w 2145133"/>
                <a:gd name="connsiteY19" fmla="*/ 1026675 h 1424227"/>
                <a:gd name="connsiteX20" fmla="*/ 1786087 w 2145133"/>
                <a:gd name="connsiteY20" fmla="*/ 1097710 h 1424227"/>
                <a:gd name="connsiteX21" fmla="*/ 1577376 w 2145133"/>
                <a:gd name="connsiteY21" fmla="*/ 877395 h 1424227"/>
                <a:gd name="connsiteX22" fmla="*/ 1703798 w 2145133"/>
                <a:gd name="connsiteY22" fmla="*/ 533118 h 1424227"/>
                <a:gd name="connsiteX23" fmla="*/ 2051591 w 2145133"/>
                <a:gd name="connsiteY23" fmla="*/ 464720 h 1424227"/>
                <a:gd name="connsiteX24" fmla="*/ 2118935 w 2145133"/>
                <a:gd name="connsiteY24" fmla="*/ 676596 h 1424227"/>
                <a:gd name="connsiteX25" fmla="*/ 2152694 w 2145133"/>
                <a:gd name="connsiteY25" fmla="*/ 408454 h 1424227"/>
                <a:gd name="connsiteX26" fmla="*/ 2093791 w 2145133"/>
                <a:gd name="connsiteY26" fmla="*/ 58200 h 1424227"/>
                <a:gd name="connsiteX27" fmla="*/ 1083292 w 2145133"/>
                <a:gd name="connsiteY27" fmla="*/ 905879 h 1424227"/>
                <a:gd name="connsiteX28" fmla="*/ 683629 w 2145133"/>
                <a:gd name="connsiteY28" fmla="*/ 506216 h 1424227"/>
                <a:gd name="connsiteX29" fmla="*/ 1083292 w 2145133"/>
                <a:gd name="connsiteY29" fmla="*/ 106553 h 1424227"/>
                <a:gd name="connsiteX30" fmla="*/ 1482955 w 2145133"/>
                <a:gd name="connsiteY30" fmla="*/ 506216 h 1424227"/>
                <a:gd name="connsiteX31" fmla="*/ 1083292 w 2145133"/>
                <a:gd name="connsiteY31" fmla="*/ 905879 h 142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45133" h="1424227">
                  <a:moveTo>
                    <a:pt x="2093791" y="58200"/>
                  </a:moveTo>
                  <a:cubicBezTo>
                    <a:pt x="2040338" y="161412"/>
                    <a:pt x="1957522" y="146291"/>
                    <a:pt x="1957522" y="146291"/>
                  </a:cubicBezTo>
                  <a:cubicBezTo>
                    <a:pt x="1957522" y="146291"/>
                    <a:pt x="1774482" y="109718"/>
                    <a:pt x="1572629" y="73146"/>
                  </a:cubicBezTo>
                  <a:cubicBezTo>
                    <a:pt x="1370599" y="36573"/>
                    <a:pt x="1149932" y="0"/>
                    <a:pt x="1074852" y="0"/>
                  </a:cubicBezTo>
                  <a:cubicBezTo>
                    <a:pt x="998542" y="0"/>
                    <a:pt x="796864" y="35869"/>
                    <a:pt x="600989" y="72091"/>
                  </a:cubicBezTo>
                  <a:cubicBezTo>
                    <a:pt x="411268" y="107257"/>
                    <a:pt x="226997" y="142599"/>
                    <a:pt x="167567" y="145939"/>
                  </a:cubicBezTo>
                  <a:cubicBezTo>
                    <a:pt x="107433" y="149456"/>
                    <a:pt x="81937" y="86684"/>
                    <a:pt x="71387" y="22858"/>
                  </a:cubicBezTo>
                  <a:cubicBezTo>
                    <a:pt x="25495" y="142599"/>
                    <a:pt x="0" y="272537"/>
                    <a:pt x="0" y="408454"/>
                  </a:cubicBezTo>
                  <a:cubicBezTo>
                    <a:pt x="0" y="525558"/>
                    <a:pt x="18990" y="638265"/>
                    <a:pt x="53628" y="743939"/>
                  </a:cubicBezTo>
                  <a:cubicBezTo>
                    <a:pt x="49057" y="646002"/>
                    <a:pt x="55914" y="512722"/>
                    <a:pt x="119916" y="464896"/>
                  </a:cubicBezTo>
                  <a:cubicBezTo>
                    <a:pt x="169852" y="427796"/>
                    <a:pt x="383135" y="501996"/>
                    <a:pt x="467709" y="533294"/>
                  </a:cubicBezTo>
                  <a:cubicBezTo>
                    <a:pt x="552284" y="564592"/>
                    <a:pt x="594132" y="846800"/>
                    <a:pt x="594132" y="877570"/>
                  </a:cubicBezTo>
                  <a:cubicBezTo>
                    <a:pt x="594132" y="908341"/>
                    <a:pt x="450478" y="1094370"/>
                    <a:pt x="385421" y="1097886"/>
                  </a:cubicBezTo>
                  <a:cubicBezTo>
                    <a:pt x="348496" y="1099820"/>
                    <a:pt x="256185" y="1051291"/>
                    <a:pt x="182864" y="1008740"/>
                  </a:cubicBezTo>
                  <a:cubicBezTo>
                    <a:pt x="314033" y="1203736"/>
                    <a:pt x="507447" y="1353016"/>
                    <a:pt x="734620" y="1428975"/>
                  </a:cubicBezTo>
                  <a:cubicBezTo>
                    <a:pt x="681344" y="1389237"/>
                    <a:pt x="649870" y="1340005"/>
                    <a:pt x="649870" y="1286728"/>
                  </a:cubicBezTo>
                  <a:cubicBezTo>
                    <a:pt x="649870" y="1154855"/>
                    <a:pt x="842932" y="1047950"/>
                    <a:pt x="1081182" y="1047950"/>
                  </a:cubicBezTo>
                  <a:cubicBezTo>
                    <a:pt x="1319433" y="1047950"/>
                    <a:pt x="1512495" y="1154855"/>
                    <a:pt x="1512495" y="1286728"/>
                  </a:cubicBezTo>
                  <a:cubicBezTo>
                    <a:pt x="1512495" y="1337367"/>
                    <a:pt x="1483834" y="1384490"/>
                    <a:pt x="1435129" y="1423173"/>
                  </a:cubicBezTo>
                  <a:cubicBezTo>
                    <a:pt x="1647708" y="1347917"/>
                    <a:pt x="1829517" y="1207956"/>
                    <a:pt x="1956994" y="1026675"/>
                  </a:cubicBezTo>
                  <a:cubicBezTo>
                    <a:pt x="1890530" y="1063775"/>
                    <a:pt x="1817737" y="1099469"/>
                    <a:pt x="1786087" y="1097710"/>
                  </a:cubicBezTo>
                  <a:cubicBezTo>
                    <a:pt x="1721030" y="1094194"/>
                    <a:pt x="1577376" y="908341"/>
                    <a:pt x="1577376" y="877395"/>
                  </a:cubicBezTo>
                  <a:cubicBezTo>
                    <a:pt x="1577376" y="846624"/>
                    <a:pt x="1619048" y="564416"/>
                    <a:pt x="1703798" y="533118"/>
                  </a:cubicBezTo>
                  <a:cubicBezTo>
                    <a:pt x="1788373" y="501820"/>
                    <a:pt x="2001831" y="427620"/>
                    <a:pt x="2051591" y="464720"/>
                  </a:cubicBezTo>
                  <a:cubicBezTo>
                    <a:pt x="2101879" y="502172"/>
                    <a:pt x="2117000" y="592197"/>
                    <a:pt x="2118935" y="676596"/>
                  </a:cubicBezTo>
                  <a:cubicBezTo>
                    <a:pt x="2140913" y="590791"/>
                    <a:pt x="2152694" y="500941"/>
                    <a:pt x="2152694" y="408454"/>
                  </a:cubicBezTo>
                  <a:cubicBezTo>
                    <a:pt x="2152518" y="285725"/>
                    <a:pt x="2131594" y="167918"/>
                    <a:pt x="2093791" y="58200"/>
                  </a:cubicBezTo>
                  <a:close/>
                  <a:moveTo>
                    <a:pt x="1083292" y="905879"/>
                  </a:moveTo>
                  <a:cubicBezTo>
                    <a:pt x="862625" y="905879"/>
                    <a:pt x="683629" y="726884"/>
                    <a:pt x="683629" y="506216"/>
                  </a:cubicBezTo>
                  <a:cubicBezTo>
                    <a:pt x="683629" y="285549"/>
                    <a:pt x="862449" y="106553"/>
                    <a:pt x="1083292" y="106553"/>
                  </a:cubicBezTo>
                  <a:cubicBezTo>
                    <a:pt x="1303960" y="106553"/>
                    <a:pt x="1482955" y="285549"/>
                    <a:pt x="1482955" y="506216"/>
                  </a:cubicBezTo>
                  <a:cubicBezTo>
                    <a:pt x="1482955" y="726884"/>
                    <a:pt x="1303960" y="905879"/>
                    <a:pt x="1083292" y="905879"/>
                  </a:cubicBezTo>
                  <a:close/>
                </a:path>
              </a:pathLst>
            </a:custGeom>
            <a:solidFill>
              <a:schemeClr val="tx1"/>
            </a:solidFill>
            <a:ln w="9525" cap="flat">
              <a:noFill/>
              <a:prstDash val="solid"/>
              <a:miter/>
            </a:ln>
            <a:effectLst>
              <a:innerShdw blurRad="114300">
                <a:prstClr val="black"/>
              </a:innerShdw>
            </a:effectLst>
            <a:scene3d>
              <a:camera prst="orthographicFront"/>
              <a:lightRig rig="threePt" dir="t"/>
            </a:scene3d>
            <a:sp3d extrusionH="101600" prstMaterial="matte">
              <a:bevelT w="19050" h="19050"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Freeform: Shape 135">
              <a:extLst>
                <a:ext uri="{FF2B5EF4-FFF2-40B4-BE49-F238E27FC236}">
                  <a16:creationId xmlns:a16="http://schemas.microsoft.com/office/drawing/2014/main" id="{593AC91F-7DE4-4596-99CC-A8A5E85E831E}"/>
                </a:ext>
              </a:extLst>
            </p:cNvPr>
            <p:cNvSpPr/>
            <p:nvPr/>
          </p:nvSpPr>
          <p:spPr>
            <a:xfrm>
              <a:off x="3473966" y="3035662"/>
              <a:ext cx="2514377" cy="2514377"/>
            </a:xfrm>
            <a:custGeom>
              <a:avLst/>
              <a:gdLst>
                <a:gd name="connsiteX0" fmla="*/ 2187860 w 2514377"/>
                <a:gd name="connsiteY0" fmla="*/ 399663 h 2514377"/>
                <a:gd name="connsiteX1" fmla="*/ 1953126 w 2514377"/>
                <a:gd name="connsiteY1" fmla="*/ 203436 h 2514377"/>
                <a:gd name="connsiteX2" fmla="*/ 1265453 w 2514377"/>
                <a:gd name="connsiteY2" fmla="*/ 0 h 2514377"/>
                <a:gd name="connsiteX3" fmla="*/ 598176 w 2514377"/>
                <a:gd name="connsiteY3" fmla="*/ 190249 h 2514377"/>
                <a:gd name="connsiteX4" fmla="*/ 302077 w 2514377"/>
                <a:gd name="connsiteY4" fmla="*/ 445379 h 2514377"/>
                <a:gd name="connsiteX5" fmla="*/ 0 w 2514377"/>
                <a:gd name="connsiteY5" fmla="*/ 1265453 h 2514377"/>
                <a:gd name="connsiteX6" fmla="*/ 29364 w 2514377"/>
                <a:gd name="connsiteY6" fmla="*/ 1536232 h 2514377"/>
                <a:gd name="connsiteX7" fmla="*/ 149984 w 2514377"/>
                <a:gd name="connsiteY7" fmla="*/ 1863101 h 2514377"/>
                <a:gd name="connsiteX8" fmla="*/ 942628 w 2514377"/>
                <a:gd name="connsiteY8" fmla="*/ 2489058 h 2514377"/>
                <a:gd name="connsiteX9" fmla="*/ 1265629 w 2514377"/>
                <a:gd name="connsiteY9" fmla="*/ 2530729 h 2514377"/>
                <a:gd name="connsiteX10" fmla="*/ 1588629 w 2514377"/>
                <a:gd name="connsiteY10" fmla="*/ 2489058 h 2514377"/>
                <a:gd name="connsiteX11" fmla="*/ 2352965 w 2514377"/>
                <a:gd name="connsiteY11" fmla="*/ 1912685 h 2514377"/>
                <a:gd name="connsiteX12" fmla="*/ 2531081 w 2514377"/>
                <a:gd name="connsiteY12" fmla="*/ 1265277 h 2514377"/>
                <a:gd name="connsiteX13" fmla="*/ 2187860 w 2514377"/>
                <a:gd name="connsiteY13" fmla="*/ 399663 h 2514377"/>
                <a:gd name="connsiteX14" fmla="*/ 2307952 w 2514377"/>
                <a:gd name="connsiteY14" fmla="*/ 1533594 h 2514377"/>
                <a:gd name="connsiteX15" fmla="*/ 2146012 w 2514377"/>
                <a:gd name="connsiteY15" fmla="*/ 1883673 h 2514377"/>
                <a:gd name="connsiteX16" fmla="*/ 1624147 w 2514377"/>
                <a:gd name="connsiteY16" fmla="*/ 2280171 h 2514377"/>
                <a:gd name="connsiteX17" fmla="*/ 1265453 w 2514377"/>
                <a:gd name="connsiteY17" fmla="*/ 2341712 h 2514377"/>
                <a:gd name="connsiteX18" fmla="*/ 923814 w 2514377"/>
                <a:gd name="connsiteY18" fmla="*/ 2285973 h 2514377"/>
                <a:gd name="connsiteX19" fmla="*/ 372058 w 2514377"/>
                <a:gd name="connsiteY19" fmla="*/ 1865738 h 2514377"/>
                <a:gd name="connsiteX20" fmla="*/ 242822 w 2514377"/>
                <a:gd name="connsiteY20" fmla="*/ 1600938 h 2514377"/>
                <a:gd name="connsiteX21" fmla="*/ 189194 w 2514377"/>
                <a:gd name="connsiteY21" fmla="*/ 1265453 h 2514377"/>
                <a:gd name="connsiteX22" fmla="*/ 260581 w 2514377"/>
                <a:gd name="connsiteY22" fmla="*/ 879856 h 2514377"/>
                <a:gd name="connsiteX23" fmla="*/ 650749 w 2514377"/>
                <a:gd name="connsiteY23" fmla="*/ 382080 h 2514377"/>
                <a:gd name="connsiteX24" fmla="*/ 1265277 w 2514377"/>
                <a:gd name="connsiteY24" fmla="*/ 189194 h 2514377"/>
                <a:gd name="connsiteX25" fmla="*/ 1810352 w 2514377"/>
                <a:gd name="connsiteY25" fmla="*/ 337595 h 2514377"/>
                <a:gd name="connsiteX26" fmla="*/ 2282809 w 2514377"/>
                <a:gd name="connsiteY26" fmla="*/ 915022 h 2514377"/>
                <a:gd name="connsiteX27" fmla="*/ 2341536 w 2514377"/>
                <a:gd name="connsiteY27" fmla="*/ 1265453 h 2514377"/>
                <a:gd name="connsiteX28" fmla="*/ 2307952 w 2514377"/>
                <a:gd name="connsiteY28" fmla="*/ 1533594 h 251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14377" h="2514377">
                  <a:moveTo>
                    <a:pt x="2187860" y="399663"/>
                  </a:moveTo>
                  <a:cubicBezTo>
                    <a:pt x="2117879" y="325287"/>
                    <a:pt x="2039283" y="259350"/>
                    <a:pt x="1953126" y="203436"/>
                  </a:cubicBezTo>
                  <a:cubicBezTo>
                    <a:pt x="1755141" y="74904"/>
                    <a:pt x="1519176" y="0"/>
                    <a:pt x="1265453" y="0"/>
                  </a:cubicBezTo>
                  <a:cubicBezTo>
                    <a:pt x="1020521" y="0"/>
                    <a:pt x="791941" y="69805"/>
                    <a:pt x="598176" y="190249"/>
                  </a:cubicBezTo>
                  <a:cubicBezTo>
                    <a:pt x="486699" y="259526"/>
                    <a:pt x="386827" y="345859"/>
                    <a:pt x="302077" y="445379"/>
                  </a:cubicBezTo>
                  <a:cubicBezTo>
                    <a:pt x="113762" y="666222"/>
                    <a:pt x="0" y="952474"/>
                    <a:pt x="0" y="1265453"/>
                  </a:cubicBezTo>
                  <a:cubicBezTo>
                    <a:pt x="0" y="1358467"/>
                    <a:pt x="10374" y="1449020"/>
                    <a:pt x="29364" y="1536232"/>
                  </a:cubicBezTo>
                  <a:cubicBezTo>
                    <a:pt x="54507" y="1651928"/>
                    <a:pt x="95476" y="1761647"/>
                    <a:pt x="149984" y="1863101"/>
                  </a:cubicBezTo>
                  <a:cubicBezTo>
                    <a:pt x="314033" y="2168694"/>
                    <a:pt x="599934" y="2398857"/>
                    <a:pt x="942628" y="2489058"/>
                  </a:cubicBezTo>
                  <a:cubicBezTo>
                    <a:pt x="1045665" y="2516136"/>
                    <a:pt x="1153976" y="2530729"/>
                    <a:pt x="1265629" y="2530729"/>
                  </a:cubicBezTo>
                  <a:cubicBezTo>
                    <a:pt x="1377281" y="2530729"/>
                    <a:pt x="1485417" y="2516136"/>
                    <a:pt x="1588629" y="2489058"/>
                  </a:cubicBezTo>
                  <a:cubicBezTo>
                    <a:pt x="1912509" y="2403780"/>
                    <a:pt x="2185574" y="2193487"/>
                    <a:pt x="2352965" y="1912685"/>
                  </a:cubicBezTo>
                  <a:cubicBezTo>
                    <a:pt x="2466024" y="1723316"/>
                    <a:pt x="2531081" y="1501945"/>
                    <a:pt x="2531081" y="1265277"/>
                  </a:cubicBezTo>
                  <a:cubicBezTo>
                    <a:pt x="2530906" y="930495"/>
                    <a:pt x="2400615" y="625957"/>
                    <a:pt x="2187860" y="399663"/>
                  </a:cubicBezTo>
                  <a:close/>
                  <a:moveTo>
                    <a:pt x="2307952" y="1533594"/>
                  </a:moveTo>
                  <a:cubicBezTo>
                    <a:pt x="2275248" y="1661072"/>
                    <a:pt x="2219686" y="1779054"/>
                    <a:pt x="2146012" y="1883673"/>
                  </a:cubicBezTo>
                  <a:cubicBezTo>
                    <a:pt x="2018535" y="2064779"/>
                    <a:pt x="1836726" y="2204916"/>
                    <a:pt x="1624147" y="2280171"/>
                  </a:cubicBezTo>
                  <a:cubicBezTo>
                    <a:pt x="1511967" y="2319909"/>
                    <a:pt x="1391172" y="2341712"/>
                    <a:pt x="1265453" y="2341712"/>
                  </a:cubicBezTo>
                  <a:cubicBezTo>
                    <a:pt x="1146064" y="2341712"/>
                    <a:pt x="1031246" y="2322019"/>
                    <a:pt x="923814" y="2285973"/>
                  </a:cubicBezTo>
                  <a:cubicBezTo>
                    <a:pt x="696817" y="2210015"/>
                    <a:pt x="503227" y="2060559"/>
                    <a:pt x="372058" y="1865738"/>
                  </a:cubicBezTo>
                  <a:cubicBezTo>
                    <a:pt x="317550" y="1784680"/>
                    <a:pt x="273944" y="1695710"/>
                    <a:pt x="242822" y="1600938"/>
                  </a:cubicBezTo>
                  <a:cubicBezTo>
                    <a:pt x="208183" y="1495263"/>
                    <a:pt x="189194" y="1382732"/>
                    <a:pt x="189194" y="1265453"/>
                  </a:cubicBezTo>
                  <a:cubicBezTo>
                    <a:pt x="189194" y="1129536"/>
                    <a:pt x="214689" y="999597"/>
                    <a:pt x="260581" y="879856"/>
                  </a:cubicBezTo>
                  <a:cubicBezTo>
                    <a:pt x="338298" y="677299"/>
                    <a:pt x="475446" y="504458"/>
                    <a:pt x="650749" y="382080"/>
                  </a:cubicBezTo>
                  <a:cubicBezTo>
                    <a:pt x="824997" y="260581"/>
                    <a:pt x="1036873" y="189194"/>
                    <a:pt x="1265277" y="189194"/>
                  </a:cubicBezTo>
                  <a:cubicBezTo>
                    <a:pt x="1464317" y="189194"/>
                    <a:pt x="1650346" y="243350"/>
                    <a:pt x="1810352" y="337595"/>
                  </a:cubicBezTo>
                  <a:cubicBezTo>
                    <a:pt x="2029437" y="466654"/>
                    <a:pt x="2198762" y="670970"/>
                    <a:pt x="2282809" y="915022"/>
                  </a:cubicBezTo>
                  <a:cubicBezTo>
                    <a:pt x="2320612" y="1024916"/>
                    <a:pt x="2341536" y="1142723"/>
                    <a:pt x="2341536" y="1265453"/>
                  </a:cubicBezTo>
                  <a:cubicBezTo>
                    <a:pt x="2341712" y="1358115"/>
                    <a:pt x="2329931" y="1447965"/>
                    <a:pt x="2307952" y="1533594"/>
                  </a:cubicBezTo>
                  <a:close/>
                </a:path>
              </a:pathLst>
            </a:custGeom>
            <a:solidFill>
              <a:schemeClr val="tx1"/>
            </a:solidFill>
            <a:ln w="9525" cap="flat">
              <a:noFill/>
              <a:prstDash val="solid"/>
              <a:miter/>
            </a:ln>
            <a:scene3d>
              <a:camera prst="perspectiveFront" fov="6300000"/>
              <a:lightRig rig="threePt" dir="t"/>
            </a:scene3d>
            <a:sp3d extrusionH="63500" prstMaterial="matte">
              <a:bevelT w="25400" h="25400" prst="coolSlant"/>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5" name="Oval 133">
            <a:extLst>
              <a:ext uri="{FF2B5EF4-FFF2-40B4-BE49-F238E27FC236}">
                <a16:creationId xmlns:a16="http://schemas.microsoft.com/office/drawing/2014/main" id="{8CE57541-B5D9-49FB-B290-4A65A4F9B4B2}"/>
              </a:ext>
            </a:extLst>
          </p:cNvPr>
          <p:cNvSpPr/>
          <p:nvPr/>
        </p:nvSpPr>
        <p:spPr bwMode="gray">
          <a:xfrm>
            <a:off x="2972850" y="2962382"/>
            <a:ext cx="960263" cy="960263"/>
          </a:xfrm>
          <a:prstGeom prst="ellipse">
            <a:avLst/>
          </a:prstGeom>
          <a:solidFill>
            <a:schemeClr val="tx1"/>
          </a:solidFill>
          <a:ln w="6350">
            <a:noFill/>
          </a:ln>
          <a:scene3d>
            <a:camera prst="orthographicFront"/>
            <a:lightRig rig="harsh" dir="t"/>
          </a:scene3d>
          <a:sp3d prstMaterial="matte">
            <a:bevelT w="203200" h="38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76" name="Group 19">
            <a:extLst>
              <a:ext uri="{FF2B5EF4-FFF2-40B4-BE49-F238E27FC236}">
                <a16:creationId xmlns:a16="http://schemas.microsoft.com/office/drawing/2014/main" id="{745383A8-60DB-4ABC-B247-54B5BC282E5A}"/>
              </a:ext>
            </a:extLst>
          </p:cNvPr>
          <p:cNvGrpSpPr/>
          <p:nvPr/>
        </p:nvGrpSpPr>
        <p:grpSpPr>
          <a:xfrm>
            <a:off x="6921910" y="2234104"/>
            <a:ext cx="4105659" cy="2447513"/>
            <a:chOff x="7454594" y="1631950"/>
            <a:chExt cx="4716887" cy="2811887"/>
          </a:xfrm>
          <a:gradFill flip="none" rotWithShape="1">
            <a:gsLst>
              <a:gs pos="62851">
                <a:srgbClr val="6AC8D1"/>
              </a:gs>
              <a:gs pos="100000">
                <a:schemeClr val="accent6"/>
              </a:gs>
            </a:gsLst>
            <a:path path="circle">
              <a:fillToRect l="100000" t="100000"/>
            </a:path>
            <a:tileRect r="-100000" b="-100000"/>
          </a:gradFill>
        </p:grpSpPr>
        <p:sp>
          <p:nvSpPr>
            <p:cNvPr id="86" name="Oval 199">
              <a:extLst>
                <a:ext uri="{FF2B5EF4-FFF2-40B4-BE49-F238E27FC236}">
                  <a16:creationId xmlns:a16="http://schemas.microsoft.com/office/drawing/2014/main" id="{1D64F433-73B7-469D-AD1D-19218B30A4AC}"/>
                </a:ext>
              </a:extLst>
            </p:cNvPr>
            <p:cNvSpPr/>
            <p:nvPr/>
          </p:nvSpPr>
          <p:spPr bwMode="gray">
            <a:xfrm>
              <a:off x="9180669" y="2799386"/>
              <a:ext cx="1570112" cy="1570112"/>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7" name="Oval 9">
              <a:extLst>
                <a:ext uri="{FF2B5EF4-FFF2-40B4-BE49-F238E27FC236}">
                  <a16:creationId xmlns:a16="http://schemas.microsoft.com/office/drawing/2014/main" id="{0FC9E7A3-CE76-4C4F-A494-A9C0B0225D10}"/>
                </a:ext>
              </a:extLst>
            </p:cNvPr>
            <p:cNvSpPr/>
            <p:nvPr/>
          </p:nvSpPr>
          <p:spPr bwMode="gray">
            <a:xfrm>
              <a:off x="8845550" y="1631950"/>
              <a:ext cx="1046281" cy="1046281"/>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8" name="Oval 192">
              <a:extLst>
                <a:ext uri="{FF2B5EF4-FFF2-40B4-BE49-F238E27FC236}">
                  <a16:creationId xmlns:a16="http://schemas.microsoft.com/office/drawing/2014/main" id="{2B8C9FC2-FC05-45A7-997F-C2C20E085BEA}"/>
                </a:ext>
              </a:extLst>
            </p:cNvPr>
            <p:cNvSpPr/>
            <p:nvPr/>
          </p:nvSpPr>
          <p:spPr bwMode="gray">
            <a:xfrm>
              <a:off x="8128000" y="2051050"/>
              <a:ext cx="1046281" cy="1046281"/>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9" name="Oval 193">
              <a:extLst>
                <a:ext uri="{FF2B5EF4-FFF2-40B4-BE49-F238E27FC236}">
                  <a16:creationId xmlns:a16="http://schemas.microsoft.com/office/drawing/2014/main" id="{C554E2ED-0A48-4F67-B181-7D7D78E67D62}"/>
                </a:ext>
              </a:extLst>
            </p:cNvPr>
            <p:cNvSpPr/>
            <p:nvPr/>
          </p:nvSpPr>
          <p:spPr bwMode="gray">
            <a:xfrm>
              <a:off x="7454594" y="2480489"/>
              <a:ext cx="1789047" cy="178904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0" name="Oval 194">
              <a:extLst>
                <a:ext uri="{FF2B5EF4-FFF2-40B4-BE49-F238E27FC236}">
                  <a16:creationId xmlns:a16="http://schemas.microsoft.com/office/drawing/2014/main" id="{D0FFAC39-9FD2-4B85-9773-6769E3F61F05}"/>
                </a:ext>
              </a:extLst>
            </p:cNvPr>
            <p:cNvSpPr/>
            <p:nvPr/>
          </p:nvSpPr>
          <p:spPr bwMode="gray">
            <a:xfrm>
              <a:off x="8258302" y="2348605"/>
              <a:ext cx="1789047" cy="178904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1" name="Oval 195">
              <a:extLst>
                <a:ext uri="{FF2B5EF4-FFF2-40B4-BE49-F238E27FC236}">
                  <a16:creationId xmlns:a16="http://schemas.microsoft.com/office/drawing/2014/main" id="{F1D562CC-E37E-4EEB-AB24-CD38CC893122}"/>
                </a:ext>
              </a:extLst>
            </p:cNvPr>
            <p:cNvSpPr/>
            <p:nvPr/>
          </p:nvSpPr>
          <p:spPr bwMode="gray">
            <a:xfrm>
              <a:off x="9880294" y="2550339"/>
              <a:ext cx="1789047" cy="178904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2" name="Oval 196">
              <a:extLst>
                <a:ext uri="{FF2B5EF4-FFF2-40B4-BE49-F238E27FC236}">
                  <a16:creationId xmlns:a16="http://schemas.microsoft.com/office/drawing/2014/main" id="{20572BB0-4E40-4CDE-A264-F91545110C72}"/>
                </a:ext>
              </a:extLst>
            </p:cNvPr>
            <p:cNvSpPr/>
            <p:nvPr/>
          </p:nvSpPr>
          <p:spPr bwMode="gray">
            <a:xfrm>
              <a:off x="11125200" y="2946400"/>
              <a:ext cx="1046281" cy="1046281"/>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3" name="Oval 197">
              <a:extLst>
                <a:ext uri="{FF2B5EF4-FFF2-40B4-BE49-F238E27FC236}">
                  <a16:creationId xmlns:a16="http://schemas.microsoft.com/office/drawing/2014/main" id="{2DDD12E7-DC89-41E0-B149-FEF8BFD1C8C6}"/>
                </a:ext>
              </a:extLst>
            </p:cNvPr>
            <p:cNvSpPr/>
            <p:nvPr/>
          </p:nvSpPr>
          <p:spPr bwMode="gray">
            <a:xfrm>
              <a:off x="9270694" y="1896289"/>
              <a:ext cx="1789047" cy="1789047"/>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4" name="Oval 198">
              <a:extLst>
                <a:ext uri="{FF2B5EF4-FFF2-40B4-BE49-F238E27FC236}">
                  <a16:creationId xmlns:a16="http://schemas.microsoft.com/office/drawing/2014/main" id="{E33FFB07-80F3-410B-8B97-5262EFEA40D2}"/>
                </a:ext>
              </a:extLst>
            </p:cNvPr>
            <p:cNvSpPr/>
            <p:nvPr/>
          </p:nvSpPr>
          <p:spPr bwMode="gray">
            <a:xfrm>
              <a:off x="8502812" y="3397556"/>
              <a:ext cx="2185091" cy="1046281"/>
            </a:xfrm>
            <a:prstGeom prst="ellipse">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sp>
        <p:nvSpPr>
          <p:cNvPr id="77" name="Oval 220">
            <a:extLst>
              <a:ext uri="{FF2B5EF4-FFF2-40B4-BE49-F238E27FC236}">
                <a16:creationId xmlns:a16="http://schemas.microsoft.com/office/drawing/2014/main" id="{419A68BD-8D26-42CB-8C62-CFB45568F1FE}"/>
              </a:ext>
            </a:extLst>
          </p:cNvPr>
          <p:cNvSpPr/>
          <p:nvPr/>
        </p:nvSpPr>
        <p:spPr bwMode="gray">
          <a:xfrm>
            <a:off x="8424315" y="3258624"/>
            <a:ext cx="1366652" cy="1366651"/>
          </a:xfrm>
          <a:prstGeom prst="ellipse">
            <a:avLst/>
          </a:prstGeom>
          <a:gradFill flip="none" rotWithShape="1">
            <a:gsLst>
              <a:gs pos="62851">
                <a:srgbClr val="6AC8D1"/>
              </a:gs>
              <a:gs pos="100000">
                <a:schemeClr val="accent6"/>
              </a:gs>
            </a:gsLst>
            <a:path path="circle">
              <a:fillToRect l="100000" t="100000"/>
            </a:path>
            <a:tileRect r="-100000" b="-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78" name="Oval 221">
            <a:extLst>
              <a:ext uri="{FF2B5EF4-FFF2-40B4-BE49-F238E27FC236}">
                <a16:creationId xmlns:a16="http://schemas.microsoft.com/office/drawing/2014/main" id="{ECE6B862-0A5E-4755-B61F-A378663ED905}"/>
              </a:ext>
            </a:extLst>
          </p:cNvPr>
          <p:cNvSpPr/>
          <p:nvPr/>
        </p:nvSpPr>
        <p:spPr bwMode="gray">
          <a:xfrm>
            <a:off x="8132621" y="2242469"/>
            <a:ext cx="910701" cy="910701"/>
          </a:xfrm>
          <a:prstGeom prst="ellipse">
            <a:avLst/>
          </a:prstGeom>
          <a:gradFill flip="none" rotWithShape="1">
            <a:gsLst>
              <a:gs pos="62851">
                <a:srgbClr val="6AC8D1"/>
              </a:gs>
              <a:gs pos="100000">
                <a:schemeClr val="accent6"/>
              </a:gs>
            </a:gsLst>
            <a:path path="circle">
              <a:fillToRect l="100000" t="100000"/>
            </a:path>
            <a:tileRect r="-100000" b="-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79" name="Oval 222">
            <a:extLst>
              <a:ext uri="{FF2B5EF4-FFF2-40B4-BE49-F238E27FC236}">
                <a16:creationId xmlns:a16="http://schemas.microsoft.com/office/drawing/2014/main" id="{A7382A59-D0DC-49B2-9875-ADD468405F2B}"/>
              </a:ext>
            </a:extLst>
          </p:cNvPr>
          <p:cNvSpPr/>
          <p:nvPr/>
        </p:nvSpPr>
        <p:spPr bwMode="gray">
          <a:xfrm>
            <a:off x="7508055" y="2607261"/>
            <a:ext cx="910701" cy="910701"/>
          </a:xfrm>
          <a:prstGeom prst="ellipse">
            <a:avLst/>
          </a:prstGeom>
          <a:gradFill flip="none" rotWithShape="1">
            <a:gsLst>
              <a:gs pos="62851">
                <a:srgbClr val="6AC8D1"/>
              </a:gs>
              <a:gs pos="100000">
                <a:schemeClr val="accent6"/>
              </a:gs>
            </a:gsLst>
            <a:path path="circle">
              <a:fillToRect l="100000" t="100000"/>
            </a:path>
            <a:tileRect r="-100000" b="-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0" name="Oval 223">
            <a:extLst>
              <a:ext uri="{FF2B5EF4-FFF2-40B4-BE49-F238E27FC236}">
                <a16:creationId xmlns:a16="http://schemas.microsoft.com/office/drawing/2014/main" id="{2F39C29B-2EDA-4F32-9401-45900F507F2B}"/>
              </a:ext>
            </a:extLst>
          </p:cNvPr>
          <p:cNvSpPr/>
          <p:nvPr/>
        </p:nvSpPr>
        <p:spPr bwMode="gray">
          <a:xfrm>
            <a:off x="6921910" y="2981052"/>
            <a:ext cx="1557217" cy="1557216"/>
          </a:xfrm>
          <a:prstGeom prst="ellipse">
            <a:avLst/>
          </a:prstGeom>
          <a:gradFill flip="none" rotWithShape="1">
            <a:gsLst>
              <a:gs pos="62851">
                <a:srgbClr val="6AC8D1"/>
              </a:gs>
              <a:gs pos="100000">
                <a:schemeClr val="accent6"/>
              </a:gs>
            </a:gsLst>
            <a:path path="circle">
              <a:fillToRect l="100000" t="100000"/>
            </a:path>
            <a:tileRect r="-100000" b="-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1" name="Oval 224">
            <a:extLst>
              <a:ext uri="{FF2B5EF4-FFF2-40B4-BE49-F238E27FC236}">
                <a16:creationId xmlns:a16="http://schemas.microsoft.com/office/drawing/2014/main" id="{088F00E8-5E26-40A8-96CE-0F29EC48A511}"/>
              </a:ext>
            </a:extLst>
          </p:cNvPr>
          <p:cNvSpPr/>
          <p:nvPr/>
        </p:nvSpPr>
        <p:spPr bwMode="gray">
          <a:xfrm>
            <a:off x="7621471" y="2866258"/>
            <a:ext cx="1557217" cy="1557216"/>
          </a:xfrm>
          <a:prstGeom prst="ellipse">
            <a:avLst/>
          </a:prstGeom>
          <a:gradFill flip="none" rotWithShape="1">
            <a:gsLst>
              <a:gs pos="62851">
                <a:srgbClr val="6AC8D1"/>
              </a:gs>
              <a:gs pos="100000">
                <a:schemeClr val="accent6"/>
              </a:gs>
            </a:gsLst>
            <a:path path="circle">
              <a:fillToRect l="100000" t="100000"/>
            </a:path>
            <a:tileRect r="-100000" b="-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2" name="Oval 225">
            <a:extLst>
              <a:ext uri="{FF2B5EF4-FFF2-40B4-BE49-F238E27FC236}">
                <a16:creationId xmlns:a16="http://schemas.microsoft.com/office/drawing/2014/main" id="{AF415B05-C427-4835-82E0-4219E6C81176}"/>
              </a:ext>
            </a:extLst>
          </p:cNvPr>
          <p:cNvSpPr/>
          <p:nvPr/>
        </p:nvSpPr>
        <p:spPr bwMode="gray">
          <a:xfrm>
            <a:off x="9033280" y="3041849"/>
            <a:ext cx="1557217" cy="1557216"/>
          </a:xfrm>
          <a:prstGeom prst="ellipse">
            <a:avLst/>
          </a:prstGeom>
          <a:gradFill flip="none" rotWithShape="1">
            <a:gsLst>
              <a:gs pos="62851">
                <a:srgbClr val="6AC8D1"/>
              </a:gs>
              <a:gs pos="100000">
                <a:schemeClr val="accent6"/>
              </a:gs>
            </a:gsLst>
            <a:path path="circle">
              <a:fillToRect l="100000" t="100000"/>
            </a:path>
            <a:tileRect r="-100000" b="-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3" name="Oval 226">
            <a:extLst>
              <a:ext uri="{FF2B5EF4-FFF2-40B4-BE49-F238E27FC236}">
                <a16:creationId xmlns:a16="http://schemas.microsoft.com/office/drawing/2014/main" id="{437DD6E3-DF48-4F00-B39A-E8EB71361182}"/>
              </a:ext>
            </a:extLst>
          </p:cNvPr>
          <p:cNvSpPr/>
          <p:nvPr/>
        </p:nvSpPr>
        <p:spPr bwMode="gray">
          <a:xfrm>
            <a:off x="10116868" y="3386588"/>
            <a:ext cx="910701" cy="910701"/>
          </a:xfrm>
          <a:prstGeom prst="ellipse">
            <a:avLst/>
          </a:prstGeom>
          <a:gradFill flip="none" rotWithShape="1">
            <a:gsLst>
              <a:gs pos="62851">
                <a:srgbClr val="6AC8D1"/>
              </a:gs>
              <a:gs pos="100000">
                <a:schemeClr val="accent6"/>
              </a:gs>
            </a:gsLst>
            <a:path path="circle">
              <a:fillToRect l="100000" t="100000"/>
            </a:path>
            <a:tileRect r="-100000" b="-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4" name="Oval 227">
            <a:extLst>
              <a:ext uri="{FF2B5EF4-FFF2-40B4-BE49-F238E27FC236}">
                <a16:creationId xmlns:a16="http://schemas.microsoft.com/office/drawing/2014/main" id="{B69D5E46-38D4-41A3-AFDF-7F049C6EFD40}"/>
              </a:ext>
            </a:extLst>
          </p:cNvPr>
          <p:cNvSpPr/>
          <p:nvPr/>
        </p:nvSpPr>
        <p:spPr bwMode="gray">
          <a:xfrm>
            <a:off x="8502674" y="2472553"/>
            <a:ext cx="1557217" cy="1557216"/>
          </a:xfrm>
          <a:prstGeom prst="ellipse">
            <a:avLst/>
          </a:prstGeom>
          <a:gradFill flip="none" rotWithShape="1">
            <a:gsLst>
              <a:gs pos="62851">
                <a:srgbClr val="6AC8D1"/>
              </a:gs>
              <a:gs pos="100000">
                <a:schemeClr val="accent6"/>
              </a:gs>
            </a:gsLst>
            <a:path path="circle">
              <a:fillToRect l="100000" t="100000"/>
            </a:path>
            <a:tileRect r="-100000" b="-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85" name="Oval 228">
            <a:extLst>
              <a:ext uri="{FF2B5EF4-FFF2-40B4-BE49-F238E27FC236}">
                <a16:creationId xmlns:a16="http://schemas.microsoft.com/office/drawing/2014/main" id="{9704E3BC-DFD4-40C9-B3FF-ADC51CC078DF}"/>
              </a:ext>
            </a:extLst>
          </p:cNvPr>
          <p:cNvSpPr/>
          <p:nvPr/>
        </p:nvSpPr>
        <p:spPr bwMode="gray">
          <a:xfrm>
            <a:off x="7834296" y="3779281"/>
            <a:ext cx="1901941" cy="910701"/>
          </a:xfrm>
          <a:prstGeom prst="ellipse">
            <a:avLst/>
          </a:prstGeom>
          <a:gradFill flip="none" rotWithShape="1">
            <a:gsLst>
              <a:gs pos="62851">
                <a:srgbClr val="6AC8D1"/>
              </a:gs>
              <a:gs pos="100000">
                <a:schemeClr val="accent6"/>
              </a:gs>
            </a:gsLst>
            <a:path path="circle">
              <a:fillToRect l="100000" t="100000"/>
            </a:path>
            <a:tileRect r="-100000" b="-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75" name="Freihandform: Form 222">
            <a:extLst>
              <a:ext uri="{FF2B5EF4-FFF2-40B4-BE49-F238E27FC236}">
                <a16:creationId xmlns:a16="http://schemas.microsoft.com/office/drawing/2014/main" id="{B0EFB90D-FB0C-41D0-8B90-EF77F50EBB2C}"/>
              </a:ext>
            </a:extLst>
          </p:cNvPr>
          <p:cNvSpPr/>
          <p:nvPr/>
        </p:nvSpPr>
        <p:spPr bwMode="gray">
          <a:xfrm>
            <a:off x="6921910" y="2229769"/>
            <a:ext cx="4105660" cy="2447513"/>
          </a:xfrm>
          <a:custGeom>
            <a:avLst/>
            <a:gdLst>
              <a:gd name="connsiteX0" fmla="*/ 1666063 w 4105660"/>
              <a:gd name="connsiteY0" fmla="*/ 0 h 2447513"/>
              <a:gd name="connsiteX1" fmla="*/ 2085630 w 4105660"/>
              <a:gd name="connsiteY1" fmla="*/ 278107 h 2447513"/>
              <a:gd name="connsiteX2" fmla="*/ 2086780 w 4105660"/>
              <a:gd name="connsiteY2" fmla="*/ 281811 h 2447513"/>
              <a:gd name="connsiteX3" fmla="*/ 2202456 w 4105660"/>
              <a:gd name="connsiteY3" fmla="*/ 245903 h 2447513"/>
              <a:gd name="connsiteX4" fmla="*/ 2359373 w 4105660"/>
              <a:gd name="connsiteY4" fmla="*/ 230085 h 2447513"/>
              <a:gd name="connsiteX5" fmla="*/ 3076795 w 4105660"/>
              <a:gd name="connsiteY5" fmla="*/ 705624 h 2447513"/>
              <a:gd name="connsiteX6" fmla="*/ 3116749 w 4105660"/>
              <a:gd name="connsiteY6" fmla="*/ 834335 h 2447513"/>
              <a:gd name="connsiteX7" fmla="*/ 3175476 w 4105660"/>
              <a:gd name="connsiteY7" fmla="*/ 853388 h 2447513"/>
              <a:gd name="connsiteX8" fmla="*/ 3535615 w 4105660"/>
              <a:gd name="connsiteY8" fmla="*/ 1142662 h 2447513"/>
              <a:gd name="connsiteX9" fmla="*/ 3543895 w 4105660"/>
              <a:gd name="connsiteY9" fmla="*/ 1157916 h 2447513"/>
              <a:gd name="connsiteX10" fmla="*/ 3558540 w 4105660"/>
              <a:gd name="connsiteY10" fmla="*/ 1153370 h 2447513"/>
              <a:gd name="connsiteX11" fmla="*/ 3650309 w 4105660"/>
              <a:gd name="connsiteY11" fmla="*/ 1144119 h 2447513"/>
              <a:gd name="connsiteX12" fmla="*/ 4105660 w 4105660"/>
              <a:gd name="connsiteY12" fmla="*/ 1599469 h 2447513"/>
              <a:gd name="connsiteX13" fmla="*/ 3650309 w 4105660"/>
              <a:gd name="connsiteY13" fmla="*/ 2054819 h 2447513"/>
              <a:gd name="connsiteX14" fmla="*/ 3558540 w 4105660"/>
              <a:gd name="connsiteY14" fmla="*/ 2045568 h 2447513"/>
              <a:gd name="connsiteX15" fmla="*/ 3519105 w 4105660"/>
              <a:gd name="connsiteY15" fmla="*/ 2033327 h 2447513"/>
              <a:gd name="connsiteX16" fmla="*/ 3440540 w 4105660"/>
              <a:gd name="connsiteY16" fmla="*/ 2128548 h 2447513"/>
              <a:gd name="connsiteX17" fmla="*/ 2889980 w 4105660"/>
              <a:gd name="connsiteY17" fmla="*/ 2356597 h 2447513"/>
              <a:gd name="connsiteX18" fmla="*/ 2586910 w 4105660"/>
              <a:gd name="connsiteY18" fmla="*/ 2295410 h 2447513"/>
              <a:gd name="connsiteX19" fmla="*/ 2577179 w 4105660"/>
              <a:gd name="connsiteY19" fmla="*/ 2290128 h 2447513"/>
              <a:gd name="connsiteX20" fmla="*/ 2535796 w 4105660"/>
              <a:gd name="connsiteY20" fmla="*/ 2314144 h 2447513"/>
              <a:gd name="connsiteX21" fmla="*/ 1863358 w 4105660"/>
              <a:gd name="connsiteY21" fmla="*/ 2447513 h 2447513"/>
              <a:gd name="connsiteX22" fmla="*/ 1074798 w 4105660"/>
              <a:gd name="connsiteY22" fmla="*/ 2246754 h 2447513"/>
              <a:gd name="connsiteX23" fmla="*/ 1066407 w 4105660"/>
              <a:gd name="connsiteY23" fmla="*/ 2239352 h 2447513"/>
              <a:gd name="connsiteX24" fmla="*/ 935526 w 4105660"/>
              <a:gd name="connsiteY24" fmla="*/ 2279980 h 2447513"/>
              <a:gd name="connsiteX25" fmla="*/ 778609 w 4105660"/>
              <a:gd name="connsiteY25" fmla="*/ 2295798 h 2447513"/>
              <a:gd name="connsiteX26" fmla="*/ 0 w 4105660"/>
              <a:gd name="connsiteY26" fmla="*/ 1517190 h 2447513"/>
              <a:gd name="connsiteX27" fmla="*/ 475539 w 4105660"/>
              <a:gd name="connsiteY27" fmla="*/ 799769 h 2447513"/>
              <a:gd name="connsiteX28" fmla="*/ 591837 w 4105660"/>
              <a:gd name="connsiteY28" fmla="*/ 763668 h 2447513"/>
              <a:gd name="connsiteX29" fmla="*/ 595395 w 4105660"/>
              <a:gd name="connsiteY29" fmla="*/ 728373 h 2447513"/>
              <a:gd name="connsiteX30" fmla="*/ 1041495 w 4105660"/>
              <a:gd name="connsiteY30" fmla="*/ 364792 h 2447513"/>
              <a:gd name="connsiteX31" fmla="*/ 1133264 w 4105660"/>
              <a:gd name="connsiteY31" fmla="*/ 374043 h 2447513"/>
              <a:gd name="connsiteX32" fmla="*/ 1216310 w 4105660"/>
              <a:gd name="connsiteY32" fmla="*/ 399822 h 2447513"/>
              <a:gd name="connsiteX33" fmla="*/ 1219963 w 4105660"/>
              <a:gd name="connsiteY33" fmla="*/ 363581 h 2447513"/>
              <a:gd name="connsiteX34" fmla="*/ 1666063 w 4105660"/>
              <a:gd name="connsiteY34" fmla="*/ 0 h 244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5660" h="2447513">
                <a:moveTo>
                  <a:pt x="1666063" y="0"/>
                </a:moveTo>
                <a:cubicBezTo>
                  <a:pt x="1854675" y="0"/>
                  <a:pt x="2016504" y="114675"/>
                  <a:pt x="2085630" y="278107"/>
                </a:cubicBezTo>
                <a:lnTo>
                  <a:pt x="2086780" y="281811"/>
                </a:lnTo>
                <a:lnTo>
                  <a:pt x="2202456" y="245903"/>
                </a:lnTo>
                <a:cubicBezTo>
                  <a:pt x="2253142" y="235532"/>
                  <a:pt x="2305621" y="230085"/>
                  <a:pt x="2359373" y="230085"/>
                </a:cubicBezTo>
                <a:cubicBezTo>
                  <a:pt x="2681883" y="230085"/>
                  <a:pt x="2958596" y="426169"/>
                  <a:pt x="3076795" y="705624"/>
                </a:cubicBezTo>
                <a:lnTo>
                  <a:pt x="3116749" y="834335"/>
                </a:lnTo>
                <a:lnTo>
                  <a:pt x="3175476" y="853388"/>
                </a:lnTo>
                <a:cubicBezTo>
                  <a:pt x="3322809" y="911484"/>
                  <a:pt x="3448164" y="1013217"/>
                  <a:pt x="3535615" y="1142662"/>
                </a:cubicBezTo>
                <a:lnTo>
                  <a:pt x="3543895" y="1157916"/>
                </a:lnTo>
                <a:lnTo>
                  <a:pt x="3558540" y="1153370"/>
                </a:lnTo>
                <a:cubicBezTo>
                  <a:pt x="3588182" y="1147304"/>
                  <a:pt x="3618874" y="1144119"/>
                  <a:pt x="3650309" y="1144119"/>
                </a:cubicBezTo>
                <a:cubicBezTo>
                  <a:pt x="3901792" y="1144119"/>
                  <a:pt x="4105660" y="1347986"/>
                  <a:pt x="4105660" y="1599469"/>
                </a:cubicBezTo>
                <a:cubicBezTo>
                  <a:pt x="4105660" y="1850952"/>
                  <a:pt x="3901792" y="2054819"/>
                  <a:pt x="3650309" y="2054819"/>
                </a:cubicBezTo>
                <a:cubicBezTo>
                  <a:pt x="3618874" y="2054819"/>
                  <a:pt x="3588182" y="2051634"/>
                  <a:pt x="3558540" y="2045568"/>
                </a:cubicBezTo>
                <a:lnTo>
                  <a:pt x="3519105" y="2033327"/>
                </a:lnTo>
                <a:lnTo>
                  <a:pt x="3440540" y="2128548"/>
                </a:lnTo>
                <a:cubicBezTo>
                  <a:pt x="3299639" y="2269448"/>
                  <a:pt x="3104987" y="2356597"/>
                  <a:pt x="2889980" y="2356597"/>
                </a:cubicBezTo>
                <a:cubicBezTo>
                  <a:pt x="2782477" y="2356597"/>
                  <a:pt x="2680062" y="2334810"/>
                  <a:pt x="2586910" y="2295410"/>
                </a:cubicBezTo>
                <a:lnTo>
                  <a:pt x="2577179" y="2290128"/>
                </a:lnTo>
                <a:lnTo>
                  <a:pt x="2535796" y="2314144"/>
                </a:lnTo>
                <a:cubicBezTo>
                  <a:pt x="2363704" y="2396547"/>
                  <a:pt x="2125962" y="2447513"/>
                  <a:pt x="1863358" y="2447513"/>
                </a:cubicBezTo>
                <a:cubicBezTo>
                  <a:pt x="1535104" y="2447513"/>
                  <a:pt x="1245694" y="2367878"/>
                  <a:pt x="1074798" y="2246754"/>
                </a:cubicBezTo>
                <a:lnTo>
                  <a:pt x="1066407" y="2239352"/>
                </a:lnTo>
                <a:lnTo>
                  <a:pt x="935526" y="2279980"/>
                </a:lnTo>
                <a:cubicBezTo>
                  <a:pt x="884840" y="2290351"/>
                  <a:pt x="832361" y="2295798"/>
                  <a:pt x="778609" y="2295798"/>
                </a:cubicBezTo>
                <a:cubicBezTo>
                  <a:pt x="348595" y="2295798"/>
                  <a:pt x="0" y="1947203"/>
                  <a:pt x="0" y="1517190"/>
                </a:cubicBezTo>
                <a:cubicBezTo>
                  <a:pt x="0" y="1194680"/>
                  <a:pt x="196085" y="917968"/>
                  <a:pt x="475539" y="799769"/>
                </a:cubicBezTo>
                <a:lnTo>
                  <a:pt x="591837" y="763668"/>
                </a:lnTo>
                <a:lnTo>
                  <a:pt x="595395" y="728373"/>
                </a:lnTo>
                <a:cubicBezTo>
                  <a:pt x="637855" y="520877"/>
                  <a:pt x="821447" y="364792"/>
                  <a:pt x="1041495" y="364792"/>
                </a:cubicBezTo>
                <a:cubicBezTo>
                  <a:pt x="1072930" y="364792"/>
                  <a:pt x="1103622" y="367977"/>
                  <a:pt x="1133264" y="374043"/>
                </a:cubicBezTo>
                <a:lnTo>
                  <a:pt x="1216310" y="399822"/>
                </a:lnTo>
                <a:lnTo>
                  <a:pt x="1219963" y="363581"/>
                </a:lnTo>
                <a:cubicBezTo>
                  <a:pt x="1262423" y="156086"/>
                  <a:pt x="1446015" y="0"/>
                  <a:pt x="1666063" y="0"/>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err="1">
              <a:solidFill>
                <a:schemeClr val="bg1"/>
              </a:solidFill>
            </a:endParaRPr>
          </a:p>
        </p:txBody>
      </p:sp>
      <p:sp>
        <p:nvSpPr>
          <p:cNvPr id="96" name="Rectangle: Rounded Corners 1">
            <a:extLst>
              <a:ext uri="{FF2B5EF4-FFF2-40B4-BE49-F238E27FC236}">
                <a16:creationId xmlns:a16="http://schemas.microsoft.com/office/drawing/2014/main" id="{329FFD37-CC35-451E-AC13-2ECC6F36B60D}"/>
              </a:ext>
            </a:extLst>
          </p:cNvPr>
          <p:cNvSpPr/>
          <p:nvPr/>
        </p:nvSpPr>
        <p:spPr bwMode="gray">
          <a:xfrm>
            <a:off x="5942635" y="4299816"/>
            <a:ext cx="2737163" cy="1291029"/>
          </a:xfrm>
          <a:prstGeom prst="roundRect">
            <a:avLst>
              <a:gd name="adj" fmla="val 7980"/>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7" name="Freeform: Shape 191">
            <a:extLst>
              <a:ext uri="{FF2B5EF4-FFF2-40B4-BE49-F238E27FC236}">
                <a16:creationId xmlns:a16="http://schemas.microsoft.com/office/drawing/2014/main" id="{BD0980AF-0DA4-489D-A10D-2A844DE34055}"/>
              </a:ext>
            </a:extLst>
          </p:cNvPr>
          <p:cNvSpPr/>
          <p:nvPr/>
        </p:nvSpPr>
        <p:spPr>
          <a:xfrm flipH="1">
            <a:off x="5898080" y="4252799"/>
            <a:ext cx="2805592" cy="1382268"/>
          </a:xfrm>
          <a:custGeom>
            <a:avLst/>
            <a:gdLst>
              <a:gd name="connsiteX0" fmla="*/ 1819180 w 1952625"/>
              <a:gd name="connsiteY0" fmla="*/ 5620 h 962025"/>
              <a:gd name="connsiteX1" fmla="*/ 1579340 w 1952625"/>
              <a:gd name="connsiteY1" fmla="*/ 5620 h 962025"/>
              <a:gd name="connsiteX2" fmla="*/ 1579340 w 1952625"/>
              <a:gd name="connsiteY2" fmla="*/ 1143 h 962025"/>
              <a:gd name="connsiteX3" fmla="*/ 1577150 w 1952625"/>
              <a:gd name="connsiteY3" fmla="*/ 0 h 962025"/>
              <a:gd name="connsiteX4" fmla="*/ 1455611 w 1952625"/>
              <a:gd name="connsiteY4" fmla="*/ 0 h 962025"/>
              <a:gd name="connsiteX5" fmla="*/ 1453420 w 1952625"/>
              <a:gd name="connsiteY5" fmla="*/ 2191 h 962025"/>
              <a:gd name="connsiteX6" fmla="*/ 1453420 w 1952625"/>
              <a:gd name="connsiteY6" fmla="*/ 5525 h 962025"/>
              <a:gd name="connsiteX7" fmla="*/ 129445 w 1952625"/>
              <a:gd name="connsiteY7" fmla="*/ 5525 h 962025"/>
              <a:gd name="connsiteX8" fmla="*/ 0 w 1952625"/>
              <a:gd name="connsiteY8" fmla="*/ 133255 h 962025"/>
              <a:gd name="connsiteX9" fmla="*/ 0 w 1952625"/>
              <a:gd name="connsiteY9" fmla="*/ 835533 h 962025"/>
              <a:gd name="connsiteX10" fmla="*/ 129350 w 1952625"/>
              <a:gd name="connsiteY10" fmla="*/ 963073 h 962025"/>
              <a:gd name="connsiteX11" fmla="*/ 1297210 w 1952625"/>
              <a:gd name="connsiteY11" fmla="*/ 963073 h 962025"/>
              <a:gd name="connsiteX12" fmla="*/ 1297210 w 1952625"/>
              <a:gd name="connsiteY12" fmla="*/ 966407 h 962025"/>
              <a:gd name="connsiteX13" fmla="*/ 1299401 w 1952625"/>
              <a:gd name="connsiteY13" fmla="*/ 968597 h 962025"/>
              <a:gd name="connsiteX14" fmla="*/ 1420939 w 1952625"/>
              <a:gd name="connsiteY14" fmla="*/ 968597 h 962025"/>
              <a:gd name="connsiteX15" fmla="*/ 1423130 w 1952625"/>
              <a:gd name="connsiteY15" fmla="*/ 966407 h 962025"/>
              <a:gd name="connsiteX16" fmla="*/ 1423130 w 1952625"/>
              <a:gd name="connsiteY16" fmla="*/ 963073 h 962025"/>
              <a:gd name="connsiteX17" fmla="*/ 1453229 w 1952625"/>
              <a:gd name="connsiteY17" fmla="*/ 963073 h 962025"/>
              <a:gd name="connsiteX18" fmla="*/ 1453229 w 1952625"/>
              <a:gd name="connsiteY18" fmla="*/ 966407 h 962025"/>
              <a:gd name="connsiteX19" fmla="*/ 1455420 w 1952625"/>
              <a:gd name="connsiteY19" fmla="*/ 968597 h 962025"/>
              <a:gd name="connsiteX20" fmla="*/ 1576959 w 1952625"/>
              <a:gd name="connsiteY20" fmla="*/ 968597 h 962025"/>
              <a:gd name="connsiteX21" fmla="*/ 1579150 w 1952625"/>
              <a:gd name="connsiteY21" fmla="*/ 966407 h 962025"/>
              <a:gd name="connsiteX22" fmla="*/ 1579150 w 1952625"/>
              <a:gd name="connsiteY22" fmla="*/ 963073 h 962025"/>
              <a:gd name="connsiteX23" fmla="*/ 1654969 w 1952625"/>
              <a:gd name="connsiteY23" fmla="*/ 963073 h 962025"/>
              <a:gd name="connsiteX24" fmla="*/ 1654969 w 1952625"/>
              <a:gd name="connsiteY24" fmla="*/ 966407 h 962025"/>
              <a:gd name="connsiteX25" fmla="*/ 1657160 w 1952625"/>
              <a:gd name="connsiteY25" fmla="*/ 968597 h 962025"/>
              <a:gd name="connsiteX26" fmla="*/ 1720691 w 1952625"/>
              <a:gd name="connsiteY26" fmla="*/ 968597 h 962025"/>
              <a:gd name="connsiteX27" fmla="*/ 1721834 w 1952625"/>
              <a:gd name="connsiteY27" fmla="*/ 966407 h 962025"/>
              <a:gd name="connsiteX28" fmla="*/ 1721834 w 1952625"/>
              <a:gd name="connsiteY28" fmla="*/ 963073 h 962025"/>
              <a:gd name="connsiteX29" fmla="*/ 1818894 w 1952625"/>
              <a:gd name="connsiteY29" fmla="*/ 963073 h 962025"/>
              <a:gd name="connsiteX30" fmla="*/ 1956054 w 1952625"/>
              <a:gd name="connsiteY30" fmla="*/ 826579 h 962025"/>
              <a:gd name="connsiteX31" fmla="*/ 1956054 w 1952625"/>
              <a:gd name="connsiteY31" fmla="*/ 142113 h 962025"/>
              <a:gd name="connsiteX32" fmla="*/ 1819180 w 1952625"/>
              <a:gd name="connsiteY32" fmla="*/ 5620 h 962025"/>
              <a:gd name="connsiteX33" fmla="*/ 117158 w 1952625"/>
              <a:gd name="connsiteY33" fmla="*/ 550355 h 962025"/>
              <a:gd name="connsiteX34" fmla="*/ 50197 w 1952625"/>
              <a:gd name="connsiteY34" fmla="*/ 483775 h 962025"/>
              <a:gd name="connsiteX35" fmla="*/ 117158 w 1952625"/>
              <a:gd name="connsiteY35" fmla="*/ 418338 h 962025"/>
              <a:gd name="connsiteX36" fmla="*/ 184118 w 1952625"/>
              <a:gd name="connsiteY36" fmla="*/ 483775 h 962025"/>
              <a:gd name="connsiteX37" fmla="*/ 117158 w 1952625"/>
              <a:gd name="connsiteY37" fmla="*/ 550355 h 962025"/>
              <a:gd name="connsiteX38" fmla="*/ 1733360 w 1952625"/>
              <a:gd name="connsiteY38" fmla="*/ 907542 h 962025"/>
              <a:gd name="connsiteX39" fmla="*/ 223076 w 1952625"/>
              <a:gd name="connsiteY39" fmla="*/ 907542 h 962025"/>
              <a:gd name="connsiteX40" fmla="*/ 223076 w 1952625"/>
              <a:gd name="connsiteY40" fmla="*/ 61055 h 962025"/>
              <a:gd name="connsiteX41" fmla="*/ 1733360 w 1952625"/>
              <a:gd name="connsiteY41" fmla="*/ 61055 h 962025"/>
              <a:gd name="connsiteX42" fmla="*/ 1733360 w 1952625"/>
              <a:gd name="connsiteY42" fmla="*/ 907542 h 962025"/>
              <a:gd name="connsiteX43" fmla="*/ 1829276 w 1952625"/>
              <a:gd name="connsiteY43" fmla="*/ 403955 h 962025"/>
              <a:gd name="connsiteX44" fmla="*/ 1837087 w 1952625"/>
              <a:gd name="connsiteY44" fmla="*/ 396145 h 962025"/>
              <a:gd name="connsiteX45" fmla="*/ 1844897 w 1952625"/>
              <a:gd name="connsiteY45" fmla="*/ 403955 h 962025"/>
              <a:gd name="connsiteX46" fmla="*/ 1844897 w 1952625"/>
              <a:gd name="connsiteY46" fmla="*/ 564833 h 962025"/>
              <a:gd name="connsiteX47" fmla="*/ 1837087 w 1952625"/>
              <a:gd name="connsiteY47" fmla="*/ 572643 h 962025"/>
              <a:gd name="connsiteX48" fmla="*/ 1829276 w 1952625"/>
              <a:gd name="connsiteY48" fmla="*/ 564833 h 962025"/>
              <a:gd name="connsiteX49" fmla="*/ 1829276 w 1952625"/>
              <a:gd name="connsiteY49" fmla="*/ 403955 h 962025"/>
              <a:gd name="connsiteX50" fmla="*/ 1837087 w 1952625"/>
              <a:gd name="connsiteY50" fmla="*/ 664654 h 962025"/>
              <a:gd name="connsiteX51" fmla="*/ 1822609 w 1952625"/>
              <a:gd name="connsiteY51" fmla="*/ 650272 h 962025"/>
              <a:gd name="connsiteX52" fmla="*/ 1837087 w 1952625"/>
              <a:gd name="connsiteY52" fmla="*/ 635889 h 962025"/>
              <a:gd name="connsiteX53" fmla="*/ 1851565 w 1952625"/>
              <a:gd name="connsiteY53" fmla="*/ 650272 h 962025"/>
              <a:gd name="connsiteX54" fmla="*/ 1837087 w 1952625"/>
              <a:gd name="connsiteY54" fmla="*/ 664654 h 962025"/>
              <a:gd name="connsiteX55" fmla="*/ 1892808 w 1952625"/>
              <a:gd name="connsiteY55" fmla="*/ 492633 h 962025"/>
              <a:gd name="connsiteX56" fmla="*/ 1883855 w 1952625"/>
              <a:gd name="connsiteY56" fmla="*/ 483775 h 962025"/>
              <a:gd name="connsiteX57" fmla="*/ 1892808 w 1952625"/>
              <a:gd name="connsiteY57" fmla="*/ 475964 h 962025"/>
              <a:gd name="connsiteX58" fmla="*/ 1901762 w 1952625"/>
              <a:gd name="connsiteY58" fmla="*/ 483775 h 962025"/>
              <a:gd name="connsiteX59" fmla="*/ 1892808 w 1952625"/>
              <a:gd name="connsiteY59" fmla="*/ 492633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52625" h="962025">
                <a:moveTo>
                  <a:pt x="1819180" y="5620"/>
                </a:moveTo>
                <a:cubicBezTo>
                  <a:pt x="1819180" y="5620"/>
                  <a:pt x="1819180" y="5620"/>
                  <a:pt x="1579340" y="5620"/>
                </a:cubicBezTo>
                <a:cubicBezTo>
                  <a:pt x="1579340" y="5620"/>
                  <a:pt x="1579340" y="5620"/>
                  <a:pt x="1579340" y="1143"/>
                </a:cubicBezTo>
                <a:cubicBezTo>
                  <a:pt x="1579340" y="0"/>
                  <a:pt x="1578197" y="0"/>
                  <a:pt x="1577150" y="0"/>
                </a:cubicBezTo>
                <a:cubicBezTo>
                  <a:pt x="1577150" y="0"/>
                  <a:pt x="1577150" y="0"/>
                  <a:pt x="1455611" y="0"/>
                </a:cubicBezTo>
                <a:cubicBezTo>
                  <a:pt x="1454468" y="0"/>
                  <a:pt x="1453420" y="1143"/>
                  <a:pt x="1453420" y="2191"/>
                </a:cubicBezTo>
                <a:cubicBezTo>
                  <a:pt x="1453420" y="2191"/>
                  <a:pt x="1453420" y="2191"/>
                  <a:pt x="1453420" y="5525"/>
                </a:cubicBezTo>
                <a:cubicBezTo>
                  <a:pt x="1453420" y="5525"/>
                  <a:pt x="1453420" y="5525"/>
                  <a:pt x="129445" y="5525"/>
                </a:cubicBezTo>
                <a:cubicBezTo>
                  <a:pt x="58007" y="5620"/>
                  <a:pt x="0" y="62198"/>
                  <a:pt x="0" y="133255"/>
                </a:cubicBezTo>
                <a:cubicBezTo>
                  <a:pt x="0" y="133255"/>
                  <a:pt x="0" y="133255"/>
                  <a:pt x="0" y="835533"/>
                </a:cubicBezTo>
                <a:cubicBezTo>
                  <a:pt x="0" y="906494"/>
                  <a:pt x="58007" y="963073"/>
                  <a:pt x="129350" y="963073"/>
                </a:cubicBezTo>
                <a:cubicBezTo>
                  <a:pt x="129350" y="963073"/>
                  <a:pt x="129350" y="963073"/>
                  <a:pt x="1297210" y="963073"/>
                </a:cubicBezTo>
                <a:cubicBezTo>
                  <a:pt x="1297210" y="963073"/>
                  <a:pt x="1297210" y="963073"/>
                  <a:pt x="1297210" y="966407"/>
                </a:cubicBezTo>
                <a:cubicBezTo>
                  <a:pt x="1297210" y="967550"/>
                  <a:pt x="1298353" y="968597"/>
                  <a:pt x="1299401" y="968597"/>
                </a:cubicBezTo>
                <a:cubicBezTo>
                  <a:pt x="1299401" y="968597"/>
                  <a:pt x="1299401" y="968597"/>
                  <a:pt x="1420939" y="968597"/>
                </a:cubicBezTo>
                <a:cubicBezTo>
                  <a:pt x="1422083" y="968597"/>
                  <a:pt x="1423130" y="967454"/>
                  <a:pt x="1423130" y="966407"/>
                </a:cubicBezTo>
                <a:cubicBezTo>
                  <a:pt x="1423130" y="966407"/>
                  <a:pt x="1423130" y="966407"/>
                  <a:pt x="1423130" y="963073"/>
                </a:cubicBezTo>
                <a:cubicBezTo>
                  <a:pt x="1423130" y="963073"/>
                  <a:pt x="1423130" y="963073"/>
                  <a:pt x="1453229" y="963073"/>
                </a:cubicBezTo>
                <a:cubicBezTo>
                  <a:pt x="1453229" y="963073"/>
                  <a:pt x="1453229" y="963073"/>
                  <a:pt x="1453229" y="966407"/>
                </a:cubicBezTo>
                <a:cubicBezTo>
                  <a:pt x="1453229" y="967550"/>
                  <a:pt x="1454372" y="968597"/>
                  <a:pt x="1455420" y="968597"/>
                </a:cubicBezTo>
                <a:cubicBezTo>
                  <a:pt x="1455420" y="968597"/>
                  <a:pt x="1455420" y="968597"/>
                  <a:pt x="1576959" y="968597"/>
                </a:cubicBezTo>
                <a:cubicBezTo>
                  <a:pt x="1578102" y="968597"/>
                  <a:pt x="1579150" y="967454"/>
                  <a:pt x="1579150" y="966407"/>
                </a:cubicBezTo>
                <a:cubicBezTo>
                  <a:pt x="1579150" y="966407"/>
                  <a:pt x="1579150" y="966407"/>
                  <a:pt x="1579150" y="963073"/>
                </a:cubicBezTo>
                <a:cubicBezTo>
                  <a:pt x="1579150" y="963073"/>
                  <a:pt x="1579150" y="963073"/>
                  <a:pt x="1654969" y="963073"/>
                </a:cubicBezTo>
                <a:cubicBezTo>
                  <a:pt x="1654969" y="963073"/>
                  <a:pt x="1654969" y="963073"/>
                  <a:pt x="1654969" y="966407"/>
                </a:cubicBezTo>
                <a:cubicBezTo>
                  <a:pt x="1654969" y="967550"/>
                  <a:pt x="1656112" y="968597"/>
                  <a:pt x="1657160" y="968597"/>
                </a:cubicBezTo>
                <a:cubicBezTo>
                  <a:pt x="1657160" y="968597"/>
                  <a:pt x="1657160" y="968597"/>
                  <a:pt x="1720691" y="968597"/>
                </a:cubicBezTo>
                <a:cubicBezTo>
                  <a:pt x="1721834" y="968597"/>
                  <a:pt x="1721834" y="967454"/>
                  <a:pt x="1721834" y="966407"/>
                </a:cubicBezTo>
                <a:cubicBezTo>
                  <a:pt x="1721834" y="966407"/>
                  <a:pt x="1721834" y="966407"/>
                  <a:pt x="1721834" y="963073"/>
                </a:cubicBezTo>
                <a:cubicBezTo>
                  <a:pt x="1721834" y="963073"/>
                  <a:pt x="1721834" y="963073"/>
                  <a:pt x="1818894" y="963073"/>
                </a:cubicBezTo>
                <a:cubicBezTo>
                  <a:pt x="1894713" y="963073"/>
                  <a:pt x="1956054" y="902018"/>
                  <a:pt x="1956054" y="826579"/>
                </a:cubicBezTo>
                <a:cubicBezTo>
                  <a:pt x="1956054" y="826579"/>
                  <a:pt x="1956054" y="826579"/>
                  <a:pt x="1956054" y="142113"/>
                </a:cubicBezTo>
                <a:cubicBezTo>
                  <a:pt x="1956435" y="66675"/>
                  <a:pt x="1895094" y="5620"/>
                  <a:pt x="1819180" y="5620"/>
                </a:cubicBezTo>
                <a:close/>
                <a:moveTo>
                  <a:pt x="117158" y="550355"/>
                </a:moveTo>
                <a:cubicBezTo>
                  <a:pt x="80391" y="550355"/>
                  <a:pt x="50197" y="521494"/>
                  <a:pt x="50197" y="483775"/>
                </a:cubicBezTo>
                <a:cubicBezTo>
                  <a:pt x="50197" y="447199"/>
                  <a:pt x="80296" y="418338"/>
                  <a:pt x="117158" y="418338"/>
                </a:cubicBezTo>
                <a:cubicBezTo>
                  <a:pt x="153924" y="418338"/>
                  <a:pt x="184118" y="447199"/>
                  <a:pt x="184118" y="483775"/>
                </a:cubicBezTo>
                <a:cubicBezTo>
                  <a:pt x="184023" y="521494"/>
                  <a:pt x="153924" y="550355"/>
                  <a:pt x="117158" y="550355"/>
                </a:cubicBezTo>
                <a:close/>
                <a:moveTo>
                  <a:pt x="1733360" y="907542"/>
                </a:moveTo>
                <a:cubicBezTo>
                  <a:pt x="1733360" y="907542"/>
                  <a:pt x="1733360" y="907542"/>
                  <a:pt x="223076" y="907542"/>
                </a:cubicBezTo>
                <a:cubicBezTo>
                  <a:pt x="223076" y="907542"/>
                  <a:pt x="223076" y="907542"/>
                  <a:pt x="223076" y="61055"/>
                </a:cubicBezTo>
                <a:lnTo>
                  <a:pt x="1733360" y="61055"/>
                </a:lnTo>
                <a:cubicBezTo>
                  <a:pt x="1733360" y="61151"/>
                  <a:pt x="1733360" y="61151"/>
                  <a:pt x="1733360" y="907542"/>
                </a:cubicBezTo>
                <a:close/>
                <a:moveTo>
                  <a:pt x="1829276" y="403955"/>
                </a:moveTo>
                <a:cubicBezTo>
                  <a:pt x="1829276" y="399479"/>
                  <a:pt x="1832610" y="396145"/>
                  <a:pt x="1837087" y="396145"/>
                </a:cubicBezTo>
                <a:cubicBezTo>
                  <a:pt x="1841564" y="396145"/>
                  <a:pt x="1844897" y="399479"/>
                  <a:pt x="1844897" y="403955"/>
                </a:cubicBezTo>
                <a:cubicBezTo>
                  <a:pt x="1844897" y="403955"/>
                  <a:pt x="1844897" y="403955"/>
                  <a:pt x="1844897" y="564833"/>
                </a:cubicBezTo>
                <a:cubicBezTo>
                  <a:pt x="1844897" y="569309"/>
                  <a:pt x="1841564" y="572643"/>
                  <a:pt x="1837087" y="572643"/>
                </a:cubicBezTo>
                <a:cubicBezTo>
                  <a:pt x="1832610" y="572643"/>
                  <a:pt x="1829276" y="569309"/>
                  <a:pt x="1829276" y="564833"/>
                </a:cubicBezTo>
                <a:cubicBezTo>
                  <a:pt x="1829276" y="564737"/>
                  <a:pt x="1829276" y="564737"/>
                  <a:pt x="1829276" y="403955"/>
                </a:cubicBezTo>
                <a:close/>
                <a:moveTo>
                  <a:pt x="1837087" y="664654"/>
                </a:moveTo>
                <a:cubicBezTo>
                  <a:pt x="1829276" y="664654"/>
                  <a:pt x="1822609" y="657987"/>
                  <a:pt x="1822609" y="650272"/>
                </a:cubicBezTo>
                <a:cubicBezTo>
                  <a:pt x="1822609" y="642557"/>
                  <a:pt x="1829276" y="635889"/>
                  <a:pt x="1837087" y="635889"/>
                </a:cubicBezTo>
                <a:cubicBezTo>
                  <a:pt x="1844897" y="635889"/>
                  <a:pt x="1851565" y="642557"/>
                  <a:pt x="1851565" y="650272"/>
                </a:cubicBezTo>
                <a:cubicBezTo>
                  <a:pt x="1851565" y="657987"/>
                  <a:pt x="1844897" y="664654"/>
                  <a:pt x="1837087" y="664654"/>
                </a:cubicBezTo>
                <a:close/>
                <a:moveTo>
                  <a:pt x="1892808" y="492633"/>
                </a:moveTo>
                <a:cubicBezTo>
                  <a:pt x="1887188" y="492633"/>
                  <a:pt x="1883855" y="489299"/>
                  <a:pt x="1883855" y="483775"/>
                </a:cubicBezTo>
                <a:cubicBezTo>
                  <a:pt x="1883855" y="479298"/>
                  <a:pt x="1887188" y="475964"/>
                  <a:pt x="1892808" y="475964"/>
                </a:cubicBezTo>
                <a:cubicBezTo>
                  <a:pt x="1897285" y="475964"/>
                  <a:pt x="1901762" y="479298"/>
                  <a:pt x="1901762" y="483775"/>
                </a:cubicBezTo>
                <a:cubicBezTo>
                  <a:pt x="1901762" y="489299"/>
                  <a:pt x="1897285" y="492633"/>
                  <a:pt x="1892808" y="492633"/>
                </a:cubicBezTo>
                <a:close/>
              </a:path>
            </a:pathLst>
          </a:custGeom>
          <a:gradFill>
            <a:gsLst>
              <a:gs pos="7000">
                <a:schemeClr val="tx2"/>
              </a:gs>
              <a:gs pos="100000">
                <a:schemeClr val="accent6"/>
              </a:gs>
            </a:gsLst>
            <a:path path="circle">
              <a:fillToRect l="100000" b="100000"/>
            </a:path>
          </a:gradFill>
          <a:ln w="9525" cap="flat">
            <a:solidFill>
              <a:schemeClr val="tx1"/>
            </a:solidFill>
            <a:prstDash val="solid"/>
            <a:miter/>
          </a:ln>
          <a:scene3d>
            <a:camera prst="perspectiveRelaxedModerately">
              <a:rot lat="21590631" lon="0" rev="0"/>
            </a:camera>
            <a:lightRig rig="threePt" dir="t"/>
          </a:scene3d>
          <a:sp3d prstMaterial="metal">
            <a:bevelT w="1270" h="1270"/>
          </a:sp3d>
        </p:spPr>
        <p:txBody>
          <a:bodyPr rtlCol="0" anchor="ctr"/>
          <a:lstStyle/>
          <a:p>
            <a:endParaRPr lang="en-US"/>
          </a:p>
        </p:txBody>
      </p:sp>
      <p:sp>
        <p:nvSpPr>
          <p:cNvPr id="98" name="Grafik 2">
            <a:extLst>
              <a:ext uri="{FF2B5EF4-FFF2-40B4-BE49-F238E27FC236}">
                <a16:creationId xmlns:a16="http://schemas.microsoft.com/office/drawing/2014/main" id="{8B9BFDBF-1073-43CD-890D-C04F80D6325A}"/>
              </a:ext>
            </a:extLst>
          </p:cNvPr>
          <p:cNvSpPr/>
          <p:nvPr/>
        </p:nvSpPr>
        <p:spPr>
          <a:xfrm>
            <a:off x="5796635" y="2835910"/>
            <a:ext cx="383744" cy="489322"/>
          </a:xfrm>
          <a:custGeom>
            <a:avLst/>
            <a:gdLst>
              <a:gd name="connsiteX0" fmla="*/ 2074218 w 3600450"/>
              <a:gd name="connsiteY0" fmla="*/ 1153731 h 4591050"/>
              <a:gd name="connsiteX1" fmla="*/ 2074218 w 3600450"/>
              <a:gd name="connsiteY1" fmla="*/ 1153731 h 4591050"/>
              <a:gd name="connsiteX2" fmla="*/ 2165658 w 3600450"/>
              <a:gd name="connsiteY2" fmla="*/ 960373 h 4591050"/>
              <a:gd name="connsiteX3" fmla="*/ 2165658 w 3600450"/>
              <a:gd name="connsiteY3" fmla="*/ 960373 h 4591050"/>
              <a:gd name="connsiteX4" fmla="*/ 2165658 w 3600450"/>
              <a:gd name="connsiteY4" fmla="*/ 959421 h 4591050"/>
              <a:gd name="connsiteX5" fmla="*/ 2269481 w 3600450"/>
              <a:gd name="connsiteY5" fmla="*/ 806068 h 4591050"/>
              <a:gd name="connsiteX6" fmla="*/ 2269481 w 3600450"/>
              <a:gd name="connsiteY6" fmla="*/ 806068 h 4591050"/>
              <a:gd name="connsiteX7" fmla="*/ 2269481 w 3600450"/>
              <a:gd name="connsiteY7" fmla="*/ 806068 h 4591050"/>
              <a:gd name="connsiteX8" fmla="*/ 2269481 w 3600450"/>
              <a:gd name="connsiteY8" fmla="*/ 806068 h 4591050"/>
              <a:gd name="connsiteX9" fmla="*/ 2269481 w 3600450"/>
              <a:gd name="connsiteY9" fmla="*/ 806068 h 4591050"/>
              <a:gd name="connsiteX10" fmla="*/ 2342823 w 3600450"/>
              <a:gd name="connsiteY10" fmla="*/ 707008 h 4591050"/>
              <a:gd name="connsiteX11" fmla="*/ 2498081 w 3600450"/>
              <a:gd name="connsiteY11" fmla="*/ 511746 h 4591050"/>
              <a:gd name="connsiteX12" fmla="*/ 2491413 w 3600450"/>
              <a:gd name="connsiteY12" fmla="*/ 504126 h 4591050"/>
              <a:gd name="connsiteX13" fmla="*/ 2491413 w 3600450"/>
              <a:gd name="connsiteY13" fmla="*/ 498411 h 4591050"/>
              <a:gd name="connsiteX14" fmla="*/ 2491413 w 3600450"/>
              <a:gd name="connsiteY14" fmla="*/ 498411 h 4591050"/>
              <a:gd name="connsiteX15" fmla="*/ 2518083 w 3600450"/>
              <a:gd name="connsiteY15" fmla="*/ 466026 h 4591050"/>
              <a:gd name="connsiteX16" fmla="*/ 2524751 w 3600450"/>
              <a:gd name="connsiteY16" fmla="*/ 465073 h 4591050"/>
              <a:gd name="connsiteX17" fmla="*/ 2525703 w 3600450"/>
              <a:gd name="connsiteY17" fmla="*/ 465073 h 4591050"/>
              <a:gd name="connsiteX18" fmla="*/ 2525703 w 3600450"/>
              <a:gd name="connsiteY18" fmla="*/ 465073 h 4591050"/>
              <a:gd name="connsiteX19" fmla="*/ 2532371 w 3600450"/>
              <a:gd name="connsiteY19" fmla="*/ 472693 h 4591050"/>
              <a:gd name="connsiteX20" fmla="*/ 2536181 w 3600450"/>
              <a:gd name="connsiteY20" fmla="*/ 467931 h 4591050"/>
              <a:gd name="connsiteX21" fmla="*/ 2536181 w 3600450"/>
              <a:gd name="connsiteY21" fmla="*/ 467931 h 4591050"/>
              <a:gd name="connsiteX22" fmla="*/ 2538086 w 3600450"/>
              <a:gd name="connsiteY22" fmla="*/ 466026 h 4591050"/>
              <a:gd name="connsiteX23" fmla="*/ 2553326 w 3600450"/>
              <a:gd name="connsiteY23" fmla="*/ 461263 h 4591050"/>
              <a:gd name="connsiteX24" fmla="*/ 2669531 w 3600450"/>
              <a:gd name="connsiteY24" fmla="*/ 241236 h 4591050"/>
              <a:gd name="connsiteX25" fmla="*/ 2672388 w 3600450"/>
              <a:gd name="connsiteY25" fmla="*/ 239331 h 4591050"/>
              <a:gd name="connsiteX26" fmla="*/ 2672388 w 3600450"/>
              <a:gd name="connsiteY26" fmla="*/ 239331 h 4591050"/>
              <a:gd name="connsiteX27" fmla="*/ 3434388 w 3600450"/>
              <a:gd name="connsiteY27" fmla="*/ 253 h 4591050"/>
              <a:gd name="connsiteX28" fmla="*/ 3440103 w 3600450"/>
              <a:gd name="connsiteY28" fmla="*/ 3111 h 4591050"/>
              <a:gd name="connsiteX29" fmla="*/ 3439151 w 3600450"/>
              <a:gd name="connsiteY29" fmla="*/ 6921 h 4591050"/>
              <a:gd name="connsiteX30" fmla="*/ 3439151 w 3600450"/>
              <a:gd name="connsiteY30" fmla="*/ 6921 h 4591050"/>
              <a:gd name="connsiteX31" fmla="*/ 3198168 w 3600450"/>
              <a:gd name="connsiteY31" fmla="*/ 381253 h 4591050"/>
              <a:gd name="connsiteX32" fmla="*/ 3244841 w 3600450"/>
              <a:gd name="connsiteY32" fmla="*/ 409828 h 4591050"/>
              <a:gd name="connsiteX33" fmla="*/ 3244841 w 3600450"/>
              <a:gd name="connsiteY33" fmla="*/ 409828 h 4591050"/>
              <a:gd name="connsiteX34" fmla="*/ 3288656 w 3600450"/>
              <a:gd name="connsiteY34" fmla="*/ 436498 h 4591050"/>
              <a:gd name="connsiteX35" fmla="*/ 3289608 w 3600450"/>
              <a:gd name="connsiteY35" fmla="*/ 437451 h 4591050"/>
              <a:gd name="connsiteX36" fmla="*/ 3289608 w 3600450"/>
              <a:gd name="connsiteY36" fmla="*/ 444118 h 4591050"/>
              <a:gd name="connsiteX37" fmla="*/ 3281988 w 3600450"/>
              <a:gd name="connsiteY37" fmla="*/ 450786 h 4591050"/>
              <a:gd name="connsiteX38" fmla="*/ 3468678 w 3600450"/>
              <a:gd name="connsiteY38" fmla="*/ 987043 h 4591050"/>
              <a:gd name="connsiteX39" fmla="*/ 3489633 w 3600450"/>
              <a:gd name="connsiteY39" fmla="*/ 997521 h 4591050"/>
              <a:gd name="connsiteX40" fmla="*/ 3489633 w 3600450"/>
              <a:gd name="connsiteY40" fmla="*/ 997521 h 4591050"/>
              <a:gd name="connsiteX41" fmla="*/ 3491538 w 3600450"/>
              <a:gd name="connsiteY41" fmla="*/ 1000378 h 4591050"/>
              <a:gd name="connsiteX42" fmla="*/ 3504873 w 3600450"/>
              <a:gd name="connsiteY42" fmla="*/ 1036573 h 4591050"/>
              <a:gd name="connsiteX43" fmla="*/ 3504873 w 3600450"/>
              <a:gd name="connsiteY43" fmla="*/ 1036573 h 4591050"/>
              <a:gd name="connsiteX44" fmla="*/ 3502968 w 3600450"/>
              <a:gd name="connsiteY44" fmla="*/ 1042288 h 4591050"/>
              <a:gd name="connsiteX45" fmla="*/ 3490586 w 3600450"/>
              <a:gd name="connsiteY45" fmla="*/ 1050861 h 4591050"/>
              <a:gd name="connsiteX46" fmla="*/ 3603933 w 3600450"/>
              <a:gd name="connsiteY46" fmla="*/ 1375663 h 4591050"/>
              <a:gd name="connsiteX47" fmla="*/ 3603933 w 3600450"/>
              <a:gd name="connsiteY47" fmla="*/ 1375663 h 4591050"/>
              <a:gd name="connsiteX48" fmla="*/ 3603933 w 3600450"/>
              <a:gd name="connsiteY48" fmla="*/ 1378521 h 4591050"/>
              <a:gd name="connsiteX49" fmla="*/ 3598218 w 3600450"/>
              <a:gd name="connsiteY49" fmla="*/ 1381378 h 4591050"/>
              <a:gd name="connsiteX50" fmla="*/ 3590598 w 3600450"/>
              <a:gd name="connsiteY50" fmla="*/ 1378521 h 4591050"/>
              <a:gd name="connsiteX51" fmla="*/ 3490586 w 3600450"/>
              <a:gd name="connsiteY51" fmla="*/ 1548066 h 4591050"/>
              <a:gd name="connsiteX52" fmla="*/ 3490586 w 3600450"/>
              <a:gd name="connsiteY52" fmla="*/ 1548066 h 4591050"/>
              <a:gd name="connsiteX53" fmla="*/ 3484871 w 3600450"/>
              <a:gd name="connsiteY53" fmla="*/ 1549971 h 4591050"/>
              <a:gd name="connsiteX54" fmla="*/ 3438198 w 3600450"/>
              <a:gd name="connsiteY54" fmla="*/ 1531873 h 4591050"/>
              <a:gd name="connsiteX55" fmla="*/ 3438198 w 3600450"/>
              <a:gd name="connsiteY55" fmla="*/ 1531873 h 4591050"/>
              <a:gd name="connsiteX56" fmla="*/ 3438198 w 3600450"/>
              <a:gd name="connsiteY56" fmla="*/ 1531873 h 4591050"/>
              <a:gd name="connsiteX57" fmla="*/ 3438198 w 3600450"/>
              <a:gd name="connsiteY57" fmla="*/ 1531873 h 4591050"/>
              <a:gd name="connsiteX58" fmla="*/ 3319136 w 3600450"/>
              <a:gd name="connsiteY58" fmla="*/ 1486153 h 4591050"/>
              <a:gd name="connsiteX59" fmla="*/ 3319136 w 3600450"/>
              <a:gd name="connsiteY59" fmla="*/ 1486153 h 4591050"/>
              <a:gd name="connsiteX60" fmla="*/ 3261986 w 3600450"/>
              <a:gd name="connsiteY60" fmla="*/ 1464246 h 4591050"/>
              <a:gd name="connsiteX61" fmla="*/ 3261986 w 3600450"/>
              <a:gd name="connsiteY61" fmla="*/ 1464246 h 4591050"/>
              <a:gd name="connsiteX62" fmla="*/ 3261986 w 3600450"/>
              <a:gd name="connsiteY62" fmla="*/ 1464246 h 4591050"/>
              <a:gd name="connsiteX63" fmla="*/ 3261986 w 3600450"/>
              <a:gd name="connsiteY63" fmla="*/ 1464246 h 4591050"/>
              <a:gd name="connsiteX64" fmla="*/ 3261986 w 3600450"/>
              <a:gd name="connsiteY64" fmla="*/ 1464246 h 4591050"/>
              <a:gd name="connsiteX65" fmla="*/ 3261986 w 3600450"/>
              <a:gd name="connsiteY65" fmla="*/ 1464246 h 4591050"/>
              <a:gd name="connsiteX66" fmla="*/ 3261986 w 3600450"/>
              <a:gd name="connsiteY66" fmla="*/ 1464246 h 4591050"/>
              <a:gd name="connsiteX67" fmla="*/ 3261986 w 3600450"/>
              <a:gd name="connsiteY67" fmla="*/ 1464246 h 4591050"/>
              <a:gd name="connsiteX68" fmla="*/ 3261986 w 3600450"/>
              <a:gd name="connsiteY68" fmla="*/ 1464246 h 4591050"/>
              <a:gd name="connsiteX69" fmla="*/ 3261986 w 3600450"/>
              <a:gd name="connsiteY69" fmla="*/ 1464246 h 4591050"/>
              <a:gd name="connsiteX70" fmla="*/ 3261986 w 3600450"/>
              <a:gd name="connsiteY70" fmla="*/ 1464246 h 4591050"/>
              <a:gd name="connsiteX71" fmla="*/ 3261986 w 3600450"/>
              <a:gd name="connsiteY71" fmla="*/ 1464246 h 4591050"/>
              <a:gd name="connsiteX72" fmla="*/ 3261986 w 3600450"/>
              <a:gd name="connsiteY72" fmla="*/ 1464246 h 4591050"/>
              <a:gd name="connsiteX73" fmla="*/ 3261986 w 3600450"/>
              <a:gd name="connsiteY73" fmla="*/ 1464246 h 4591050"/>
              <a:gd name="connsiteX74" fmla="*/ 3261986 w 3600450"/>
              <a:gd name="connsiteY74" fmla="*/ 1464246 h 4591050"/>
              <a:gd name="connsiteX75" fmla="*/ 3261986 w 3600450"/>
              <a:gd name="connsiteY75" fmla="*/ 1464246 h 4591050"/>
              <a:gd name="connsiteX76" fmla="*/ 3261986 w 3600450"/>
              <a:gd name="connsiteY76" fmla="*/ 1464246 h 4591050"/>
              <a:gd name="connsiteX77" fmla="*/ 3261986 w 3600450"/>
              <a:gd name="connsiteY77" fmla="*/ 1464246 h 4591050"/>
              <a:gd name="connsiteX78" fmla="*/ 3261986 w 3600450"/>
              <a:gd name="connsiteY78" fmla="*/ 1464246 h 4591050"/>
              <a:gd name="connsiteX79" fmla="*/ 3261986 w 3600450"/>
              <a:gd name="connsiteY79" fmla="*/ 1464246 h 4591050"/>
              <a:gd name="connsiteX80" fmla="*/ 3261986 w 3600450"/>
              <a:gd name="connsiteY80" fmla="*/ 1464246 h 4591050"/>
              <a:gd name="connsiteX81" fmla="*/ 3261986 w 3600450"/>
              <a:gd name="connsiteY81" fmla="*/ 1464246 h 4591050"/>
              <a:gd name="connsiteX82" fmla="*/ 3261986 w 3600450"/>
              <a:gd name="connsiteY82" fmla="*/ 1464246 h 4591050"/>
              <a:gd name="connsiteX83" fmla="*/ 3261986 w 3600450"/>
              <a:gd name="connsiteY83" fmla="*/ 1464246 h 4591050"/>
              <a:gd name="connsiteX84" fmla="*/ 3261986 w 3600450"/>
              <a:gd name="connsiteY84" fmla="*/ 1464246 h 4591050"/>
              <a:gd name="connsiteX85" fmla="*/ 3261986 w 3600450"/>
              <a:gd name="connsiteY85" fmla="*/ 1464246 h 4591050"/>
              <a:gd name="connsiteX86" fmla="*/ 3261986 w 3600450"/>
              <a:gd name="connsiteY86" fmla="*/ 1464246 h 4591050"/>
              <a:gd name="connsiteX87" fmla="*/ 3261986 w 3600450"/>
              <a:gd name="connsiteY87" fmla="*/ 1464246 h 4591050"/>
              <a:gd name="connsiteX88" fmla="*/ 3261986 w 3600450"/>
              <a:gd name="connsiteY88" fmla="*/ 1464246 h 4591050"/>
              <a:gd name="connsiteX89" fmla="*/ 3261986 w 3600450"/>
              <a:gd name="connsiteY89" fmla="*/ 1464246 h 4591050"/>
              <a:gd name="connsiteX90" fmla="*/ 3261986 w 3600450"/>
              <a:gd name="connsiteY90" fmla="*/ 1464246 h 4591050"/>
              <a:gd name="connsiteX91" fmla="*/ 3261986 w 3600450"/>
              <a:gd name="connsiteY91" fmla="*/ 1464246 h 4591050"/>
              <a:gd name="connsiteX92" fmla="*/ 3261986 w 3600450"/>
              <a:gd name="connsiteY92" fmla="*/ 1464246 h 4591050"/>
              <a:gd name="connsiteX93" fmla="*/ 3261986 w 3600450"/>
              <a:gd name="connsiteY93" fmla="*/ 1464246 h 4591050"/>
              <a:gd name="connsiteX94" fmla="*/ 3261986 w 3600450"/>
              <a:gd name="connsiteY94" fmla="*/ 1464246 h 4591050"/>
              <a:gd name="connsiteX95" fmla="*/ 3261986 w 3600450"/>
              <a:gd name="connsiteY95" fmla="*/ 1464246 h 4591050"/>
              <a:gd name="connsiteX96" fmla="*/ 3261986 w 3600450"/>
              <a:gd name="connsiteY96" fmla="*/ 1464246 h 4591050"/>
              <a:gd name="connsiteX97" fmla="*/ 3261986 w 3600450"/>
              <a:gd name="connsiteY97" fmla="*/ 1464246 h 4591050"/>
              <a:gd name="connsiteX98" fmla="*/ 3261986 w 3600450"/>
              <a:gd name="connsiteY98" fmla="*/ 1464246 h 4591050"/>
              <a:gd name="connsiteX99" fmla="*/ 3261986 w 3600450"/>
              <a:gd name="connsiteY99" fmla="*/ 1464246 h 4591050"/>
              <a:gd name="connsiteX100" fmla="*/ 3261986 w 3600450"/>
              <a:gd name="connsiteY100" fmla="*/ 1464246 h 4591050"/>
              <a:gd name="connsiteX101" fmla="*/ 3261986 w 3600450"/>
              <a:gd name="connsiteY101" fmla="*/ 1464246 h 4591050"/>
              <a:gd name="connsiteX102" fmla="*/ 3261986 w 3600450"/>
              <a:gd name="connsiteY102" fmla="*/ 1464246 h 4591050"/>
              <a:gd name="connsiteX103" fmla="*/ 3261986 w 3600450"/>
              <a:gd name="connsiteY103" fmla="*/ 1464246 h 4591050"/>
              <a:gd name="connsiteX104" fmla="*/ 3261986 w 3600450"/>
              <a:gd name="connsiteY104" fmla="*/ 1464246 h 4591050"/>
              <a:gd name="connsiteX105" fmla="*/ 3261986 w 3600450"/>
              <a:gd name="connsiteY105" fmla="*/ 1464246 h 4591050"/>
              <a:gd name="connsiteX106" fmla="*/ 3261986 w 3600450"/>
              <a:gd name="connsiteY106" fmla="*/ 1464246 h 4591050"/>
              <a:gd name="connsiteX107" fmla="*/ 3261986 w 3600450"/>
              <a:gd name="connsiteY107" fmla="*/ 1464246 h 4591050"/>
              <a:gd name="connsiteX108" fmla="*/ 3261986 w 3600450"/>
              <a:gd name="connsiteY108" fmla="*/ 1464246 h 4591050"/>
              <a:gd name="connsiteX109" fmla="*/ 3261986 w 3600450"/>
              <a:gd name="connsiteY109" fmla="*/ 1464246 h 4591050"/>
              <a:gd name="connsiteX110" fmla="*/ 3261986 w 3600450"/>
              <a:gd name="connsiteY110" fmla="*/ 1464246 h 4591050"/>
              <a:gd name="connsiteX111" fmla="*/ 3261986 w 3600450"/>
              <a:gd name="connsiteY111" fmla="*/ 1464246 h 4591050"/>
              <a:gd name="connsiteX112" fmla="*/ 3261986 w 3600450"/>
              <a:gd name="connsiteY112" fmla="*/ 1464246 h 4591050"/>
              <a:gd name="connsiteX113" fmla="*/ 3261986 w 3600450"/>
              <a:gd name="connsiteY113" fmla="*/ 1464246 h 4591050"/>
              <a:gd name="connsiteX114" fmla="*/ 3261986 w 3600450"/>
              <a:gd name="connsiteY114" fmla="*/ 1464246 h 4591050"/>
              <a:gd name="connsiteX115" fmla="*/ 3261986 w 3600450"/>
              <a:gd name="connsiteY115" fmla="*/ 1464246 h 4591050"/>
              <a:gd name="connsiteX116" fmla="*/ 3261986 w 3600450"/>
              <a:gd name="connsiteY116" fmla="*/ 1464246 h 4591050"/>
              <a:gd name="connsiteX117" fmla="*/ 3261986 w 3600450"/>
              <a:gd name="connsiteY117" fmla="*/ 1464246 h 4591050"/>
              <a:gd name="connsiteX118" fmla="*/ 3261986 w 3600450"/>
              <a:gd name="connsiteY118" fmla="*/ 1464246 h 4591050"/>
              <a:gd name="connsiteX119" fmla="*/ 3258176 w 3600450"/>
              <a:gd name="connsiteY119" fmla="*/ 1449958 h 4591050"/>
              <a:gd name="connsiteX120" fmla="*/ 3006716 w 3600450"/>
              <a:gd name="connsiteY120" fmla="*/ 1286128 h 4591050"/>
              <a:gd name="connsiteX121" fmla="*/ 3006716 w 3600450"/>
              <a:gd name="connsiteY121" fmla="*/ 1286128 h 4591050"/>
              <a:gd name="connsiteX122" fmla="*/ 2971473 w 3600450"/>
              <a:gd name="connsiteY122" fmla="*/ 1263268 h 4591050"/>
              <a:gd name="connsiteX123" fmla="*/ 2970521 w 3600450"/>
              <a:gd name="connsiteY123" fmla="*/ 1263268 h 4591050"/>
              <a:gd name="connsiteX124" fmla="*/ 2967663 w 3600450"/>
              <a:gd name="connsiteY124" fmla="*/ 1261363 h 4591050"/>
              <a:gd name="connsiteX125" fmla="*/ 2782878 w 3600450"/>
              <a:gd name="connsiteY125" fmla="*/ 1765236 h 4591050"/>
              <a:gd name="connsiteX126" fmla="*/ 2897178 w 3600450"/>
              <a:gd name="connsiteY126" fmla="*/ 2004313 h 4591050"/>
              <a:gd name="connsiteX127" fmla="*/ 2897178 w 3600450"/>
              <a:gd name="connsiteY127" fmla="*/ 2005266 h 4591050"/>
              <a:gd name="connsiteX128" fmla="*/ 2935278 w 3600450"/>
              <a:gd name="connsiteY128" fmla="*/ 2085276 h 4591050"/>
              <a:gd name="connsiteX129" fmla="*/ 2935278 w 3600450"/>
              <a:gd name="connsiteY129" fmla="*/ 2085276 h 4591050"/>
              <a:gd name="connsiteX130" fmla="*/ 2974331 w 3600450"/>
              <a:gd name="connsiteY130" fmla="*/ 2167191 h 4591050"/>
              <a:gd name="connsiteX131" fmla="*/ 2974331 w 3600450"/>
              <a:gd name="connsiteY131" fmla="*/ 2167191 h 4591050"/>
              <a:gd name="connsiteX132" fmla="*/ 3015288 w 3600450"/>
              <a:gd name="connsiteY132" fmla="*/ 2251963 h 4591050"/>
              <a:gd name="connsiteX133" fmla="*/ 3015288 w 3600450"/>
              <a:gd name="connsiteY133" fmla="*/ 2251963 h 4591050"/>
              <a:gd name="connsiteX134" fmla="*/ 3052436 w 3600450"/>
              <a:gd name="connsiteY134" fmla="*/ 2330069 h 4591050"/>
              <a:gd name="connsiteX135" fmla="*/ 3052436 w 3600450"/>
              <a:gd name="connsiteY135" fmla="*/ 2331021 h 4591050"/>
              <a:gd name="connsiteX136" fmla="*/ 3091488 w 3600450"/>
              <a:gd name="connsiteY136" fmla="*/ 2412936 h 4591050"/>
              <a:gd name="connsiteX137" fmla="*/ 3091488 w 3600450"/>
              <a:gd name="connsiteY137" fmla="*/ 2413888 h 4591050"/>
              <a:gd name="connsiteX138" fmla="*/ 3113396 w 3600450"/>
              <a:gd name="connsiteY138" fmla="*/ 2460561 h 4591050"/>
              <a:gd name="connsiteX139" fmla="*/ 3113396 w 3600450"/>
              <a:gd name="connsiteY139" fmla="*/ 2460561 h 4591050"/>
              <a:gd name="connsiteX140" fmla="*/ 3113396 w 3600450"/>
              <a:gd name="connsiteY140" fmla="*/ 2460561 h 4591050"/>
              <a:gd name="connsiteX141" fmla="*/ 3113396 w 3600450"/>
              <a:gd name="connsiteY141" fmla="*/ 2460561 h 4591050"/>
              <a:gd name="connsiteX142" fmla="*/ 3113396 w 3600450"/>
              <a:gd name="connsiteY142" fmla="*/ 2460561 h 4591050"/>
              <a:gd name="connsiteX143" fmla="*/ 3113396 w 3600450"/>
              <a:gd name="connsiteY143" fmla="*/ 2460561 h 4591050"/>
              <a:gd name="connsiteX144" fmla="*/ 3113396 w 3600450"/>
              <a:gd name="connsiteY144" fmla="*/ 2460561 h 4591050"/>
              <a:gd name="connsiteX145" fmla="*/ 3113396 w 3600450"/>
              <a:gd name="connsiteY145" fmla="*/ 2460561 h 4591050"/>
              <a:gd name="connsiteX146" fmla="*/ 3113396 w 3600450"/>
              <a:gd name="connsiteY146" fmla="*/ 2460561 h 4591050"/>
              <a:gd name="connsiteX147" fmla="*/ 3113396 w 3600450"/>
              <a:gd name="connsiteY147" fmla="*/ 2460561 h 4591050"/>
              <a:gd name="connsiteX148" fmla="*/ 3113396 w 3600450"/>
              <a:gd name="connsiteY148" fmla="*/ 2460561 h 4591050"/>
              <a:gd name="connsiteX149" fmla="*/ 3113396 w 3600450"/>
              <a:gd name="connsiteY149" fmla="*/ 2460561 h 4591050"/>
              <a:gd name="connsiteX150" fmla="*/ 3113396 w 3600450"/>
              <a:gd name="connsiteY150" fmla="*/ 2461513 h 4591050"/>
              <a:gd name="connsiteX151" fmla="*/ 3113396 w 3600450"/>
              <a:gd name="connsiteY151" fmla="*/ 2461513 h 4591050"/>
              <a:gd name="connsiteX152" fmla="*/ 3113396 w 3600450"/>
              <a:gd name="connsiteY152" fmla="*/ 2461513 h 4591050"/>
              <a:gd name="connsiteX153" fmla="*/ 3113396 w 3600450"/>
              <a:gd name="connsiteY153" fmla="*/ 2461513 h 4591050"/>
              <a:gd name="connsiteX154" fmla="*/ 3113396 w 3600450"/>
              <a:gd name="connsiteY154" fmla="*/ 2461513 h 4591050"/>
              <a:gd name="connsiteX155" fmla="*/ 3113396 w 3600450"/>
              <a:gd name="connsiteY155" fmla="*/ 2461513 h 4591050"/>
              <a:gd name="connsiteX156" fmla="*/ 3113396 w 3600450"/>
              <a:gd name="connsiteY156" fmla="*/ 2461513 h 4591050"/>
              <a:gd name="connsiteX157" fmla="*/ 3113396 w 3600450"/>
              <a:gd name="connsiteY157" fmla="*/ 2461513 h 4591050"/>
              <a:gd name="connsiteX158" fmla="*/ 3113396 w 3600450"/>
              <a:gd name="connsiteY158" fmla="*/ 2461513 h 4591050"/>
              <a:gd name="connsiteX159" fmla="*/ 3113396 w 3600450"/>
              <a:gd name="connsiteY159" fmla="*/ 2461513 h 4591050"/>
              <a:gd name="connsiteX160" fmla="*/ 3113396 w 3600450"/>
              <a:gd name="connsiteY160" fmla="*/ 2461513 h 4591050"/>
              <a:gd name="connsiteX161" fmla="*/ 3113396 w 3600450"/>
              <a:gd name="connsiteY161" fmla="*/ 2461513 h 4591050"/>
              <a:gd name="connsiteX162" fmla="*/ 3113396 w 3600450"/>
              <a:gd name="connsiteY162" fmla="*/ 2461513 h 4591050"/>
              <a:gd name="connsiteX163" fmla="*/ 3113396 w 3600450"/>
              <a:gd name="connsiteY163" fmla="*/ 2461513 h 4591050"/>
              <a:gd name="connsiteX164" fmla="*/ 3113396 w 3600450"/>
              <a:gd name="connsiteY164" fmla="*/ 2461513 h 4591050"/>
              <a:gd name="connsiteX165" fmla="*/ 3113396 w 3600450"/>
              <a:gd name="connsiteY165" fmla="*/ 2461513 h 4591050"/>
              <a:gd name="connsiteX166" fmla="*/ 3113396 w 3600450"/>
              <a:gd name="connsiteY166" fmla="*/ 2461513 h 4591050"/>
              <a:gd name="connsiteX167" fmla="*/ 3113396 w 3600450"/>
              <a:gd name="connsiteY167" fmla="*/ 2461513 h 4591050"/>
              <a:gd name="connsiteX168" fmla="*/ 3113396 w 3600450"/>
              <a:gd name="connsiteY168" fmla="*/ 2461513 h 4591050"/>
              <a:gd name="connsiteX169" fmla="*/ 3113396 w 3600450"/>
              <a:gd name="connsiteY169" fmla="*/ 2461513 h 4591050"/>
              <a:gd name="connsiteX170" fmla="*/ 3113396 w 3600450"/>
              <a:gd name="connsiteY170" fmla="*/ 2461513 h 4591050"/>
              <a:gd name="connsiteX171" fmla="*/ 3113396 w 3600450"/>
              <a:gd name="connsiteY171" fmla="*/ 2461513 h 4591050"/>
              <a:gd name="connsiteX172" fmla="*/ 3113396 w 3600450"/>
              <a:gd name="connsiteY172" fmla="*/ 2461513 h 4591050"/>
              <a:gd name="connsiteX173" fmla="*/ 3113396 w 3600450"/>
              <a:gd name="connsiteY173" fmla="*/ 2461513 h 4591050"/>
              <a:gd name="connsiteX174" fmla="*/ 3113396 w 3600450"/>
              <a:gd name="connsiteY174" fmla="*/ 2461513 h 4591050"/>
              <a:gd name="connsiteX175" fmla="*/ 3113396 w 3600450"/>
              <a:gd name="connsiteY175" fmla="*/ 2461513 h 4591050"/>
              <a:gd name="connsiteX176" fmla="*/ 3113396 w 3600450"/>
              <a:gd name="connsiteY176" fmla="*/ 2461513 h 4591050"/>
              <a:gd name="connsiteX177" fmla="*/ 3113396 w 3600450"/>
              <a:gd name="connsiteY177" fmla="*/ 2461513 h 4591050"/>
              <a:gd name="connsiteX178" fmla="*/ 3113396 w 3600450"/>
              <a:gd name="connsiteY178" fmla="*/ 2461513 h 4591050"/>
              <a:gd name="connsiteX179" fmla="*/ 3113396 w 3600450"/>
              <a:gd name="connsiteY179" fmla="*/ 2461513 h 4591050"/>
              <a:gd name="connsiteX180" fmla="*/ 3113396 w 3600450"/>
              <a:gd name="connsiteY180" fmla="*/ 2461513 h 4591050"/>
              <a:gd name="connsiteX181" fmla="*/ 3113396 w 3600450"/>
              <a:gd name="connsiteY181" fmla="*/ 2461513 h 4591050"/>
              <a:gd name="connsiteX182" fmla="*/ 3113396 w 3600450"/>
              <a:gd name="connsiteY182" fmla="*/ 2461513 h 4591050"/>
              <a:gd name="connsiteX183" fmla="*/ 3113396 w 3600450"/>
              <a:gd name="connsiteY183" fmla="*/ 2461513 h 4591050"/>
              <a:gd name="connsiteX184" fmla="*/ 3113396 w 3600450"/>
              <a:gd name="connsiteY184" fmla="*/ 2461513 h 4591050"/>
              <a:gd name="connsiteX185" fmla="*/ 3113396 w 3600450"/>
              <a:gd name="connsiteY185" fmla="*/ 2461513 h 4591050"/>
              <a:gd name="connsiteX186" fmla="*/ 3113396 w 3600450"/>
              <a:gd name="connsiteY186" fmla="*/ 2461513 h 4591050"/>
              <a:gd name="connsiteX187" fmla="*/ 3113396 w 3600450"/>
              <a:gd name="connsiteY187" fmla="*/ 2461513 h 4591050"/>
              <a:gd name="connsiteX188" fmla="*/ 3113396 w 3600450"/>
              <a:gd name="connsiteY188" fmla="*/ 2461513 h 4591050"/>
              <a:gd name="connsiteX189" fmla="*/ 3113396 w 3600450"/>
              <a:gd name="connsiteY189" fmla="*/ 2461513 h 4591050"/>
              <a:gd name="connsiteX190" fmla="*/ 3112443 w 3600450"/>
              <a:gd name="connsiteY190" fmla="*/ 2462466 h 4591050"/>
              <a:gd name="connsiteX191" fmla="*/ 3112443 w 3600450"/>
              <a:gd name="connsiteY191" fmla="*/ 2462466 h 4591050"/>
              <a:gd name="connsiteX192" fmla="*/ 3112443 w 3600450"/>
              <a:gd name="connsiteY192" fmla="*/ 2462466 h 4591050"/>
              <a:gd name="connsiteX193" fmla="*/ 3066723 w 3600450"/>
              <a:gd name="connsiteY193" fmla="*/ 2499613 h 4591050"/>
              <a:gd name="connsiteX194" fmla="*/ 3007668 w 3600450"/>
              <a:gd name="connsiteY194" fmla="*/ 2555811 h 4591050"/>
              <a:gd name="connsiteX195" fmla="*/ 3007668 w 3600450"/>
              <a:gd name="connsiteY195" fmla="*/ 2555811 h 4591050"/>
              <a:gd name="connsiteX196" fmla="*/ 2943851 w 3600450"/>
              <a:gd name="connsiteY196" fmla="*/ 2616771 h 4591050"/>
              <a:gd name="connsiteX197" fmla="*/ 2943851 w 3600450"/>
              <a:gd name="connsiteY197" fmla="*/ 2616771 h 4591050"/>
              <a:gd name="connsiteX198" fmla="*/ 2795261 w 3600450"/>
              <a:gd name="connsiteY198" fmla="*/ 2759646 h 4591050"/>
              <a:gd name="connsiteX199" fmla="*/ 2794308 w 3600450"/>
              <a:gd name="connsiteY199" fmla="*/ 2838703 h 4591050"/>
              <a:gd name="connsiteX200" fmla="*/ 2794308 w 3600450"/>
              <a:gd name="connsiteY200" fmla="*/ 2838703 h 4591050"/>
              <a:gd name="connsiteX201" fmla="*/ 2793356 w 3600450"/>
              <a:gd name="connsiteY201" fmla="*/ 2918713 h 4591050"/>
              <a:gd name="connsiteX202" fmla="*/ 2789546 w 3600450"/>
              <a:gd name="connsiteY202" fmla="*/ 2923476 h 4591050"/>
              <a:gd name="connsiteX203" fmla="*/ 2722871 w 3600450"/>
              <a:gd name="connsiteY203" fmla="*/ 2933001 h 4591050"/>
              <a:gd name="connsiteX204" fmla="*/ 2688581 w 3600450"/>
              <a:gd name="connsiteY204" fmla="*/ 4340796 h 4591050"/>
              <a:gd name="connsiteX205" fmla="*/ 2696201 w 3600450"/>
              <a:gd name="connsiteY205" fmla="*/ 4339844 h 4591050"/>
              <a:gd name="connsiteX206" fmla="*/ 2696201 w 3600450"/>
              <a:gd name="connsiteY206" fmla="*/ 4339844 h 4591050"/>
              <a:gd name="connsiteX207" fmla="*/ 2697153 w 3600450"/>
              <a:gd name="connsiteY207" fmla="*/ 4339844 h 4591050"/>
              <a:gd name="connsiteX208" fmla="*/ 2701916 w 3600450"/>
              <a:gd name="connsiteY208" fmla="*/ 4344606 h 4591050"/>
              <a:gd name="connsiteX209" fmla="*/ 2706678 w 3600450"/>
              <a:gd name="connsiteY209" fmla="*/ 4477956 h 4591050"/>
              <a:gd name="connsiteX210" fmla="*/ 2706678 w 3600450"/>
              <a:gd name="connsiteY210" fmla="*/ 4477956 h 4591050"/>
              <a:gd name="connsiteX211" fmla="*/ 2702868 w 3600450"/>
              <a:gd name="connsiteY211" fmla="*/ 4482719 h 4591050"/>
              <a:gd name="connsiteX212" fmla="*/ 2576186 w 3600450"/>
              <a:gd name="connsiteY212" fmla="*/ 4513198 h 4591050"/>
              <a:gd name="connsiteX213" fmla="*/ 2574281 w 3600450"/>
              <a:gd name="connsiteY213" fmla="*/ 4513198 h 4591050"/>
              <a:gd name="connsiteX214" fmla="*/ 2359968 w 3600450"/>
              <a:gd name="connsiteY214" fmla="*/ 4495101 h 4591050"/>
              <a:gd name="connsiteX215" fmla="*/ 2359968 w 3600450"/>
              <a:gd name="connsiteY215" fmla="*/ 4495101 h 4591050"/>
              <a:gd name="connsiteX216" fmla="*/ 2356158 w 3600450"/>
              <a:gd name="connsiteY216" fmla="*/ 4491291 h 4591050"/>
              <a:gd name="connsiteX217" fmla="*/ 2319963 w 3600450"/>
              <a:gd name="connsiteY217" fmla="*/ 4348416 h 4591050"/>
              <a:gd name="connsiteX218" fmla="*/ 2319963 w 3600450"/>
              <a:gd name="connsiteY218" fmla="*/ 4348416 h 4591050"/>
              <a:gd name="connsiteX219" fmla="*/ 2322821 w 3600450"/>
              <a:gd name="connsiteY219" fmla="*/ 4342701 h 4591050"/>
              <a:gd name="connsiteX220" fmla="*/ 2338061 w 3600450"/>
              <a:gd name="connsiteY220" fmla="*/ 4336034 h 4591050"/>
              <a:gd name="connsiteX221" fmla="*/ 2279006 w 3600450"/>
              <a:gd name="connsiteY221" fmla="*/ 3979798 h 4591050"/>
              <a:gd name="connsiteX222" fmla="*/ 2223761 w 3600450"/>
              <a:gd name="connsiteY222" fmla="*/ 4416996 h 4591050"/>
              <a:gd name="connsiteX223" fmla="*/ 2235191 w 3600450"/>
              <a:gd name="connsiteY223" fmla="*/ 4422711 h 4591050"/>
              <a:gd name="connsiteX224" fmla="*/ 2238048 w 3600450"/>
              <a:gd name="connsiteY224" fmla="*/ 4427473 h 4591050"/>
              <a:gd name="connsiteX225" fmla="*/ 2228523 w 3600450"/>
              <a:gd name="connsiteY225" fmla="*/ 4575111 h 4591050"/>
              <a:gd name="connsiteX226" fmla="*/ 2228523 w 3600450"/>
              <a:gd name="connsiteY226" fmla="*/ 4575111 h 4591050"/>
              <a:gd name="connsiteX227" fmla="*/ 2224713 w 3600450"/>
              <a:gd name="connsiteY227" fmla="*/ 4578921 h 4591050"/>
              <a:gd name="connsiteX228" fmla="*/ 2066598 w 3600450"/>
              <a:gd name="connsiteY228" fmla="*/ 4599876 h 4591050"/>
              <a:gd name="connsiteX229" fmla="*/ 2065646 w 3600450"/>
              <a:gd name="connsiteY229" fmla="*/ 4599876 h 4591050"/>
              <a:gd name="connsiteX230" fmla="*/ 2065646 w 3600450"/>
              <a:gd name="connsiteY230" fmla="*/ 4599876 h 4591050"/>
              <a:gd name="connsiteX231" fmla="*/ 2065646 w 3600450"/>
              <a:gd name="connsiteY231" fmla="*/ 4599876 h 4591050"/>
              <a:gd name="connsiteX232" fmla="*/ 1837046 w 3600450"/>
              <a:gd name="connsiteY232" fmla="*/ 4562729 h 4591050"/>
              <a:gd name="connsiteX233" fmla="*/ 1833236 w 3600450"/>
              <a:gd name="connsiteY233" fmla="*/ 4557966 h 4591050"/>
              <a:gd name="connsiteX234" fmla="*/ 1824663 w 3600450"/>
              <a:gd name="connsiteY234" fmla="*/ 4410329 h 4591050"/>
              <a:gd name="connsiteX235" fmla="*/ 1824663 w 3600450"/>
              <a:gd name="connsiteY235" fmla="*/ 4410329 h 4591050"/>
              <a:gd name="connsiteX236" fmla="*/ 1829426 w 3600450"/>
              <a:gd name="connsiteY236" fmla="*/ 4405566 h 4591050"/>
              <a:gd name="connsiteX237" fmla="*/ 1839903 w 3600450"/>
              <a:gd name="connsiteY237" fmla="*/ 4404614 h 4591050"/>
              <a:gd name="connsiteX238" fmla="*/ 1789421 w 3600450"/>
              <a:gd name="connsiteY238" fmla="*/ 3271138 h 4591050"/>
              <a:gd name="connsiteX239" fmla="*/ 1789421 w 3600450"/>
              <a:gd name="connsiteY239" fmla="*/ 3271138 h 4591050"/>
              <a:gd name="connsiteX240" fmla="*/ 1776086 w 3600450"/>
              <a:gd name="connsiteY240" fmla="*/ 2979673 h 4591050"/>
              <a:gd name="connsiteX241" fmla="*/ 1453188 w 3600450"/>
              <a:gd name="connsiteY241" fmla="*/ 2992056 h 4591050"/>
              <a:gd name="connsiteX242" fmla="*/ 1448426 w 3600450"/>
              <a:gd name="connsiteY242" fmla="*/ 3000628 h 4591050"/>
              <a:gd name="connsiteX243" fmla="*/ 1448426 w 3600450"/>
              <a:gd name="connsiteY243" fmla="*/ 3000628 h 4591050"/>
              <a:gd name="connsiteX244" fmla="*/ 1448426 w 3600450"/>
              <a:gd name="connsiteY244" fmla="*/ 3000628 h 4591050"/>
              <a:gd name="connsiteX245" fmla="*/ 1448426 w 3600450"/>
              <a:gd name="connsiteY245" fmla="*/ 3000628 h 4591050"/>
              <a:gd name="connsiteX246" fmla="*/ 1448426 w 3600450"/>
              <a:gd name="connsiteY246" fmla="*/ 3000628 h 4591050"/>
              <a:gd name="connsiteX247" fmla="*/ 1448426 w 3600450"/>
              <a:gd name="connsiteY247" fmla="*/ 3000628 h 4591050"/>
              <a:gd name="connsiteX248" fmla="*/ 1448426 w 3600450"/>
              <a:gd name="connsiteY248" fmla="*/ 3000628 h 4591050"/>
              <a:gd name="connsiteX249" fmla="*/ 1448426 w 3600450"/>
              <a:gd name="connsiteY249" fmla="*/ 3000628 h 4591050"/>
              <a:gd name="connsiteX250" fmla="*/ 1448426 w 3600450"/>
              <a:gd name="connsiteY250" fmla="*/ 3000628 h 4591050"/>
              <a:gd name="connsiteX251" fmla="*/ 1448426 w 3600450"/>
              <a:gd name="connsiteY251" fmla="*/ 3000628 h 4591050"/>
              <a:gd name="connsiteX252" fmla="*/ 1448426 w 3600450"/>
              <a:gd name="connsiteY252" fmla="*/ 3000628 h 4591050"/>
              <a:gd name="connsiteX253" fmla="*/ 1448426 w 3600450"/>
              <a:gd name="connsiteY253" fmla="*/ 3000628 h 4591050"/>
              <a:gd name="connsiteX254" fmla="*/ 1448426 w 3600450"/>
              <a:gd name="connsiteY254" fmla="*/ 3000628 h 4591050"/>
              <a:gd name="connsiteX255" fmla="*/ 1448426 w 3600450"/>
              <a:gd name="connsiteY255" fmla="*/ 3000628 h 4591050"/>
              <a:gd name="connsiteX256" fmla="*/ 1448426 w 3600450"/>
              <a:gd name="connsiteY256" fmla="*/ 3000628 h 4591050"/>
              <a:gd name="connsiteX257" fmla="*/ 1448426 w 3600450"/>
              <a:gd name="connsiteY257" fmla="*/ 3000628 h 4591050"/>
              <a:gd name="connsiteX258" fmla="*/ 1448426 w 3600450"/>
              <a:gd name="connsiteY258" fmla="*/ 3000628 h 4591050"/>
              <a:gd name="connsiteX259" fmla="*/ 1448426 w 3600450"/>
              <a:gd name="connsiteY259" fmla="*/ 3000628 h 4591050"/>
              <a:gd name="connsiteX260" fmla="*/ 1448426 w 3600450"/>
              <a:gd name="connsiteY260" fmla="*/ 3000628 h 4591050"/>
              <a:gd name="connsiteX261" fmla="*/ 1448426 w 3600450"/>
              <a:gd name="connsiteY261" fmla="*/ 3000628 h 4591050"/>
              <a:gd name="connsiteX262" fmla="*/ 1448426 w 3600450"/>
              <a:gd name="connsiteY262" fmla="*/ 3000628 h 4591050"/>
              <a:gd name="connsiteX263" fmla="*/ 1448426 w 3600450"/>
              <a:gd name="connsiteY263" fmla="*/ 3000628 h 4591050"/>
              <a:gd name="connsiteX264" fmla="*/ 1448426 w 3600450"/>
              <a:gd name="connsiteY264" fmla="*/ 3000628 h 4591050"/>
              <a:gd name="connsiteX265" fmla="*/ 1445568 w 3600450"/>
              <a:gd name="connsiteY265" fmla="*/ 3001581 h 4591050"/>
              <a:gd name="connsiteX266" fmla="*/ 1386513 w 3600450"/>
              <a:gd name="connsiteY266" fmla="*/ 3008248 h 4591050"/>
              <a:gd name="connsiteX267" fmla="*/ 1067426 w 3600450"/>
              <a:gd name="connsiteY267" fmla="*/ 3545459 h 4591050"/>
              <a:gd name="connsiteX268" fmla="*/ 1132196 w 3600450"/>
              <a:gd name="connsiteY268" fmla="*/ 4200779 h 4591050"/>
              <a:gd name="connsiteX269" fmla="*/ 1132196 w 3600450"/>
              <a:gd name="connsiteY269" fmla="*/ 4200779 h 4591050"/>
              <a:gd name="connsiteX270" fmla="*/ 1132196 w 3600450"/>
              <a:gd name="connsiteY270" fmla="*/ 4200779 h 4591050"/>
              <a:gd name="connsiteX271" fmla="*/ 1132196 w 3600450"/>
              <a:gd name="connsiteY271" fmla="*/ 4200779 h 4591050"/>
              <a:gd name="connsiteX272" fmla="*/ 1132196 w 3600450"/>
              <a:gd name="connsiteY272" fmla="*/ 4204589 h 4591050"/>
              <a:gd name="connsiteX273" fmla="*/ 1138863 w 3600450"/>
              <a:gd name="connsiteY273" fmla="*/ 4254119 h 4591050"/>
              <a:gd name="connsiteX274" fmla="*/ 1138863 w 3600450"/>
              <a:gd name="connsiteY274" fmla="*/ 4254119 h 4591050"/>
              <a:gd name="connsiteX275" fmla="*/ 1138863 w 3600450"/>
              <a:gd name="connsiteY275" fmla="*/ 4254119 h 4591050"/>
              <a:gd name="connsiteX276" fmla="*/ 1135053 w 3600450"/>
              <a:gd name="connsiteY276" fmla="*/ 4258881 h 4591050"/>
              <a:gd name="connsiteX277" fmla="*/ 1026468 w 3600450"/>
              <a:gd name="connsiteY277" fmla="*/ 4268406 h 4591050"/>
              <a:gd name="connsiteX278" fmla="*/ 1024563 w 3600450"/>
              <a:gd name="connsiteY278" fmla="*/ 4268406 h 4591050"/>
              <a:gd name="connsiteX279" fmla="*/ 890261 w 3600450"/>
              <a:gd name="connsiteY279" fmla="*/ 4244594 h 4591050"/>
              <a:gd name="connsiteX280" fmla="*/ 890261 w 3600450"/>
              <a:gd name="connsiteY280" fmla="*/ 4244594 h 4591050"/>
              <a:gd name="connsiteX281" fmla="*/ 886451 w 3600450"/>
              <a:gd name="connsiteY281" fmla="*/ 4240784 h 4591050"/>
              <a:gd name="connsiteX282" fmla="*/ 873116 w 3600450"/>
              <a:gd name="connsiteY282" fmla="*/ 4170298 h 4591050"/>
              <a:gd name="connsiteX283" fmla="*/ 699761 w 3600450"/>
              <a:gd name="connsiteY283" fmla="*/ 3594036 h 4591050"/>
              <a:gd name="connsiteX284" fmla="*/ 699761 w 3600450"/>
              <a:gd name="connsiteY284" fmla="*/ 3593084 h 4591050"/>
              <a:gd name="connsiteX285" fmla="*/ 699761 w 3600450"/>
              <a:gd name="connsiteY285" fmla="*/ 3531171 h 4591050"/>
              <a:gd name="connsiteX286" fmla="*/ 666423 w 3600450"/>
              <a:gd name="connsiteY286" fmla="*/ 3566413 h 4591050"/>
              <a:gd name="connsiteX287" fmla="*/ 626418 w 3600450"/>
              <a:gd name="connsiteY287" fmla="*/ 4181728 h 4591050"/>
              <a:gd name="connsiteX288" fmla="*/ 633086 w 3600450"/>
              <a:gd name="connsiteY288" fmla="*/ 4181728 h 4591050"/>
              <a:gd name="connsiteX289" fmla="*/ 633086 w 3600450"/>
              <a:gd name="connsiteY289" fmla="*/ 4181728 h 4591050"/>
              <a:gd name="connsiteX290" fmla="*/ 634038 w 3600450"/>
              <a:gd name="connsiteY290" fmla="*/ 4181728 h 4591050"/>
              <a:gd name="connsiteX291" fmla="*/ 637848 w 3600450"/>
              <a:gd name="connsiteY291" fmla="*/ 4186491 h 4591050"/>
              <a:gd name="connsiteX292" fmla="*/ 621656 w 3600450"/>
              <a:gd name="connsiteY292" fmla="*/ 4307459 h 4591050"/>
              <a:gd name="connsiteX293" fmla="*/ 616893 w 3600450"/>
              <a:gd name="connsiteY293" fmla="*/ 4311269 h 4591050"/>
              <a:gd name="connsiteX294" fmla="*/ 484496 w 3600450"/>
              <a:gd name="connsiteY294" fmla="*/ 4316984 h 4591050"/>
              <a:gd name="connsiteX295" fmla="*/ 484496 w 3600450"/>
              <a:gd name="connsiteY295" fmla="*/ 4316984 h 4591050"/>
              <a:gd name="connsiteX296" fmla="*/ 484496 w 3600450"/>
              <a:gd name="connsiteY296" fmla="*/ 4316984 h 4591050"/>
              <a:gd name="connsiteX297" fmla="*/ 484496 w 3600450"/>
              <a:gd name="connsiteY297" fmla="*/ 4316984 h 4591050"/>
              <a:gd name="connsiteX298" fmla="*/ 484496 w 3600450"/>
              <a:gd name="connsiteY298" fmla="*/ 4316984 h 4591050"/>
              <a:gd name="connsiteX299" fmla="*/ 484496 w 3600450"/>
              <a:gd name="connsiteY299" fmla="*/ 4316984 h 4591050"/>
              <a:gd name="connsiteX300" fmla="*/ 484496 w 3600450"/>
              <a:gd name="connsiteY300" fmla="*/ 4316984 h 4591050"/>
              <a:gd name="connsiteX301" fmla="*/ 484496 w 3600450"/>
              <a:gd name="connsiteY301" fmla="*/ 4316984 h 4591050"/>
              <a:gd name="connsiteX302" fmla="*/ 484496 w 3600450"/>
              <a:gd name="connsiteY302" fmla="*/ 4316984 h 4591050"/>
              <a:gd name="connsiteX303" fmla="*/ 484496 w 3600450"/>
              <a:gd name="connsiteY303" fmla="*/ 4316984 h 4591050"/>
              <a:gd name="connsiteX304" fmla="*/ 484496 w 3600450"/>
              <a:gd name="connsiteY304" fmla="*/ 4316984 h 4591050"/>
              <a:gd name="connsiteX305" fmla="*/ 484496 w 3600450"/>
              <a:gd name="connsiteY305" fmla="*/ 4316984 h 4591050"/>
              <a:gd name="connsiteX306" fmla="*/ 484496 w 3600450"/>
              <a:gd name="connsiteY306" fmla="*/ 4316984 h 4591050"/>
              <a:gd name="connsiteX307" fmla="*/ 484496 w 3600450"/>
              <a:gd name="connsiteY307" fmla="*/ 4316984 h 4591050"/>
              <a:gd name="connsiteX308" fmla="*/ 484496 w 3600450"/>
              <a:gd name="connsiteY308" fmla="*/ 4316984 h 4591050"/>
              <a:gd name="connsiteX309" fmla="*/ 484496 w 3600450"/>
              <a:gd name="connsiteY309" fmla="*/ 4316984 h 4591050"/>
              <a:gd name="connsiteX310" fmla="*/ 484496 w 3600450"/>
              <a:gd name="connsiteY310" fmla="*/ 4316984 h 4591050"/>
              <a:gd name="connsiteX311" fmla="*/ 484496 w 3600450"/>
              <a:gd name="connsiteY311" fmla="*/ 4316984 h 4591050"/>
              <a:gd name="connsiteX312" fmla="*/ 484496 w 3600450"/>
              <a:gd name="connsiteY312" fmla="*/ 4316984 h 4591050"/>
              <a:gd name="connsiteX313" fmla="*/ 484496 w 3600450"/>
              <a:gd name="connsiteY313" fmla="*/ 4316984 h 4591050"/>
              <a:gd name="connsiteX314" fmla="*/ 484496 w 3600450"/>
              <a:gd name="connsiteY314" fmla="*/ 4316984 h 4591050"/>
              <a:gd name="connsiteX315" fmla="*/ 484496 w 3600450"/>
              <a:gd name="connsiteY315" fmla="*/ 4316984 h 4591050"/>
              <a:gd name="connsiteX316" fmla="*/ 484496 w 3600450"/>
              <a:gd name="connsiteY316" fmla="*/ 4316984 h 4591050"/>
              <a:gd name="connsiteX317" fmla="*/ 351146 w 3600450"/>
              <a:gd name="connsiteY317" fmla="*/ 4292219 h 4591050"/>
              <a:gd name="connsiteX318" fmla="*/ 347336 w 3600450"/>
              <a:gd name="connsiteY318" fmla="*/ 4287456 h 4591050"/>
              <a:gd name="connsiteX319" fmla="*/ 347336 w 3600450"/>
              <a:gd name="connsiteY319" fmla="*/ 4187444 h 4591050"/>
              <a:gd name="connsiteX320" fmla="*/ 264468 w 3600450"/>
              <a:gd name="connsiteY320" fmla="*/ 3584511 h 4591050"/>
              <a:gd name="connsiteX321" fmla="*/ 264468 w 3600450"/>
              <a:gd name="connsiteY321" fmla="*/ 3582606 h 4591050"/>
              <a:gd name="connsiteX322" fmla="*/ 454016 w 3600450"/>
              <a:gd name="connsiteY322" fmla="*/ 2973959 h 4591050"/>
              <a:gd name="connsiteX323" fmla="*/ 453063 w 3600450"/>
              <a:gd name="connsiteY323" fmla="*/ 2901569 h 4591050"/>
              <a:gd name="connsiteX324" fmla="*/ 453063 w 3600450"/>
              <a:gd name="connsiteY324" fmla="*/ 2901569 h 4591050"/>
              <a:gd name="connsiteX325" fmla="*/ 453063 w 3600450"/>
              <a:gd name="connsiteY325" fmla="*/ 2900616 h 4591050"/>
              <a:gd name="connsiteX326" fmla="*/ 452111 w 3600450"/>
              <a:gd name="connsiteY326" fmla="*/ 2829178 h 4591050"/>
              <a:gd name="connsiteX327" fmla="*/ 260658 w 3600450"/>
              <a:gd name="connsiteY327" fmla="*/ 2581528 h 4591050"/>
              <a:gd name="connsiteX328" fmla="*/ 260658 w 3600450"/>
              <a:gd name="connsiteY328" fmla="*/ 2581528 h 4591050"/>
              <a:gd name="connsiteX329" fmla="*/ 259706 w 3600450"/>
              <a:gd name="connsiteY329" fmla="*/ 2579623 h 4591050"/>
              <a:gd name="connsiteX330" fmla="*/ 259706 w 3600450"/>
              <a:gd name="connsiteY330" fmla="*/ 2577719 h 4591050"/>
              <a:gd name="connsiteX331" fmla="*/ 284471 w 3600450"/>
              <a:gd name="connsiteY331" fmla="*/ 2502471 h 4591050"/>
              <a:gd name="connsiteX332" fmla="*/ 284471 w 3600450"/>
              <a:gd name="connsiteY332" fmla="*/ 2501519 h 4591050"/>
              <a:gd name="connsiteX333" fmla="*/ 309236 w 3600450"/>
              <a:gd name="connsiteY333" fmla="*/ 2429128 h 4591050"/>
              <a:gd name="connsiteX334" fmla="*/ 309236 w 3600450"/>
              <a:gd name="connsiteY334" fmla="*/ 2429128 h 4591050"/>
              <a:gd name="connsiteX335" fmla="*/ 309236 w 3600450"/>
              <a:gd name="connsiteY335" fmla="*/ 2429128 h 4591050"/>
              <a:gd name="connsiteX336" fmla="*/ 309236 w 3600450"/>
              <a:gd name="connsiteY336" fmla="*/ 2429128 h 4591050"/>
              <a:gd name="connsiteX337" fmla="*/ 379721 w 3600450"/>
              <a:gd name="connsiteY337" fmla="*/ 2247201 h 4591050"/>
              <a:gd name="connsiteX338" fmla="*/ 501641 w 3600450"/>
              <a:gd name="connsiteY338" fmla="*/ 1986216 h 4591050"/>
              <a:gd name="connsiteX339" fmla="*/ 494021 w 3600450"/>
              <a:gd name="connsiteY339" fmla="*/ 1979548 h 4591050"/>
              <a:gd name="connsiteX340" fmla="*/ 494021 w 3600450"/>
              <a:gd name="connsiteY340" fmla="*/ 1979548 h 4591050"/>
              <a:gd name="connsiteX341" fmla="*/ 447348 w 3600450"/>
              <a:gd name="connsiteY341" fmla="*/ 1941448 h 4591050"/>
              <a:gd name="connsiteX342" fmla="*/ 447348 w 3600450"/>
              <a:gd name="connsiteY342" fmla="*/ 1941448 h 4591050"/>
              <a:gd name="connsiteX343" fmla="*/ 400676 w 3600450"/>
              <a:gd name="connsiteY343" fmla="*/ 1903348 h 4591050"/>
              <a:gd name="connsiteX344" fmla="*/ 400676 w 3600450"/>
              <a:gd name="connsiteY344" fmla="*/ 1903348 h 4591050"/>
              <a:gd name="connsiteX345" fmla="*/ 381626 w 3600450"/>
              <a:gd name="connsiteY345" fmla="*/ 1888108 h 4591050"/>
              <a:gd name="connsiteX346" fmla="*/ 341621 w 3600450"/>
              <a:gd name="connsiteY346" fmla="*/ 1935733 h 4591050"/>
              <a:gd name="connsiteX347" fmla="*/ 341621 w 3600450"/>
              <a:gd name="connsiteY347" fmla="*/ 1935733 h 4591050"/>
              <a:gd name="connsiteX348" fmla="*/ 260658 w 3600450"/>
              <a:gd name="connsiteY348" fmla="*/ 2030983 h 4591050"/>
              <a:gd name="connsiteX349" fmla="*/ 257801 w 3600450"/>
              <a:gd name="connsiteY349" fmla="*/ 2032888 h 4591050"/>
              <a:gd name="connsiteX350" fmla="*/ 136833 w 3600450"/>
              <a:gd name="connsiteY350" fmla="*/ 2053843 h 4591050"/>
              <a:gd name="connsiteX351" fmla="*/ 136833 w 3600450"/>
              <a:gd name="connsiteY351" fmla="*/ 2053843 h 4591050"/>
              <a:gd name="connsiteX352" fmla="*/ 136833 w 3600450"/>
              <a:gd name="connsiteY352" fmla="*/ 2053843 h 4591050"/>
              <a:gd name="connsiteX353" fmla="*/ 127308 w 3600450"/>
              <a:gd name="connsiteY353" fmla="*/ 2055748 h 4591050"/>
              <a:gd name="connsiteX354" fmla="*/ 127308 w 3600450"/>
              <a:gd name="connsiteY354" fmla="*/ 2055748 h 4591050"/>
              <a:gd name="connsiteX355" fmla="*/ 122546 w 3600450"/>
              <a:gd name="connsiteY355" fmla="*/ 2052891 h 4591050"/>
              <a:gd name="connsiteX356" fmla="*/ 91113 w 3600450"/>
              <a:gd name="connsiteY356" fmla="*/ 1990978 h 4591050"/>
              <a:gd name="connsiteX357" fmla="*/ 91113 w 3600450"/>
              <a:gd name="connsiteY357" fmla="*/ 1990978 h 4591050"/>
              <a:gd name="connsiteX358" fmla="*/ 53966 w 3600450"/>
              <a:gd name="connsiteY358" fmla="*/ 1918588 h 4591050"/>
              <a:gd name="connsiteX359" fmla="*/ 53966 w 3600450"/>
              <a:gd name="connsiteY359" fmla="*/ 1917636 h 4591050"/>
              <a:gd name="connsiteX360" fmla="*/ 626 w 3600450"/>
              <a:gd name="connsiteY360" fmla="*/ 1814766 h 4591050"/>
              <a:gd name="connsiteX361" fmla="*/ 1578 w 3600450"/>
              <a:gd name="connsiteY361" fmla="*/ 1809051 h 4591050"/>
              <a:gd name="connsiteX362" fmla="*/ 105401 w 3600450"/>
              <a:gd name="connsiteY362" fmla="*/ 1723326 h 4591050"/>
              <a:gd name="connsiteX363" fmla="*/ 105401 w 3600450"/>
              <a:gd name="connsiteY363" fmla="*/ 1723326 h 4591050"/>
              <a:gd name="connsiteX364" fmla="*/ 178743 w 3600450"/>
              <a:gd name="connsiteY364" fmla="*/ 1663318 h 4591050"/>
              <a:gd name="connsiteX365" fmla="*/ 178743 w 3600450"/>
              <a:gd name="connsiteY365" fmla="*/ 1663318 h 4591050"/>
              <a:gd name="connsiteX366" fmla="*/ 252086 w 3600450"/>
              <a:gd name="connsiteY366" fmla="*/ 1603311 h 4591050"/>
              <a:gd name="connsiteX367" fmla="*/ 252086 w 3600450"/>
              <a:gd name="connsiteY367" fmla="*/ 1603311 h 4591050"/>
              <a:gd name="connsiteX368" fmla="*/ 309236 w 3600450"/>
              <a:gd name="connsiteY368" fmla="*/ 1555686 h 4591050"/>
              <a:gd name="connsiteX369" fmla="*/ 309236 w 3600450"/>
              <a:gd name="connsiteY369" fmla="*/ 1555686 h 4591050"/>
              <a:gd name="connsiteX370" fmla="*/ 312093 w 3600450"/>
              <a:gd name="connsiteY370" fmla="*/ 1554733 h 4591050"/>
              <a:gd name="connsiteX371" fmla="*/ 323523 w 3600450"/>
              <a:gd name="connsiteY371" fmla="*/ 1554733 h 4591050"/>
              <a:gd name="connsiteX372" fmla="*/ 324476 w 3600450"/>
              <a:gd name="connsiteY372" fmla="*/ 1554733 h 4591050"/>
              <a:gd name="connsiteX373" fmla="*/ 380673 w 3600450"/>
              <a:gd name="connsiteY373" fmla="*/ 1555686 h 4591050"/>
              <a:gd name="connsiteX374" fmla="*/ 381626 w 3600450"/>
              <a:gd name="connsiteY374" fmla="*/ 1555686 h 4591050"/>
              <a:gd name="connsiteX375" fmla="*/ 437823 w 3600450"/>
              <a:gd name="connsiteY375" fmla="*/ 1556638 h 4591050"/>
              <a:gd name="connsiteX376" fmla="*/ 438776 w 3600450"/>
              <a:gd name="connsiteY376" fmla="*/ 1556638 h 4591050"/>
              <a:gd name="connsiteX377" fmla="*/ 494973 w 3600450"/>
              <a:gd name="connsiteY377" fmla="*/ 1557591 h 4591050"/>
              <a:gd name="connsiteX378" fmla="*/ 495926 w 3600450"/>
              <a:gd name="connsiteY378" fmla="*/ 1557591 h 4591050"/>
              <a:gd name="connsiteX379" fmla="*/ 552123 w 3600450"/>
              <a:gd name="connsiteY379" fmla="*/ 1558543 h 4591050"/>
              <a:gd name="connsiteX380" fmla="*/ 553076 w 3600450"/>
              <a:gd name="connsiteY380" fmla="*/ 1558543 h 4591050"/>
              <a:gd name="connsiteX381" fmla="*/ 573078 w 3600450"/>
              <a:gd name="connsiteY381" fmla="*/ 1558543 h 4591050"/>
              <a:gd name="connsiteX382" fmla="*/ 573078 w 3600450"/>
              <a:gd name="connsiteY382" fmla="*/ 1558543 h 4591050"/>
              <a:gd name="connsiteX383" fmla="*/ 576888 w 3600450"/>
              <a:gd name="connsiteY383" fmla="*/ 1560448 h 4591050"/>
              <a:gd name="connsiteX384" fmla="*/ 601653 w 3600450"/>
              <a:gd name="connsiteY384" fmla="*/ 1602358 h 4591050"/>
              <a:gd name="connsiteX385" fmla="*/ 601653 w 3600450"/>
              <a:gd name="connsiteY385" fmla="*/ 1603311 h 4591050"/>
              <a:gd name="connsiteX386" fmla="*/ 640706 w 3600450"/>
              <a:gd name="connsiteY386" fmla="*/ 1669033 h 4591050"/>
              <a:gd name="connsiteX387" fmla="*/ 640706 w 3600450"/>
              <a:gd name="connsiteY387" fmla="*/ 1669986 h 4591050"/>
              <a:gd name="connsiteX388" fmla="*/ 679758 w 3600450"/>
              <a:gd name="connsiteY388" fmla="*/ 1735708 h 4591050"/>
              <a:gd name="connsiteX389" fmla="*/ 679758 w 3600450"/>
              <a:gd name="connsiteY389" fmla="*/ 1735708 h 4591050"/>
              <a:gd name="connsiteX390" fmla="*/ 718811 w 3600450"/>
              <a:gd name="connsiteY390" fmla="*/ 1801431 h 4591050"/>
              <a:gd name="connsiteX391" fmla="*/ 718811 w 3600450"/>
              <a:gd name="connsiteY391" fmla="*/ 1802383 h 4591050"/>
              <a:gd name="connsiteX392" fmla="*/ 756911 w 3600450"/>
              <a:gd name="connsiteY392" fmla="*/ 1867153 h 4591050"/>
              <a:gd name="connsiteX393" fmla="*/ 1872288 w 3600450"/>
              <a:gd name="connsiteY393" fmla="*/ 1579498 h 4591050"/>
              <a:gd name="connsiteX394" fmla="*/ 2074218 w 3600450"/>
              <a:gd name="connsiteY394" fmla="*/ 1153731 h 4591050"/>
              <a:gd name="connsiteX395" fmla="*/ 2074218 w 3600450"/>
              <a:gd name="connsiteY395" fmla="*/ 1153731 h 4591050"/>
              <a:gd name="connsiteX396" fmla="*/ 2074218 w 3600450"/>
              <a:gd name="connsiteY396" fmla="*/ 1153731 h 45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3600450" h="4591050">
                <a:moveTo>
                  <a:pt x="2074218" y="1153731"/>
                </a:moveTo>
                <a:cubicBezTo>
                  <a:pt x="2074218" y="1153731"/>
                  <a:pt x="2074218" y="1153731"/>
                  <a:pt x="2074218" y="1153731"/>
                </a:cubicBezTo>
                <a:lnTo>
                  <a:pt x="2165658" y="960373"/>
                </a:lnTo>
                <a:lnTo>
                  <a:pt x="2165658" y="960373"/>
                </a:lnTo>
                <a:cubicBezTo>
                  <a:pt x="2165658" y="960373"/>
                  <a:pt x="2165658" y="960373"/>
                  <a:pt x="2165658" y="959421"/>
                </a:cubicBezTo>
                <a:cubicBezTo>
                  <a:pt x="2198996" y="907033"/>
                  <a:pt x="2234238" y="856551"/>
                  <a:pt x="2269481" y="806068"/>
                </a:cubicBezTo>
                <a:lnTo>
                  <a:pt x="2269481" y="806068"/>
                </a:lnTo>
                <a:lnTo>
                  <a:pt x="2269481" y="806068"/>
                </a:lnTo>
                <a:lnTo>
                  <a:pt x="2269481" y="806068"/>
                </a:lnTo>
                <a:lnTo>
                  <a:pt x="2269481" y="806068"/>
                </a:lnTo>
                <a:cubicBezTo>
                  <a:pt x="2293293" y="772731"/>
                  <a:pt x="2318058" y="739393"/>
                  <a:pt x="2342823" y="707008"/>
                </a:cubicBezTo>
                <a:cubicBezTo>
                  <a:pt x="2393306" y="640333"/>
                  <a:pt x="2444741" y="575563"/>
                  <a:pt x="2498081" y="511746"/>
                </a:cubicBezTo>
                <a:lnTo>
                  <a:pt x="2491413" y="504126"/>
                </a:lnTo>
                <a:cubicBezTo>
                  <a:pt x="2489508" y="502221"/>
                  <a:pt x="2489508" y="500316"/>
                  <a:pt x="2491413" y="498411"/>
                </a:cubicBezTo>
                <a:lnTo>
                  <a:pt x="2491413" y="498411"/>
                </a:lnTo>
                <a:lnTo>
                  <a:pt x="2518083" y="466026"/>
                </a:lnTo>
                <a:cubicBezTo>
                  <a:pt x="2519988" y="464121"/>
                  <a:pt x="2522846" y="464121"/>
                  <a:pt x="2524751" y="465073"/>
                </a:cubicBezTo>
                <a:cubicBezTo>
                  <a:pt x="2524751" y="465073"/>
                  <a:pt x="2524751" y="465073"/>
                  <a:pt x="2525703" y="465073"/>
                </a:cubicBezTo>
                <a:lnTo>
                  <a:pt x="2525703" y="465073"/>
                </a:lnTo>
                <a:lnTo>
                  <a:pt x="2532371" y="472693"/>
                </a:lnTo>
                <a:lnTo>
                  <a:pt x="2536181" y="467931"/>
                </a:lnTo>
                <a:lnTo>
                  <a:pt x="2536181" y="467931"/>
                </a:lnTo>
                <a:cubicBezTo>
                  <a:pt x="2537133" y="466978"/>
                  <a:pt x="2537133" y="466978"/>
                  <a:pt x="2538086" y="466026"/>
                </a:cubicBezTo>
                <a:lnTo>
                  <a:pt x="2553326" y="461263"/>
                </a:lnTo>
                <a:lnTo>
                  <a:pt x="2669531" y="241236"/>
                </a:lnTo>
                <a:cubicBezTo>
                  <a:pt x="2670483" y="240283"/>
                  <a:pt x="2671436" y="239331"/>
                  <a:pt x="2672388" y="239331"/>
                </a:cubicBezTo>
                <a:lnTo>
                  <a:pt x="2672388" y="239331"/>
                </a:lnTo>
                <a:lnTo>
                  <a:pt x="3434388" y="253"/>
                </a:lnTo>
                <a:cubicBezTo>
                  <a:pt x="3437246" y="-699"/>
                  <a:pt x="3439151" y="1206"/>
                  <a:pt x="3440103" y="3111"/>
                </a:cubicBezTo>
                <a:cubicBezTo>
                  <a:pt x="3440103" y="4063"/>
                  <a:pt x="3440103" y="5968"/>
                  <a:pt x="3439151" y="6921"/>
                </a:cubicBezTo>
                <a:lnTo>
                  <a:pt x="3439151" y="6921"/>
                </a:lnTo>
                <a:lnTo>
                  <a:pt x="3198168" y="381253"/>
                </a:lnTo>
                <a:lnTo>
                  <a:pt x="3244841" y="409828"/>
                </a:lnTo>
                <a:lnTo>
                  <a:pt x="3244841" y="409828"/>
                </a:lnTo>
                <a:lnTo>
                  <a:pt x="3288656" y="436498"/>
                </a:lnTo>
                <a:cubicBezTo>
                  <a:pt x="3288656" y="436498"/>
                  <a:pt x="3289608" y="437451"/>
                  <a:pt x="3289608" y="437451"/>
                </a:cubicBezTo>
                <a:cubicBezTo>
                  <a:pt x="3291513" y="439356"/>
                  <a:pt x="3291513" y="442213"/>
                  <a:pt x="3289608" y="444118"/>
                </a:cubicBezTo>
                <a:lnTo>
                  <a:pt x="3281988" y="450786"/>
                </a:lnTo>
                <a:lnTo>
                  <a:pt x="3468678" y="987043"/>
                </a:lnTo>
                <a:lnTo>
                  <a:pt x="3489633" y="997521"/>
                </a:lnTo>
                <a:lnTo>
                  <a:pt x="3489633" y="997521"/>
                </a:lnTo>
                <a:cubicBezTo>
                  <a:pt x="3490586" y="998473"/>
                  <a:pt x="3491538" y="998473"/>
                  <a:pt x="3491538" y="1000378"/>
                </a:cubicBezTo>
                <a:lnTo>
                  <a:pt x="3504873" y="1036573"/>
                </a:lnTo>
                <a:lnTo>
                  <a:pt x="3504873" y="1036573"/>
                </a:lnTo>
                <a:cubicBezTo>
                  <a:pt x="3505826" y="1038478"/>
                  <a:pt x="3504873" y="1040383"/>
                  <a:pt x="3502968" y="1042288"/>
                </a:cubicBezTo>
                <a:lnTo>
                  <a:pt x="3490586" y="1050861"/>
                </a:lnTo>
                <a:lnTo>
                  <a:pt x="3603933" y="1375663"/>
                </a:lnTo>
                <a:lnTo>
                  <a:pt x="3603933" y="1375663"/>
                </a:lnTo>
                <a:cubicBezTo>
                  <a:pt x="3603933" y="1376616"/>
                  <a:pt x="3603933" y="1377568"/>
                  <a:pt x="3603933" y="1378521"/>
                </a:cubicBezTo>
                <a:cubicBezTo>
                  <a:pt x="3602981" y="1380426"/>
                  <a:pt x="3600123" y="1382331"/>
                  <a:pt x="3598218" y="1381378"/>
                </a:cubicBezTo>
                <a:lnTo>
                  <a:pt x="3590598" y="1378521"/>
                </a:lnTo>
                <a:lnTo>
                  <a:pt x="3490586" y="1548066"/>
                </a:lnTo>
                <a:lnTo>
                  <a:pt x="3490586" y="1548066"/>
                </a:lnTo>
                <a:cubicBezTo>
                  <a:pt x="3489633" y="1549971"/>
                  <a:pt x="3486776" y="1550923"/>
                  <a:pt x="3484871" y="1549971"/>
                </a:cubicBezTo>
                <a:lnTo>
                  <a:pt x="3438198" y="1531873"/>
                </a:lnTo>
                <a:lnTo>
                  <a:pt x="3438198" y="1531873"/>
                </a:lnTo>
                <a:lnTo>
                  <a:pt x="3438198" y="1531873"/>
                </a:lnTo>
                <a:lnTo>
                  <a:pt x="3438198" y="1531873"/>
                </a:lnTo>
                <a:lnTo>
                  <a:pt x="3319136" y="1486153"/>
                </a:lnTo>
                <a:lnTo>
                  <a:pt x="3319136" y="1486153"/>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lnTo>
                  <a:pt x="3261986" y="1464246"/>
                </a:lnTo>
                <a:cubicBezTo>
                  <a:pt x="3261986" y="1464246"/>
                  <a:pt x="3261986" y="1464246"/>
                  <a:pt x="3261986" y="1464246"/>
                </a:cubicBezTo>
                <a:lnTo>
                  <a:pt x="3261986" y="1464246"/>
                </a:lnTo>
                <a:lnTo>
                  <a:pt x="3261986" y="1464246"/>
                </a:lnTo>
                <a:lnTo>
                  <a:pt x="3261986" y="1464246"/>
                </a:lnTo>
                <a:lnTo>
                  <a:pt x="3261986" y="1464246"/>
                </a:lnTo>
                <a:lnTo>
                  <a:pt x="3261986" y="1464246"/>
                </a:lnTo>
                <a:lnTo>
                  <a:pt x="3261986" y="1464246"/>
                </a:lnTo>
                <a:lnTo>
                  <a:pt x="3261986" y="1464246"/>
                </a:lnTo>
                <a:lnTo>
                  <a:pt x="3261986" y="1464246"/>
                </a:lnTo>
                <a:cubicBezTo>
                  <a:pt x="3261986" y="1464246"/>
                  <a:pt x="3261986" y="1464246"/>
                  <a:pt x="3261986" y="1464246"/>
                </a:cubicBezTo>
                <a:lnTo>
                  <a:pt x="3261986" y="1464246"/>
                </a:lnTo>
                <a:lnTo>
                  <a:pt x="3261986" y="1464246"/>
                </a:lnTo>
                <a:lnTo>
                  <a:pt x="3261986" y="1464246"/>
                </a:lnTo>
                <a:lnTo>
                  <a:pt x="3261986" y="1464246"/>
                </a:lnTo>
                <a:lnTo>
                  <a:pt x="3261986" y="1464246"/>
                </a:lnTo>
                <a:lnTo>
                  <a:pt x="3261986" y="1464246"/>
                </a:lnTo>
                <a:lnTo>
                  <a:pt x="3261986" y="1464246"/>
                </a:lnTo>
                <a:lnTo>
                  <a:pt x="3258176" y="1449958"/>
                </a:lnTo>
                <a:lnTo>
                  <a:pt x="3006716" y="1286128"/>
                </a:lnTo>
                <a:cubicBezTo>
                  <a:pt x="3006716" y="1286128"/>
                  <a:pt x="3006716" y="1286128"/>
                  <a:pt x="3006716" y="1286128"/>
                </a:cubicBezTo>
                <a:lnTo>
                  <a:pt x="2971473" y="1263268"/>
                </a:lnTo>
                <a:cubicBezTo>
                  <a:pt x="2971473" y="1263268"/>
                  <a:pt x="2971473" y="1263268"/>
                  <a:pt x="2970521" y="1263268"/>
                </a:cubicBezTo>
                <a:lnTo>
                  <a:pt x="2967663" y="1261363"/>
                </a:lnTo>
                <a:lnTo>
                  <a:pt x="2782878" y="1765236"/>
                </a:lnTo>
                <a:lnTo>
                  <a:pt x="2897178" y="2004313"/>
                </a:lnTo>
                <a:cubicBezTo>
                  <a:pt x="2897178" y="2004313"/>
                  <a:pt x="2897178" y="2004313"/>
                  <a:pt x="2897178" y="2005266"/>
                </a:cubicBezTo>
                <a:lnTo>
                  <a:pt x="2935278" y="2085276"/>
                </a:lnTo>
                <a:lnTo>
                  <a:pt x="2935278" y="2085276"/>
                </a:lnTo>
                <a:lnTo>
                  <a:pt x="2974331" y="2167191"/>
                </a:lnTo>
                <a:cubicBezTo>
                  <a:pt x="2974331" y="2167191"/>
                  <a:pt x="2974331" y="2167191"/>
                  <a:pt x="2974331" y="2167191"/>
                </a:cubicBezTo>
                <a:lnTo>
                  <a:pt x="3015288" y="2251963"/>
                </a:lnTo>
                <a:lnTo>
                  <a:pt x="3015288" y="2251963"/>
                </a:lnTo>
                <a:lnTo>
                  <a:pt x="3052436" y="2330069"/>
                </a:lnTo>
                <a:cubicBezTo>
                  <a:pt x="3052436" y="2330069"/>
                  <a:pt x="3052436" y="2330069"/>
                  <a:pt x="3052436" y="2331021"/>
                </a:cubicBezTo>
                <a:lnTo>
                  <a:pt x="3091488" y="2412936"/>
                </a:lnTo>
                <a:cubicBezTo>
                  <a:pt x="3091488" y="2412936"/>
                  <a:pt x="3091488" y="2412936"/>
                  <a:pt x="3091488" y="2413888"/>
                </a:cubicBezTo>
                <a:lnTo>
                  <a:pt x="3113396" y="2460561"/>
                </a:lnTo>
                <a:lnTo>
                  <a:pt x="3113396" y="2460561"/>
                </a:lnTo>
                <a:lnTo>
                  <a:pt x="3113396" y="2460561"/>
                </a:lnTo>
                <a:lnTo>
                  <a:pt x="3113396" y="2460561"/>
                </a:lnTo>
                <a:cubicBezTo>
                  <a:pt x="3113396" y="2460561"/>
                  <a:pt x="3113396" y="2460561"/>
                  <a:pt x="3113396" y="2460561"/>
                </a:cubicBezTo>
                <a:lnTo>
                  <a:pt x="3113396" y="2460561"/>
                </a:lnTo>
                <a:lnTo>
                  <a:pt x="3113396" y="2460561"/>
                </a:lnTo>
                <a:lnTo>
                  <a:pt x="3113396" y="2460561"/>
                </a:lnTo>
                <a:lnTo>
                  <a:pt x="3113396" y="2460561"/>
                </a:lnTo>
                <a:lnTo>
                  <a:pt x="3113396" y="2460561"/>
                </a:lnTo>
                <a:cubicBezTo>
                  <a:pt x="3113396" y="2460561"/>
                  <a:pt x="3113396" y="2460561"/>
                  <a:pt x="3113396" y="2460561"/>
                </a:cubicBezTo>
                <a:lnTo>
                  <a:pt x="3113396" y="2460561"/>
                </a:lnTo>
                <a:cubicBezTo>
                  <a:pt x="3113396" y="2460561"/>
                  <a:pt x="3113396" y="2461513"/>
                  <a:pt x="3113396" y="2461513"/>
                </a:cubicBez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lnTo>
                  <a:pt x="3113396" y="2461513"/>
                </a:lnTo>
                <a:cubicBezTo>
                  <a:pt x="3113396" y="2461513"/>
                  <a:pt x="3113396" y="2462466"/>
                  <a:pt x="3112443" y="2462466"/>
                </a:cubicBezTo>
                <a:lnTo>
                  <a:pt x="3112443" y="2462466"/>
                </a:lnTo>
                <a:cubicBezTo>
                  <a:pt x="3112443" y="2462466"/>
                  <a:pt x="3112443" y="2462466"/>
                  <a:pt x="3112443" y="2462466"/>
                </a:cubicBezTo>
                <a:lnTo>
                  <a:pt x="3066723" y="2499613"/>
                </a:lnTo>
                <a:lnTo>
                  <a:pt x="3007668" y="2555811"/>
                </a:lnTo>
                <a:lnTo>
                  <a:pt x="3007668" y="2555811"/>
                </a:lnTo>
                <a:lnTo>
                  <a:pt x="2943851" y="2616771"/>
                </a:lnTo>
                <a:lnTo>
                  <a:pt x="2943851" y="2616771"/>
                </a:lnTo>
                <a:lnTo>
                  <a:pt x="2795261" y="2759646"/>
                </a:lnTo>
                <a:lnTo>
                  <a:pt x="2794308" y="2838703"/>
                </a:lnTo>
                <a:lnTo>
                  <a:pt x="2794308" y="2838703"/>
                </a:lnTo>
                <a:lnTo>
                  <a:pt x="2793356" y="2918713"/>
                </a:lnTo>
                <a:cubicBezTo>
                  <a:pt x="2793356" y="2920619"/>
                  <a:pt x="2791451" y="2923476"/>
                  <a:pt x="2789546" y="2923476"/>
                </a:cubicBezTo>
                <a:lnTo>
                  <a:pt x="2722871" y="2933001"/>
                </a:lnTo>
                <a:lnTo>
                  <a:pt x="2688581" y="4340796"/>
                </a:lnTo>
                <a:lnTo>
                  <a:pt x="2696201" y="4339844"/>
                </a:lnTo>
                <a:lnTo>
                  <a:pt x="2696201" y="4339844"/>
                </a:lnTo>
                <a:cubicBezTo>
                  <a:pt x="2696201" y="4339844"/>
                  <a:pt x="2696201" y="4339844"/>
                  <a:pt x="2697153" y="4339844"/>
                </a:cubicBezTo>
                <a:cubicBezTo>
                  <a:pt x="2700011" y="4339844"/>
                  <a:pt x="2701916" y="4341748"/>
                  <a:pt x="2701916" y="4344606"/>
                </a:cubicBezTo>
                <a:lnTo>
                  <a:pt x="2706678" y="4477956"/>
                </a:lnTo>
                <a:lnTo>
                  <a:pt x="2706678" y="4477956"/>
                </a:lnTo>
                <a:cubicBezTo>
                  <a:pt x="2706678" y="4479861"/>
                  <a:pt x="2705726" y="4481766"/>
                  <a:pt x="2702868" y="4482719"/>
                </a:cubicBezTo>
                <a:lnTo>
                  <a:pt x="2576186" y="4513198"/>
                </a:lnTo>
                <a:cubicBezTo>
                  <a:pt x="2575233" y="4513198"/>
                  <a:pt x="2575233" y="4513198"/>
                  <a:pt x="2574281" y="4513198"/>
                </a:cubicBezTo>
                <a:lnTo>
                  <a:pt x="2359968" y="4495101"/>
                </a:lnTo>
                <a:lnTo>
                  <a:pt x="2359968" y="4495101"/>
                </a:lnTo>
                <a:cubicBezTo>
                  <a:pt x="2358063" y="4495101"/>
                  <a:pt x="2356158" y="4493196"/>
                  <a:pt x="2356158" y="4491291"/>
                </a:cubicBezTo>
                <a:lnTo>
                  <a:pt x="2319963" y="4348416"/>
                </a:lnTo>
                <a:lnTo>
                  <a:pt x="2319963" y="4348416"/>
                </a:lnTo>
                <a:cubicBezTo>
                  <a:pt x="2319011" y="4346511"/>
                  <a:pt x="2320916" y="4343654"/>
                  <a:pt x="2322821" y="4342701"/>
                </a:cubicBezTo>
                <a:lnTo>
                  <a:pt x="2338061" y="4336034"/>
                </a:lnTo>
                <a:lnTo>
                  <a:pt x="2279006" y="3979798"/>
                </a:lnTo>
                <a:lnTo>
                  <a:pt x="2223761" y="4416996"/>
                </a:lnTo>
                <a:lnTo>
                  <a:pt x="2235191" y="4422711"/>
                </a:lnTo>
                <a:cubicBezTo>
                  <a:pt x="2237096" y="4423664"/>
                  <a:pt x="2238048" y="4425569"/>
                  <a:pt x="2238048" y="4427473"/>
                </a:cubicBezTo>
                <a:lnTo>
                  <a:pt x="2228523" y="4575111"/>
                </a:lnTo>
                <a:lnTo>
                  <a:pt x="2228523" y="4575111"/>
                </a:lnTo>
                <a:cubicBezTo>
                  <a:pt x="2228523" y="4577016"/>
                  <a:pt x="2226618" y="4578921"/>
                  <a:pt x="2224713" y="4578921"/>
                </a:cubicBezTo>
                <a:lnTo>
                  <a:pt x="2066598" y="4599876"/>
                </a:lnTo>
                <a:cubicBezTo>
                  <a:pt x="2066598" y="4599876"/>
                  <a:pt x="2065646" y="4599876"/>
                  <a:pt x="2065646" y="4599876"/>
                </a:cubicBezTo>
                <a:cubicBezTo>
                  <a:pt x="2065646" y="4599876"/>
                  <a:pt x="2065646" y="4599876"/>
                  <a:pt x="2065646" y="4599876"/>
                </a:cubicBezTo>
                <a:lnTo>
                  <a:pt x="2065646" y="4599876"/>
                </a:lnTo>
                <a:lnTo>
                  <a:pt x="1837046" y="4562729"/>
                </a:lnTo>
                <a:cubicBezTo>
                  <a:pt x="1835141" y="4562729"/>
                  <a:pt x="1833236" y="4560823"/>
                  <a:pt x="1833236" y="4557966"/>
                </a:cubicBezTo>
                <a:lnTo>
                  <a:pt x="1824663" y="4410329"/>
                </a:lnTo>
                <a:lnTo>
                  <a:pt x="1824663" y="4410329"/>
                </a:lnTo>
                <a:cubicBezTo>
                  <a:pt x="1824663" y="4407471"/>
                  <a:pt x="1826568" y="4405566"/>
                  <a:pt x="1829426" y="4405566"/>
                </a:cubicBezTo>
                <a:lnTo>
                  <a:pt x="1839903" y="4404614"/>
                </a:lnTo>
                <a:lnTo>
                  <a:pt x="1789421" y="3271138"/>
                </a:lnTo>
                <a:lnTo>
                  <a:pt x="1789421" y="3271138"/>
                </a:lnTo>
                <a:lnTo>
                  <a:pt x="1776086" y="2979673"/>
                </a:lnTo>
                <a:lnTo>
                  <a:pt x="1453188" y="2992056"/>
                </a:lnTo>
                <a:lnTo>
                  <a:pt x="1448426" y="3000628"/>
                </a:lnTo>
                <a:lnTo>
                  <a:pt x="1448426" y="3000628"/>
                </a:lnTo>
                <a:lnTo>
                  <a:pt x="1448426" y="3000628"/>
                </a:lnTo>
                <a:cubicBezTo>
                  <a:pt x="1448426" y="3000628"/>
                  <a:pt x="1448426" y="3000628"/>
                  <a:pt x="1448426" y="3000628"/>
                </a:cubicBezTo>
                <a:lnTo>
                  <a:pt x="1448426" y="3000628"/>
                </a:lnTo>
                <a:lnTo>
                  <a:pt x="1448426" y="3000628"/>
                </a:lnTo>
                <a:lnTo>
                  <a:pt x="1448426" y="3000628"/>
                </a:lnTo>
                <a:lnTo>
                  <a:pt x="1448426" y="3000628"/>
                </a:lnTo>
                <a:lnTo>
                  <a:pt x="1448426" y="3000628"/>
                </a:lnTo>
                <a:lnTo>
                  <a:pt x="1448426" y="3000628"/>
                </a:lnTo>
                <a:lnTo>
                  <a:pt x="1448426" y="3000628"/>
                </a:lnTo>
                <a:lnTo>
                  <a:pt x="1448426" y="3000628"/>
                </a:lnTo>
                <a:lnTo>
                  <a:pt x="1448426" y="3000628"/>
                </a:lnTo>
                <a:cubicBezTo>
                  <a:pt x="1448426" y="3000628"/>
                  <a:pt x="1448426" y="3000628"/>
                  <a:pt x="1448426" y="3000628"/>
                </a:cubicBezTo>
                <a:lnTo>
                  <a:pt x="1448426" y="3000628"/>
                </a:lnTo>
                <a:lnTo>
                  <a:pt x="1448426" y="3000628"/>
                </a:lnTo>
                <a:lnTo>
                  <a:pt x="1448426" y="3000628"/>
                </a:lnTo>
                <a:lnTo>
                  <a:pt x="1448426" y="3000628"/>
                </a:lnTo>
                <a:lnTo>
                  <a:pt x="1448426" y="3000628"/>
                </a:lnTo>
                <a:lnTo>
                  <a:pt x="1448426" y="3000628"/>
                </a:lnTo>
                <a:lnTo>
                  <a:pt x="1448426" y="3000628"/>
                </a:lnTo>
                <a:lnTo>
                  <a:pt x="1448426" y="3000628"/>
                </a:lnTo>
                <a:lnTo>
                  <a:pt x="1448426" y="3000628"/>
                </a:lnTo>
                <a:cubicBezTo>
                  <a:pt x="1447473" y="3001581"/>
                  <a:pt x="1446521" y="3001581"/>
                  <a:pt x="1445568" y="3001581"/>
                </a:cubicBezTo>
                <a:lnTo>
                  <a:pt x="1386513" y="3008248"/>
                </a:lnTo>
                <a:lnTo>
                  <a:pt x="1067426" y="3545459"/>
                </a:lnTo>
                <a:lnTo>
                  <a:pt x="1132196" y="4200779"/>
                </a:lnTo>
                <a:lnTo>
                  <a:pt x="1132196" y="4200779"/>
                </a:lnTo>
                <a:lnTo>
                  <a:pt x="1132196" y="4200779"/>
                </a:lnTo>
                <a:lnTo>
                  <a:pt x="1132196" y="4200779"/>
                </a:lnTo>
                <a:lnTo>
                  <a:pt x="1132196" y="4204589"/>
                </a:lnTo>
                <a:lnTo>
                  <a:pt x="1138863" y="4254119"/>
                </a:lnTo>
                <a:lnTo>
                  <a:pt x="1138863" y="4254119"/>
                </a:lnTo>
                <a:lnTo>
                  <a:pt x="1138863" y="4254119"/>
                </a:lnTo>
                <a:cubicBezTo>
                  <a:pt x="1138863" y="4256976"/>
                  <a:pt x="1136958" y="4258881"/>
                  <a:pt x="1135053" y="4258881"/>
                </a:cubicBezTo>
                <a:lnTo>
                  <a:pt x="1026468" y="4268406"/>
                </a:lnTo>
                <a:cubicBezTo>
                  <a:pt x="1025516" y="4268406"/>
                  <a:pt x="1025516" y="4268406"/>
                  <a:pt x="1024563" y="4268406"/>
                </a:cubicBezTo>
                <a:lnTo>
                  <a:pt x="890261" y="4244594"/>
                </a:lnTo>
                <a:lnTo>
                  <a:pt x="890261" y="4244594"/>
                </a:lnTo>
                <a:cubicBezTo>
                  <a:pt x="888356" y="4244594"/>
                  <a:pt x="886451" y="4242689"/>
                  <a:pt x="886451" y="4240784"/>
                </a:cubicBezTo>
                <a:lnTo>
                  <a:pt x="873116" y="4170298"/>
                </a:lnTo>
                <a:lnTo>
                  <a:pt x="699761" y="3594036"/>
                </a:lnTo>
                <a:cubicBezTo>
                  <a:pt x="699761" y="3594036"/>
                  <a:pt x="699761" y="3593084"/>
                  <a:pt x="699761" y="3593084"/>
                </a:cubicBezTo>
                <a:lnTo>
                  <a:pt x="699761" y="3531171"/>
                </a:lnTo>
                <a:lnTo>
                  <a:pt x="666423" y="3566413"/>
                </a:lnTo>
                <a:lnTo>
                  <a:pt x="626418" y="4181728"/>
                </a:lnTo>
                <a:lnTo>
                  <a:pt x="633086" y="4181728"/>
                </a:lnTo>
                <a:lnTo>
                  <a:pt x="633086" y="4181728"/>
                </a:lnTo>
                <a:cubicBezTo>
                  <a:pt x="633086" y="4181728"/>
                  <a:pt x="633086" y="4181728"/>
                  <a:pt x="634038" y="4181728"/>
                </a:cubicBezTo>
                <a:cubicBezTo>
                  <a:pt x="636896" y="4181728"/>
                  <a:pt x="638801" y="4184586"/>
                  <a:pt x="637848" y="4186491"/>
                </a:cubicBezTo>
                <a:lnTo>
                  <a:pt x="621656" y="4307459"/>
                </a:lnTo>
                <a:cubicBezTo>
                  <a:pt x="621656" y="4309364"/>
                  <a:pt x="619751" y="4311269"/>
                  <a:pt x="616893" y="4311269"/>
                </a:cubicBezTo>
                <a:lnTo>
                  <a:pt x="484496" y="4316984"/>
                </a:lnTo>
                <a:lnTo>
                  <a:pt x="484496" y="4316984"/>
                </a:lnTo>
                <a:lnTo>
                  <a:pt x="484496" y="4316984"/>
                </a:lnTo>
                <a:lnTo>
                  <a:pt x="484496" y="4316984"/>
                </a:lnTo>
                <a:lnTo>
                  <a:pt x="484496" y="4316984"/>
                </a:lnTo>
                <a:lnTo>
                  <a:pt x="484496" y="4316984"/>
                </a:lnTo>
                <a:lnTo>
                  <a:pt x="484496" y="4316984"/>
                </a:lnTo>
                <a:lnTo>
                  <a:pt x="484496" y="4316984"/>
                </a:lnTo>
                <a:lnTo>
                  <a:pt x="484496" y="4316984"/>
                </a:lnTo>
                <a:cubicBezTo>
                  <a:pt x="484496" y="4316984"/>
                  <a:pt x="484496" y="4316984"/>
                  <a:pt x="484496" y="4316984"/>
                </a:cubicBezTo>
                <a:lnTo>
                  <a:pt x="484496" y="4316984"/>
                </a:lnTo>
                <a:lnTo>
                  <a:pt x="484496" y="4316984"/>
                </a:lnTo>
                <a:lnTo>
                  <a:pt x="484496" y="4316984"/>
                </a:lnTo>
                <a:lnTo>
                  <a:pt x="484496" y="4316984"/>
                </a:lnTo>
                <a:lnTo>
                  <a:pt x="484496" y="4316984"/>
                </a:lnTo>
                <a:lnTo>
                  <a:pt x="484496" y="4316984"/>
                </a:lnTo>
                <a:lnTo>
                  <a:pt x="484496" y="4316984"/>
                </a:lnTo>
                <a:lnTo>
                  <a:pt x="484496" y="4316984"/>
                </a:lnTo>
                <a:lnTo>
                  <a:pt x="484496" y="4316984"/>
                </a:lnTo>
                <a:lnTo>
                  <a:pt x="484496" y="4316984"/>
                </a:lnTo>
                <a:lnTo>
                  <a:pt x="484496" y="4316984"/>
                </a:lnTo>
                <a:lnTo>
                  <a:pt x="484496" y="4316984"/>
                </a:lnTo>
                <a:lnTo>
                  <a:pt x="484496" y="4316984"/>
                </a:lnTo>
                <a:lnTo>
                  <a:pt x="351146" y="4292219"/>
                </a:lnTo>
                <a:cubicBezTo>
                  <a:pt x="349241" y="4292219"/>
                  <a:pt x="347336" y="4290314"/>
                  <a:pt x="347336" y="4287456"/>
                </a:cubicBezTo>
                <a:lnTo>
                  <a:pt x="347336" y="4187444"/>
                </a:lnTo>
                <a:lnTo>
                  <a:pt x="264468" y="3584511"/>
                </a:lnTo>
                <a:cubicBezTo>
                  <a:pt x="264468" y="3583559"/>
                  <a:pt x="264468" y="3583559"/>
                  <a:pt x="264468" y="3582606"/>
                </a:cubicBezTo>
                <a:lnTo>
                  <a:pt x="454016" y="2973959"/>
                </a:lnTo>
                <a:lnTo>
                  <a:pt x="453063" y="2901569"/>
                </a:lnTo>
                <a:lnTo>
                  <a:pt x="453063" y="2901569"/>
                </a:lnTo>
                <a:cubicBezTo>
                  <a:pt x="453063" y="2901569"/>
                  <a:pt x="453063" y="2901569"/>
                  <a:pt x="453063" y="2900616"/>
                </a:cubicBezTo>
                <a:lnTo>
                  <a:pt x="452111" y="2829178"/>
                </a:lnTo>
                <a:lnTo>
                  <a:pt x="260658" y="2581528"/>
                </a:lnTo>
                <a:lnTo>
                  <a:pt x="260658" y="2581528"/>
                </a:lnTo>
                <a:cubicBezTo>
                  <a:pt x="260658" y="2580576"/>
                  <a:pt x="259706" y="2580576"/>
                  <a:pt x="259706" y="2579623"/>
                </a:cubicBezTo>
                <a:cubicBezTo>
                  <a:pt x="259706" y="2578671"/>
                  <a:pt x="259706" y="2577719"/>
                  <a:pt x="259706" y="2577719"/>
                </a:cubicBezTo>
                <a:cubicBezTo>
                  <a:pt x="267326" y="2552001"/>
                  <a:pt x="275898" y="2527236"/>
                  <a:pt x="284471" y="2502471"/>
                </a:cubicBezTo>
                <a:cubicBezTo>
                  <a:pt x="284471" y="2502471"/>
                  <a:pt x="284471" y="2501519"/>
                  <a:pt x="284471" y="2501519"/>
                </a:cubicBezTo>
                <a:cubicBezTo>
                  <a:pt x="293043" y="2477706"/>
                  <a:pt x="300663" y="2452941"/>
                  <a:pt x="309236" y="2429128"/>
                </a:cubicBezTo>
                <a:lnTo>
                  <a:pt x="309236" y="2429128"/>
                </a:lnTo>
                <a:lnTo>
                  <a:pt x="309236" y="2429128"/>
                </a:lnTo>
                <a:lnTo>
                  <a:pt x="309236" y="2429128"/>
                </a:lnTo>
                <a:cubicBezTo>
                  <a:pt x="331143" y="2368169"/>
                  <a:pt x="354956" y="2307208"/>
                  <a:pt x="379721" y="2247201"/>
                </a:cubicBezTo>
                <a:cubicBezTo>
                  <a:pt x="416868" y="2159571"/>
                  <a:pt x="456873" y="2071941"/>
                  <a:pt x="501641" y="1986216"/>
                </a:cubicBezTo>
                <a:lnTo>
                  <a:pt x="494021" y="1979548"/>
                </a:lnTo>
                <a:lnTo>
                  <a:pt x="494021" y="1979548"/>
                </a:lnTo>
                <a:lnTo>
                  <a:pt x="447348" y="1941448"/>
                </a:lnTo>
                <a:lnTo>
                  <a:pt x="447348" y="1941448"/>
                </a:lnTo>
                <a:lnTo>
                  <a:pt x="400676" y="1903348"/>
                </a:lnTo>
                <a:lnTo>
                  <a:pt x="400676" y="1903348"/>
                </a:lnTo>
                <a:lnTo>
                  <a:pt x="381626" y="1888108"/>
                </a:lnTo>
                <a:lnTo>
                  <a:pt x="341621" y="1935733"/>
                </a:lnTo>
                <a:cubicBezTo>
                  <a:pt x="341621" y="1935733"/>
                  <a:pt x="341621" y="1935733"/>
                  <a:pt x="341621" y="1935733"/>
                </a:cubicBezTo>
                <a:lnTo>
                  <a:pt x="260658" y="2030983"/>
                </a:lnTo>
                <a:cubicBezTo>
                  <a:pt x="259706" y="2031936"/>
                  <a:pt x="258753" y="2032888"/>
                  <a:pt x="257801" y="2032888"/>
                </a:cubicBezTo>
                <a:lnTo>
                  <a:pt x="136833" y="2053843"/>
                </a:lnTo>
                <a:lnTo>
                  <a:pt x="136833" y="2053843"/>
                </a:lnTo>
                <a:lnTo>
                  <a:pt x="136833" y="2053843"/>
                </a:lnTo>
                <a:lnTo>
                  <a:pt x="127308" y="2055748"/>
                </a:lnTo>
                <a:lnTo>
                  <a:pt x="127308" y="2055748"/>
                </a:lnTo>
                <a:cubicBezTo>
                  <a:pt x="125403" y="2055748"/>
                  <a:pt x="123498" y="2054796"/>
                  <a:pt x="122546" y="2052891"/>
                </a:cubicBezTo>
                <a:lnTo>
                  <a:pt x="91113" y="1990978"/>
                </a:lnTo>
                <a:cubicBezTo>
                  <a:pt x="91113" y="1990978"/>
                  <a:pt x="91113" y="1990978"/>
                  <a:pt x="91113" y="1990978"/>
                </a:cubicBezTo>
                <a:lnTo>
                  <a:pt x="53966" y="1918588"/>
                </a:lnTo>
                <a:cubicBezTo>
                  <a:pt x="53966" y="1918588"/>
                  <a:pt x="53966" y="1918588"/>
                  <a:pt x="53966" y="1917636"/>
                </a:cubicBezTo>
                <a:lnTo>
                  <a:pt x="626" y="1814766"/>
                </a:lnTo>
                <a:cubicBezTo>
                  <a:pt x="-327" y="1812861"/>
                  <a:pt x="-327" y="1810003"/>
                  <a:pt x="1578" y="1809051"/>
                </a:cubicBezTo>
                <a:lnTo>
                  <a:pt x="105401" y="1723326"/>
                </a:lnTo>
                <a:lnTo>
                  <a:pt x="105401" y="1723326"/>
                </a:lnTo>
                <a:lnTo>
                  <a:pt x="178743" y="1663318"/>
                </a:lnTo>
                <a:cubicBezTo>
                  <a:pt x="178743" y="1663318"/>
                  <a:pt x="178743" y="1663318"/>
                  <a:pt x="178743" y="1663318"/>
                </a:cubicBezTo>
                <a:lnTo>
                  <a:pt x="252086" y="1603311"/>
                </a:lnTo>
                <a:cubicBezTo>
                  <a:pt x="252086" y="1603311"/>
                  <a:pt x="252086" y="1603311"/>
                  <a:pt x="252086" y="1603311"/>
                </a:cubicBezTo>
                <a:lnTo>
                  <a:pt x="309236" y="1555686"/>
                </a:lnTo>
                <a:lnTo>
                  <a:pt x="309236" y="1555686"/>
                </a:lnTo>
                <a:cubicBezTo>
                  <a:pt x="310188" y="1554733"/>
                  <a:pt x="311141" y="1554733"/>
                  <a:pt x="312093" y="1554733"/>
                </a:cubicBezTo>
                <a:lnTo>
                  <a:pt x="323523" y="1554733"/>
                </a:lnTo>
                <a:cubicBezTo>
                  <a:pt x="323523" y="1554733"/>
                  <a:pt x="323523" y="1554733"/>
                  <a:pt x="324476" y="1554733"/>
                </a:cubicBezTo>
                <a:lnTo>
                  <a:pt x="380673" y="1555686"/>
                </a:lnTo>
                <a:cubicBezTo>
                  <a:pt x="380673" y="1555686"/>
                  <a:pt x="380673" y="1555686"/>
                  <a:pt x="381626" y="1555686"/>
                </a:cubicBezTo>
                <a:lnTo>
                  <a:pt x="437823" y="1556638"/>
                </a:lnTo>
                <a:cubicBezTo>
                  <a:pt x="437823" y="1556638"/>
                  <a:pt x="437823" y="1556638"/>
                  <a:pt x="438776" y="1556638"/>
                </a:cubicBezTo>
                <a:lnTo>
                  <a:pt x="494973" y="1557591"/>
                </a:lnTo>
                <a:cubicBezTo>
                  <a:pt x="494973" y="1557591"/>
                  <a:pt x="494973" y="1557591"/>
                  <a:pt x="495926" y="1557591"/>
                </a:cubicBezTo>
                <a:lnTo>
                  <a:pt x="552123" y="1558543"/>
                </a:lnTo>
                <a:cubicBezTo>
                  <a:pt x="552123" y="1558543"/>
                  <a:pt x="552123" y="1558543"/>
                  <a:pt x="553076" y="1558543"/>
                </a:cubicBezTo>
                <a:lnTo>
                  <a:pt x="573078" y="1558543"/>
                </a:lnTo>
                <a:lnTo>
                  <a:pt x="573078" y="1558543"/>
                </a:lnTo>
                <a:cubicBezTo>
                  <a:pt x="574983" y="1558543"/>
                  <a:pt x="575936" y="1559496"/>
                  <a:pt x="576888" y="1560448"/>
                </a:cubicBezTo>
                <a:lnTo>
                  <a:pt x="601653" y="1602358"/>
                </a:lnTo>
                <a:cubicBezTo>
                  <a:pt x="601653" y="1602358"/>
                  <a:pt x="601653" y="1602358"/>
                  <a:pt x="601653" y="1603311"/>
                </a:cubicBezTo>
                <a:lnTo>
                  <a:pt x="640706" y="1669033"/>
                </a:lnTo>
                <a:cubicBezTo>
                  <a:pt x="640706" y="1669033"/>
                  <a:pt x="640706" y="1669033"/>
                  <a:pt x="640706" y="1669986"/>
                </a:cubicBezTo>
                <a:lnTo>
                  <a:pt x="679758" y="1735708"/>
                </a:lnTo>
                <a:cubicBezTo>
                  <a:pt x="679758" y="1735708"/>
                  <a:pt x="679758" y="1735708"/>
                  <a:pt x="679758" y="1735708"/>
                </a:cubicBezTo>
                <a:lnTo>
                  <a:pt x="718811" y="1801431"/>
                </a:lnTo>
                <a:cubicBezTo>
                  <a:pt x="718811" y="1801431"/>
                  <a:pt x="718811" y="1801431"/>
                  <a:pt x="718811" y="1802383"/>
                </a:cubicBezTo>
                <a:lnTo>
                  <a:pt x="756911" y="1867153"/>
                </a:lnTo>
                <a:lnTo>
                  <a:pt x="1872288" y="1579498"/>
                </a:lnTo>
                <a:lnTo>
                  <a:pt x="2074218" y="1153731"/>
                </a:lnTo>
                <a:lnTo>
                  <a:pt x="2074218" y="1153731"/>
                </a:lnTo>
                <a:lnTo>
                  <a:pt x="2074218" y="1153731"/>
                </a:lnTo>
                <a:close/>
              </a:path>
            </a:pathLst>
          </a:custGeom>
          <a:solidFill>
            <a:schemeClr val="tx1"/>
          </a:solidFill>
          <a:ln w="0" cap="flat">
            <a:noFill/>
            <a:prstDash val="solid"/>
            <a:miter/>
          </a:ln>
        </p:spPr>
        <p:txBody>
          <a:bodyPr rtlCol="0" anchor="ctr"/>
          <a:lstStyle/>
          <a:p>
            <a:endParaRPr lang="de-DE"/>
          </a:p>
        </p:txBody>
      </p:sp>
      <p:sp>
        <p:nvSpPr>
          <p:cNvPr id="99" name="Graphic 6">
            <a:extLst>
              <a:ext uri="{FF2B5EF4-FFF2-40B4-BE49-F238E27FC236}">
                <a16:creationId xmlns:a16="http://schemas.microsoft.com/office/drawing/2014/main" id="{3BC0DA8A-4419-4FA3-8214-595185B2B835}"/>
              </a:ext>
            </a:extLst>
          </p:cNvPr>
          <p:cNvSpPr/>
          <p:nvPr/>
        </p:nvSpPr>
        <p:spPr>
          <a:xfrm>
            <a:off x="6861531" y="4384533"/>
            <a:ext cx="878690" cy="1118801"/>
          </a:xfrm>
          <a:custGeom>
            <a:avLst/>
            <a:gdLst>
              <a:gd name="connsiteX0" fmla="*/ 2346711 w 3600643"/>
              <a:gd name="connsiteY0" fmla="*/ 4337474 h 4584557"/>
              <a:gd name="connsiteX1" fmla="*/ 2361670 w 3600643"/>
              <a:gd name="connsiteY1" fmla="*/ 4339831 h 4584557"/>
              <a:gd name="connsiteX2" fmla="*/ 2321767 w 3600643"/>
              <a:gd name="connsiteY2" fmla="*/ 3703729 h 4584557"/>
              <a:gd name="connsiteX3" fmla="*/ 2282883 w 3600643"/>
              <a:gd name="connsiteY3" fmla="*/ 3950107 h 4584557"/>
              <a:gd name="connsiteX4" fmla="*/ 2346711 w 3600643"/>
              <a:gd name="connsiteY4" fmla="*/ 4337474 h 4584557"/>
              <a:gd name="connsiteX5" fmla="*/ 1929148 w 3600643"/>
              <a:gd name="connsiteY5" fmla="*/ 1565896 h 4584557"/>
              <a:gd name="connsiteX6" fmla="*/ 2044238 w 3600643"/>
              <a:gd name="connsiteY6" fmla="*/ 1241792 h 4584557"/>
              <a:gd name="connsiteX7" fmla="*/ 1886422 w 3600643"/>
              <a:gd name="connsiteY7" fmla="*/ 1576067 h 4584557"/>
              <a:gd name="connsiteX8" fmla="*/ 1929148 w 3600643"/>
              <a:gd name="connsiteY8" fmla="*/ 1565896 h 4584557"/>
              <a:gd name="connsiteX9" fmla="*/ 2075363 w 3600643"/>
              <a:gd name="connsiteY9" fmla="*/ 1154182 h 4584557"/>
              <a:gd name="connsiteX10" fmla="*/ 2075531 w 3600643"/>
              <a:gd name="connsiteY10" fmla="*/ 1153802 h 4584557"/>
              <a:gd name="connsiteX11" fmla="*/ 2166864 w 3600643"/>
              <a:gd name="connsiteY11" fmla="*/ 960337 h 4584557"/>
              <a:gd name="connsiteX12" fmla="*/ 2166864 w 3600643"/>
              <a:gd name="connsiteY12" fmla="*/ 960339 h 4584557"/>
              <a:gd name="connsiteX13" fmla="*/ 2167180 w 3600643"/>
              <a:gd name="connsiteY13" fmla="*/ 959793 h 4584557"/>
              <a:gd name="connsiteX14" fmla="*/ 2271357 w 3600643"/>
              <a:gd name="connsiteY14" fmla="*/ 806535 h 4584557"/>
              <a:gd name="connsiteX15" fmla="*/ 2271395 w 3600643"/>
              <a:gd name="connsiteY15" fmla="*/ 806500 h 4584557"/>
              <a:gd name="connsiteX16" fmla="*/ 2271450 w 3600643"/>
              <a:gd name="connsiteY16" fmla="*/ 806415 h 4584557"/>
              <a:gd name="connsiteX17" fmla="*/ 2271450 w 3600643"/>
              <a:gd name="connsiteY17" fmla="*/ 806409 h 4584557"/>
              <a:gd name="connsiteX18" fmla="*/ 2271525 w 3600643"/>
              <a:gd name="connsiteY18" fmla="*/ 806314 h 4584557"/>
              <a:gd name="connsiteX19" fmla="*/ 2344465 w 3600643"/>
              <a:gd name="connsiteY19" fmla="*/ 706997 h 4584557"/>
              <a:gd name="connsiteX20" fmla="*/ 2500165 w 3600643"/>
              <a:gd name="connsiteY20" fmla="*/ 511914 h 4584557"/>
              <a:gd name="connsiteX21" fmla="*/ 2493168 w 3600643"/>
              <a:gd name="connsiteY21" fmla="*/ 504129 h 4584557"/>
              <a:gd name="connsiteX22" fmla="*/ 2493038 w 3600643"/>
              <a:gd name="connsiteY22" fmla="*/ 498132 h 4584557"/>
              <a:gd name="connsiteX23" fmla="*/ 2493038 w 3600643"/>
              <a:gd name="connsiteY23" fmla="*/ 498130 h 4584557"/>
              <a:gd name="connsiteX24" fmla="*/ 2519561 w 3600643"/>
              <a:gd name="connsiteY24" fmla="*/ 465528 h 4584557"/>
              <a:gd name="connsiteX25" fmla="*/ 2526056 w 3600643"/>
              <a:gd name="connsiteY25" fmla="*/ 464856 h 4584557"/>
              <a:gd name="connsiteX26" fmla="*/ 2526539 w 3600643"/>
              <a:gd name="connsiteY26" fmla="*/ 465316 h 4584557"/>
              <a:gd name="connsiteX27" fmla="*/ 2526558 w 3600643"/>
              <a:gd name="connsiteY27" fmla="*/ 465311 h 4584557"/>
              <a:gd name="connsiteX28" fmla="*/ 2533369 w 3600643"/>
              <a:gd name="connsiteY28" fmla="*/ 472737 h 4584557"/>
              <a:gd name="connsiteX29" fmla="*/ 2537044 w 3600643"/>
              <a:gd name="connsiteY29" fmla="*/ 468438 h 4584557"/>
              <a:gd name="connsiteX30" fmla="*/ 2537044 w 3600643"/>
              <a:gd name="connsiteY30" fmla="*/ 468442 h 4584557"/>
              <a:gd name="connsiteX31" fmla="*/ 2539271 w 3600643"/>
              <a:gd name="connsiteY31" fmla="*/ 467005 h 4584557"/>
              <a:gd name="connsiteX32" fmla="*/ 2554973 w 3600643"/>
              <a:gd name="connsiteY32" fmla="*/ 462454 h 4584557"/>
              <a:gd name="connsiteX33" fmla="*/ 2670918 w 3600643"/>
              <a:gd name="connsiteY33" fmla="*/ 241896 h 4584557"/>
              <a:gd name="connsiteX34" fmla="*/ 2673646 w 3600643"/>
              <a:gd name="connsiteY34" fmla="*/ 239635 h 4584557"/>
              <a:gd name="connsiteX35" fmla="*/ 2673646 w 3600643"/>
              <a:gd name="connsiteY35" fmla="*/ 239630 h 4584557"/>
              <a:gd name="connsiteX36" fmla="*/ 3436685 w 3600643"/>
              <a:gd name="connsiteY36" fmla="*/ 210 h 4584557"/>
              <a:gd name="connsiteX37" fmla="*/ 3442476 w 3600643"/>
              <a:gd name="connsiteY37" fmla="*/ 3256 h 4584557"/>
              <a:gd name="connsiteX38" fmla="*/ 3441956 w 3600643"/>
              <a:gd name="connsiteY38" fmla="*/ 7135 h 4584557"/>
              <a:gd name="connsiteX39" fmla="*/ 3441956 w 3600643"/>
              <a:gd name="connsiteY39" fmla="*/ 7135 h 4584557"/>
              <a:gd name="connsiteX40" fmla="*/ 3200490 w 3600643"/>
              <a:gd name="connsiteY40" fmla="*/ 381836 h 4584557"/>
              <a:gd name="connsiteX41" fmla="*/ 3247039 w 3600643"/>
              <a:gd name="connsiteY41" fmla="*/ 410138 h 4584557"/>
              <a:gd name="connsiteX42" fmla="*/ 3247355 w 3600643"/>
              <a:gd name="connsiteY42" fmla="*/ 410328 h 4584557"/>
              <a:gd name="connsiteX43" fmla="*/ 3291156 w 3600643"/>
              <a:gd name="connsiteY43" fmla="*/ 436946 h 4584557"/>
              <a:gd name="connsiteX44" fmla="*/ 3292455 w 3600643"/>
              <a:gd name="connsiteY44" fmla="*/ 437950 h 4584557"/>
              <a:gd name="connsiteX45" fmla="*/ 3292103 w 3600643"/>
              <a:gd name="connsiteY45" fmla="*/ 444493 h 4584557"/>
              <a:gd name="connsiteX46" fmla="*/ 3284920 w 3600643"/>
              <a:gd name="connsiteY46" fmla="*/ 450967 h 4584557"/>
              <a:gd name="connsiteX47" fmla="*/ 3472042 w 3600643"/>
              <a:gd name="connsiteY47" fmla="*/ 987664 h 4584557"/>
              <a:gd name="connsiteX48" fmla="*/ 3492978 w 3600643"/>
              <a:gd name="connsiteY48" fmla="*/ 998112 h 4584557"/>
              <a:gd name="connsiteX49" fmla="*/ 3492978 w 3600643"/>
              <a:gd name="connsiteY49" fmla="*/ 998125 h 4584557"/>
              <a:gd name="connsiteX50" fmla="*/ 3495279 w 3600643"/>
              <a:gd name="connsiteY50" fmla="*/ 1000685 h 4584557"/>
              <a:gd name="connsiteX51" fmla="*/ 3508364 w 3600643"/>
              <a:gd name="connsiteY51" fmla="*/ 1036700 h 4584557"/>
              <a:gd name="connsiteX52" fmla="*/ 3508364 w 3600643"/>
              <a:gd name="connsiteY52" fmla="*/ 1036704 h 4584557"/>
              <a:gd name="connsiteX53" fmla="*/ 3506694 w 3600643"/>
              <a:gd name="connsiteY53" fmla="*/ 1042048 h 4584557"/>
              <a:gd name="connsiteX54" fmla="*/ 3494110 w 3600643"/>
              <a:gd name="connsiteY54" fmla="*/ 1050996 h 4584557"/>
              <a:gd name="connsiteX55" fmla="*/ 3607493 w 3600643"/>
              <a:gd name="connsiteY55" fmla="*/ 1376221 h 4584557"/>
              <a:gd name="connsiteX56" fmla="*/ 3607493 w 3600643"/>
              <a:gd name="connsiteY56" fmla="*/ 1376223 h 4584557"/>
              <a:gd name="connsiteX57" fmla="*/ 3607419 w 3600643"/>
              <a:gd name="connsiteY57" fmla="*/ 1379466 h 4584557"/>
              <a:gd name="connsiteX58" fmla="*/ 3601406 w 3600643"/>
              <a:gd name="connsiteY58" fmla="*/ 1382038 h 4584557"/>
              <a:gd name="connsiteX59" fmla="*/ 3594167 w 3600643"/>
              <a:gd name="connsiteY59" fmla="*/ 1379141 h 4584557"/>
              <a:gd name="connsiteX60" fmla="*/ 3493813 w 3600643"/>
              <a:gd name="connsiteY60" fmla="*/ 1548671 h 4584557"/>
              <a:gd name="connsiteX61" fmla="*/ 3493813 w 3600643"/>
              <a:gd name="connsiteY61" fmla="*/ 1548671 h 4584557"/>
              <a:gd name="connsiteX62" fmla="*/ 3488171 w 3600643"/>
              <a:gd name="connsiteY62" fmla="*/ 1550639 h 4584557"/>
              <a:gd name="connsiteX63" fmla="*/ 3441400 w 3600643"/>
              <a:gd name="connsiteY63" fmla="*/ 1532616 h 4584557"/>
              <a:gd name="connsiteX64" fmla="*/ 3441363 w 3600643"/>
              <a:gd name="connsiteY64" fmla="*/ 1532597 h 4584557"/>
              <a:gd name="connsiteX65" fmla="*/ 3441251 w 3600643"/>
              <a:gd name="connsiteY65" fmla="*/ 1532560 h 4584557"/>
              <a:gd name="connsiteX66" fmla="*/ 3441140 w 3600643"/>
              <a:gd name="connsiteY66" fmla="*/ 1532505 h 4584557"/>
              <a:gd name="connsiteX67" fmla="*/ 3321836 w 3600643"/>
              <a:gd name="connsiteY67" fmla="*/ 1486529 h 4584557"/>
              <a:gd name="connsiteX68" fmla="*/ 3321446 w 3600643"/>
              <a:gd name="connsiteY68" fmla="*/ 1486381 h 4584557"/>
              <a:gd name="connsiteX69" fmla="*/ 3264634 w 3600643"/>
              <a:gd name="connsiteY69" fmla="*/ 1464479 h 4584557"/>
              <a:gd name="connsiteX70" fmla="*/ 3264448 w 3600643"/>
              <a:gd name="connsiteY70" fmla="*/ 1464405 h 4584557"/>
              <a:gd name="connsiteX71" fmla="*/ 3264448 w 3600643"/>
              <a:gd name="connsiteY71" fmla="*/ 1464405 h 4584557"/>
              <a:gd name="connsiteX72" fmla="*/ 3264281 w 3600643"/>
              <a:gd name="connsiteY72" fmla="*/ 1464349 h 4584557"/>
              <a:gd name="connsiteX73" fmla="*/ 3264188 w 3600643"/>
              <a:gd name="connsiteY73" fmla="*/ 1464312 h 4584557"/>
              <a:gd name="connsiteX74" fmla="*/ 3264133 w 3600643"/>
              <a:gd name="connsiteY74" fmla="*/ 1464275 h 4584557"/>
              <a:gd name="connsiteX75" fmla="*/ 3264096 w 3600643"/>
              <a:gd name="connsiteY75" fmla="*/ 1464256 h 4584557"/>
              <a:gd name="connsiteX76" fmla="*/ 3264003 w 3600643"/>
              <a:gd name="connsiteY76" fmla="*/ 1464219 h 4584557"/>
              <a:gd name="connsiteX77" fmla="*/ 3263947 w 3600643"/>
              <a:gd name="connsiteY77" fmla="*/ 1464182 h 4584557"/>
              <a:gd name="connsiteX78" fmla="*/ 3263929 w 3600643"/>
              <a:gd name="connsiteY78" fmla="*/ 1464182 h 4584557"/>
              <a:gd name="connsiteX79" fmla="*/ 3263854 w 3600643"/>
              <a:gd name="connsiteY79" fmla="*/ 1464126 h 4584557"/>
              <a:gd name="connsiteX80" fmla="*/ 3263817 w 3600643"/>
              <a:gd name="connsiteY80" fmla="*/ 1464126 h 4584557"/>
              <a:gd name="connsiteX81" fmla="*/ 3263817 w 3600643"/>
              <a:gd name="connsiteY81" fmla="*/ 1464108 h 4584557"/>
              <a:gd name="connsiteX82" fmla="*/ 3263799 w 3600643"/>
              <a:gd name="connsiteY82" fmla="*/ 1464108 h 4584557"/>
              <a:gd name="connsiteX83" fmla="*/ 3263595 w 3600643"/>
              <a:gd name="connsiteY83" fmla="*/ 1463978 h 4584557"/>
              <a:gd name="connsiteX84" fmla="*/ 3263539 w 3600643"/>
              <a:gd name="connsiteY84" fmla="*/ 1463940 h 4584557"/>
              <a:gd name="connsiteX85" fmla="*/ 3263520 w 3600643"/>
              <a:gd name="connsiteY85" fmla="*/ 1463922 h 4584557"/>
              <a:gd name="connsiteX86" fmla="*/ 3263428 w 3600643"/>
              <a:gd name="connsiteY86" fmla="*/ 1463866 h 4584557"/>
              <a:gd name="connsiteX87" fmla="*/ 3263205 w 3600643"/>
              <a:gd name="connsiteY87" fmla="*/ 1463699 h 4584557"/>
              <a:gd name="connsiteX88" fmla="*/ 3263205 w 3600643"/>
              <a:gd name="connsiteY88" fmla="*/ 1463699 h 4584557"/>
              <a:gd name="connsiteX89" fmla="*/ 3263149 w 3600643"/>
              <a:gd name="connsiteY89" fmla="*/ 1463644 h 4584557"/>
              <a:gd name="connsiteX90" fmla="*/ 3263149 w 3600643"/>
              <a:gd name="connsiteY90" fmla="*/ 1463644 h 4584557"/>
              <a:gd name="connsiteX91" fmla="*/ 3263093 w 3600643"/>
              <a:gd name="connsiteY91" fmla="*/ 1463606 h 4584557"/>
              <a:gd name="connsiteX92" fmla="*/ 3263001 w 3600643"/>
              <a:gd name="connsiteY92" fmla="*/ 1463532 h 4584557"/>
              <a:gd name="connsiteX93" fmla="*/ 3263001 w 3600643"/>
              <a:gd name="connsiteY93" fmla="*/ 1463514 h 4584557"/>
              <a:gd name="connsiteX94" fmla="*/ 3262964 w 3600643"/>
              <a:gd name="connsiteY94" fmla="*/ 1463495 h 4584557"/>
              <a:gd name="connsiteX95" fmla="*/ 3262945 w 3600643"/>
              <a:gd name="connsiteY95" fmla="*/ 1463458 h 4584557"/>
              <a:gd name="connsiteX96" fmla="*/ 3262889 w 3600643"/>
              <a:gd name="connsiteY96" fmla="*/ 1463421 h 4584557"/>
              <a:gd name="connsiteX97" fmla="*/ 3262889 w 3600643"/>
              <a:gd name="connsiteY97" fmla="*/ 1463421 h 4584557"/>
              <a:gd name="connsiteX98" fmla="*/ 3262834 w 3600643"/>
              <a:gd name="connsiteY98" fmla="*/ 1463365 h 4584557"/>
              <a:gd name="connsiteX99" fmla="*/ 3262759 w 3600643"/>
              <a:gd name="connsiteY99" fmla="*/ 1463291 h 4584557"/>
              <a:gd name="connsiteX100" fmla="*/ 3262648 w 3600643"/>
              <a:gd name="connsiteY100" fmla="*/ 1463161 h 4584557"/>
              <a:gd name="connsiteX101" fmla="*/ 3262648 w 3600643"/>
              <a:gd name="connsiteY101" fmla="*/ 1463161 h 4584557"/>
              <a:gd name="connsiteX102" fmla="*/ 3262648 w 3600643"/>
              <a:gd name="connsiteY102" fmla="*/ 1463161 h 4584557"/>
              <a:gd name="connsiteX103" fmla="*/ 3262592 w 3600643"/>
              <a:gd name="connsiteY103" fmla="*/ 1463087 h 4584557"/>
              <a:gd name="connsiteX104" fmla="*/ 3262574 w 3600643"/>
              <a:gd name="connsiteY104" fmla="*/ 1463068 h 4584557"/>
              <a:gd name="connsiteX105" fmla="*/ 3262555 w 3600643"/>
              <a:gd name="connsiteY105" fmla="*/ 1463068 h 4584557"/>
              <a:gd name="connsiteX106" fmla="*/ 3262518 w 3600643"/>
              <a:gd name="connsiteY106" fmla="*/ 1463012 h 4584557"/>
              <a:gd name="connsiteX107" fmla="*/ 3262499 w 3600643"/>
              <a:gd name="connsiteY107" fmla="*/ 1462994 h 4584557"/>
              <a:gd name="connsiteX108" fmla="*/ 3262481 w 3600643"/>
              <a:gd name="connsiteY108" fmla="*/ 1462957 h 4584557"/>
              <a:gd name="connsiteX109" fmla="*/ 3262425 w 3600643"/>
              <a:gd name="connsiteY109" fmla="*/ 1462901 h 4584557"/>
              <a:gd name="connsiteX110" fmla="*/ 3262425 w 3600643"/>
              <a:gd name="connsiteY110" fmla="*/ 1462901 h 4584557"/>
              <a:gd name="connsiteX111" fmla="*/ 3262128 w 3600643"/>
              <a:gd name="connsiteY111" fmla="*/ 1462456 h 4584557"/>
              <a:gd name="connsiteX112" fmla="*/ 3262128 w 3600643"/>
              <a:gd name="connsiteY112" fmla="*/ 1462437 h 4584557"/>
              <a:gd name="connsiteX113" fmla="*/ 3262110 w 3600643"/>
              <a:gd name="connsiteY113" fmla="*/ 1462418 h 4584557"/>
              <a:gd name="connsiteX114" fmla="*/ 3262091 w 3600643"/>
              <a:gd name="connsiteY114" fmla="*/ 1462381 h 4584557"/>
              <a:gd name="connsiteX115" fmla="*/ 3262017 w 3600643"/>
              <a:gd name="connsiteY115" fmla="*/ 1462251 h 4584557"/>
              <a:gd name="connsiteX116" fmla="*/ 3262017 w 3600643"/>
              <a:gd name="connsiteY116" fmla="*/ 1462233 h 4584557"/>
              <a:gd name="connsiteX117" fmla="*/ 3261980 w 3600643"/>
              <a:gd name="connsiteY117" fmla="*/ 1462196 h 4584557"/>
              <a:gd name="connsiteX118" fmla="*/ 3261924 w 3600643"/>
              <a:gd name="connsiteY118" fmla="*/ 1462066 h 4584557"/>
              <a:gd name="connsiteX119" fmla="*/ 3261906 w 3600643"/>
              <a:gd name="connsiteY119" fmla="*/ 1462029 h 4584557"/>
              <a:gd name="connsiteX120" fmla="*/ 3261757 w 3600643"/>
              <a:gd name="connsiteY120" fmla="*/ 1461657 h 4584557"/>
              <a:gd name="connsiteX121" fmla="*/ 3261757 w 3600643"/>
              <a:gd name="connsiteY121" fmla="*/ 1461657 h 4584557"/>
              <a:gd name="connsiteX122" fmla="*/ 3261738 w 3600643"/>
              <a:gd name="connsiteY122" fmla="*/ 1461620 h 4584557"/>
              <a:gd name="connsiteX123" fmla="*/ 3261738 w 3600643"/>
              <a:gd name="connsiteY123" fmla="*/ 1461583 h 4584557"/>
              <a:gd name="connsiteX124" fmla="*/ 3261720 w 3600643"/>
              <a:gd name="connsiteY124" fmla="*/ 1461528 h 4584557"/>
              <a:gd name="connsiteX125" fmla="*/ 3261701 w 3600643"/>
              <a:gd name="connsiteY125" fmla="*/ 1461509 h 4584557"/>
              <a:gd name="connsiteX126" fmla="*/ 3261683 w 3600643"/>
              <a:gd name="connsiteY126" fmla="*/ 1461453 h 4584557"/>
              <a:gd name="connsiteX127" fmla="*/ 3261664 w 3600643"/>
              <a:gd name="connsiteY127" fmla="*/ 1461379 h 4584557"/>
              <a:gd name="connsiteX128" fmla="*/ 3257507 w 3600643"/>
              <a:gd name="connsiteY128" fmla="*/ 1447161 h 4584557"/>
              <a:gd name="connsiteX129" fmla="*/ 3006223 w 3600643"/>
              <a:gd name="connsiteY129" fmla="*/ 1283489 h 4584557"/>
              <a:gd name="connsiteX130" fmla="*/ 3005796 w 3600643"/>
              <a:gd name="connsiteY130" fmla="*/ 1283209 h 4584557"/>
              <a:gd name="connsiteX131" fmla="*/ 2970922 w 3600643"/>
              <a:gd name="connsiteY131" fmla="*/ 1260499 h 4584557"/>
              <a:gd name="connsiteX132" fmla="*/ 2970365 w 3600643"/>
              <a:gd name="connsiteY132" fmla="*/ 1260134 h 4584557"/>
              <a:gd name="connsiteX133" fmla="*/ 2967061 w 3600643"/>
              <a:gd name="connsiteY133" fmla="*/ 1257975 h 4584557"/>
              <a:gd name="connsiteX134" fmla="*/ 2781702 w 3600643"/>
              <a:gd name="connsiteY134" fmla="*/ 1762345 h 4584557"/>
              <a:gd name="connsiteX135" fmla="*/ 2896292 w 3600643"/>
              <a:gd name="connsiteY135" fmla="*/ 2002023 h 4584557"/>
              <a:gd name="connsiteX136" fmla="*/ 2896570 w 3600643"/>
              <a:gd name="connsiteY136" fmla="*/ 2002598 h 4584557"/>
              <a:gd name="connsiteX137" fmla="*/ 2934952 w 3600643"/>
              <a:gd name="connsiteY137" fmla="*/ 2082874 h 4584557"/>
              <a:gd name="connsiteX138" fmla="*/ 2935119 w 3600643"/>
              <a:gd name="connsiteY138" fmla="*/ 2083208 h 4584557"/>
              <a:gd name="connsiteX139" fmla="*/ 2974169 w 3600643"/>
              <a:gd name="connsiteY139" fmla="*/ 2164932 h 4584557"/>
              <a:gd name="connsiteX140" fmla="*/ 2974337 w 3600643"/>
              <a:gd name="connsiteY140" fmla="*/ 2165266 h 4584557"/>
              <a:gd name="connsiteX141" fmla="*/ 3014946 w 3600643"/>
              <a:gd name="connsiteY141" fmla="*/ 2250183 h 4584557"/>
              <a:gd name="connsiteX142" fmla="*/ 3014983 w 3600643"/>
              <a:gd name="connsiteY142" fmla="*/ 2250257 h 4584557"/>
              <a:gd name="connsiteX143" fmla="*/ 3052400 w 3600643"/>
              <a:gd name="connsiteY143" fmla="*/ 2328547 h 4584557"/>
              <a:gd name="connsiteX144" fmla="*/ 3052641 w 3600643"/>
              <a:gd name="connsiteY144" fmla="*/ 2329048 h 4584557"/>
              <a:gd name="connsiteX145" fmla="*/ 3091617 w 3600643"/>
              <a:gd name="connsiteY145" fmla="*/ 2410549 h 4584557"/>
              <a:gd name="connsiteX146" fmla="*/ 3091896 w 3600643"/>
              <a:gd name="connsiteY146" fmla="*/ 2411125 h 4584557"/>
              <a:gd name="connsiteX147" fmla="*/ 3114168 w 3600643"/>
              <a:gd name="connsiteY147" fmla="*/ 2457731 h 4584557"/>
              <a:gd name="connsiteX148" fmla="*/ 3114186 w 3600643"/>
              <a:gd name="connsiteY148" fmla="*/ 2457750 h 4584557"/>
              <a:gd name="connsiteX149" fmla="*/ 3114205 w 3600643"/>
              <a:gd name="connsiteY149" fmla="*/ 2457806 h 4584557"/>
              <a:gd name="connsiteX150" fmla="*/ 3114223 w 3600643"/>
              <a:gd name="connsiteY150" fmla="*/ 2457843 h 4584557"/>
              <a:gd name="connsiteX151" fmla="*/ 3114391 w 3600643"/>
              <a:gd name="connsiteY151" fmla="*/ 2458251 h 4584557"/>
              <a:gd name="connsiteX152" fmla="*/ 3114391 w 3600643"/>
              <a:gd name="connsiteY152" fmla="*/ 2458270 h 4584557"/>
              <a:gd name="connsiteX153" fmla="*/ 3114428 w 3600643"/>
              <a:gd name="connsiteY153" fmla="*/ 2458344 h 4584557"/>
              <a:gd name="connsiteX154" fmla="*/ 3114465 w 3600643"/>
              <a:gd name="connsiteY154" fmla="*/ 2458437 h 4584557"/>
              <a:gd name="connsiteX155" fmla="*/ 3114465 w 3600643"/>
              <a:gd name="connsiteY155" fmla="*/ 2458474 h 4584557"/>
              <a:gd name="connsiteX156" fmla="*/ 3114483 w 3600643"/>
              <a:gd name="connsiteY156" fmla="*/ 2458530 h 4584557"/>
              <a:gd name="connsiteX157" fmla="*/ 3114576 w 3600643"/>
              <a:gd name="connsiteY157" fmla="*/ 2458901 h 4584557"/>
              <a:gd name="connsiteX158" fmla="*/ 3114576 w 3600643"/>
              <a:gd name="connsiteY158" fmla="*/ 2458919 h 4584557"/>
              <a:gd name="connsiteX159" fmla="*/ 3114650 w 3600643"/>
              <a:gd name="connsiteY159" fmla="*/ 2460014 h 4584557"/>
              <a:gd name="connsiteX160" fmla="*/ 3114650 w 3600643"/>
              <a:gd name="connsiteY160" fmla="*/ 2460033 h 4584557"/>
              <a:gd name="connsiteX161" fmla="*/ 3114650 w 3600643"/>
              <a:gd name="connsiteY161" fmla="*/ 2460052 h 4584557"/>
              <a:gd name="connsiteX162" fmla="*/ 3114650 w 3600643"/>
              <a:gd name="connsiteY162" fmla="*/ 2460144 h 4584557"/>
              <a:gd name="connsiteX163" fmla="*/ 3114650 w 3600643"/>
              <a:gd name="connsiteY163" fmla="*/ 2460163 h 4584557"/>
              <a:gd name="connsiteX164" fmla="*/ 3114650 w 3600643"/>
              <a:gd name="connsiteY164" fmla="*/ 2460237 h 4584557"/>
              <a:gd name="connsiteX165" fmla="*/ 3114650 w 3600643"/>
              <a:gd name="connsiteY165" fmla="*/ 2460274 h 4584557"/>
              <a:gd name="connsiteX166" fmla="*/ 3114632 w 3600643"/>
              <a:gd name="connsiteY166" fmla="*/ 2460330 h 4584557"/>
              <a:gd name="connsiteX167" fmla="*/ 3114632 w 3600643"/>
              <a:gd name="connsiteY167" fmla="*/ 2460404 h 4584557"/>
              <a:gd name="connsiteX168" fmla="*/ 3114632 w 3600643"/>
              <a:gd name="connsiteY168" fmla="*/ 2460423 h 4584557"/>
              <a:gd name="connsiteX169" fmla="*/ 3114613 w 3600643"/>
              <a:gd name="connsiteY169" fmla="*/ 2460441 h 4584557"/>
              <a:gd name="connsiteX170" fmla="*/ 3114595 w 3600643"/>
              <a:gd name="connsiteY170" fmla="*/ 2460645 h 4584557"/>
              <a:gd name="connsiteX171" fmla="*/ 3114576 w 3600643"/>
              <a:gd name="connsiteY171" fmla="*/ 2460757 h 4584557"/>
              <a:gd name="connsiteX172" fmla="*/ 3114558 w 3600643"/>
              <a:gd name="connsiteY172" fmla="*/ 2460794 h 4584557"/>
              <a:gd name="connsiteX173" fmla="*/ 3114558 w 3600643"/>
              <a:gd name="connsiteY173" fmla="*/ 2460813 h 4584557"/>
              <a:gd name="connsiteX174" fmla="*/ 3114521 w 3600643"/>
              <a:gd name="connsiteY174" fmla="*/ 2460961 h 4584557"/>
              <a:gd name="connsiteX175" fmla="*/ 3114521 w 3600643"/>
              <a:gd name="connsiteY175" fmla="*/ 2460980 h 4584557"/>
              <a:gd name="connsiteX176" fmla="*/ 3114521 w 3600643"/>
              <a:gd name="connsiteY176" fmla="*/ 2460980 h 4584557"/>
              <a:gd name="connsiteX177" fmla="*/ 3114521 w 3600643"/>
              <a:gd name="connsiteY177" fmla="*/ 2460998 h 4584557"/>
              <a:gd name="connsiteX178" fmla="*/ 3114483 w 3600643"/>
              <a:gd name="connsiteY178" fmla="*/ 2461128 h 4584557"/>
              <a:gd name="connsiteX179" fmla="*/ 3114428 w 3600643"/>
              <a:gd name="connsiteY179" fmla="*/ 2461239 h 4584557"/>
              <a:gd name="connsiteX180" fmla="*/ 3114409 w 3600643"/>
              <a:gd name="connsiteY180" fmla="*/ 2461314 h 4584557"/>
              <a:gd name="connsiteX181" fmla="*/ 3114409 w 3600643"/>
              <a:gd name="connsiteY181" fmla="*/ 2461332 h 4584557"/>
              <a:gd name="connsiteX182" fmla="*/ 3114372 w 3600643"/>
              <a:gd name="connsiteY182" fmla="*/ 2461425 h 4584557"/>
              <a:gd name="connsiteX183" fmla="*/ 3114372 w 3600643"/>
              <a:gd name="connsiteY183" fmla="*/ 2461425 h 4584557"/>
              <a:gd name="connsiteX184" fmla="*/ 3114335 w 3600643"/>
              <a:gd name="connsiteY184" fmla="*/ 2461518 h 4584557"/>
              <a:gd name="connsiteX185" fmla="*/ 3114279 w 3600643"/>
              <a:gd name="connsiteY185" fmla="*/ 2461629 h 4584557"/>
              <a:gd name="connsiteX186" fmla="*/ 3114279 w 3600643"/>
              <a:gd name="connsiteY186" fmla="*/ 2461648 h 4584557"/>
              <a:gd name="connsiteX187" fmla="*/ 3114261 w 3600643"/>
              <a:gd name="connsiteY187" fmla="*/ 2461685 h 4584557"/>
              <a:gd name="connsiteX188" fmla="*/ 3114261 w 3600643"/>
              <a:gd name="connsiteY188" fmla="*/ 2461704 h 4584557"/>
              <a:gd name="connsiteX189" fmla="*/ 3114205 w 3600643"/>
              <a:gd name="connsiteY189" fmla="*/ 2461815 h 4584557"/>
              <a:gd name="connsiteX190" fmla="*/ 3114149 w 3600643"/>
              <a:gd name="connsiteY190" fmla="*/ 2461908 h 4584557"/>
              <a:gd name="connsiteX191" fmla="*/ 3114131 w 3600643"/>
              <a:gd name="connsiteY191" fmla="*/ 2461945 h 4584557"/>
              <a:gd name="connsiteX192" fmla="*/ 3114131 w 3600643"/>
              <a:gd name="connsiteY192" fmla="*/ 2461945 h 4584557"/>
              <a:gd name="connsiteX193" fmla="*/ 3114094 w 3600643"/>
              <a:gd name="connsiteY193" fmla="*/ 2462037 h 4584557"/>
              <a:gd name="connsiteX194" fmla="*/ 3114094 w 3600643"/>
              <a:gd name="connsiteY194" fmla="*/ 2462056 h 4584557"/>
              <a:gd name="connsiteX195" fmla="*/ 3114038 w 3600643"/>
              <a:gd name="connsiteY195" fmla="*/ 2462112 h 4584557"/>
              <a:gd name="connsiteX196" fmla="*/ 3114019 w 3600643"/>
              <a:gd name="connsiteY196" fmla="*/ 2462149 h 4584557"/>
              <a:gd name="connsiteX197" fmla="*/ 3113945 w 3600643"/>
              <a:gd name="connsiteY197" fmla="*/ 2462279 h 4584557"/>
              <a:gd name="connsiteX198" fmla="*/ 3113889 w 3600643"/>
              <a:gd name="connsiteY198" fmla="*/ 2462353 h 4584557"/>
              <a:gd name="connsiteX199" fmla="*/ 3113351 w 3600643"/>
              <a:gd name="connsiteY199" fmla="*/ 2463040 h 4584557"/>
              <a:gd name="connsiteX200" fmla="*/ 3113333 w 3600643"/>
              <a:gd name="connsiteY200" fmla="*/ 2463058 h 4584557"/>
              <a:gd name="connsiteX201" fmla="*/ 3112962 w 3600643"/>
              <a:gd name="connsiteY201" fmla="*/ 2463392 h 4584557"/>
              <a:gd name="connsiteX202" fmla="*/ 3067285 w 3600643"/>
              <a:gd name="connsiteY202" fmla="*/ 2500663 h 4584557"/>
              <a:gd name="connsiteX203" fmla="*/ 3008301 w 3600643"/>
              <a:gd name="connsiteY203" fmla="*/ 2557292 h 4584557"/>
              <a:gd name="connsiteX204" fmla="*/ 3008209 w 3600643"/>
              <a:gd name="connsiteY204" fmla="*/ 2557385 h 4584557"/>
              <a:gd name="connsiteX205" fmla="*/ 2944269 w 3600643"/>
              <a:gd name="connsiteY205" fmla="*/ 2618766 h 4584557"/>
              <a:gd name="connsiteX206" fmla="*/ 2944028 w 3600643"/>
              <a:gd name="connsiteY206" fmla="*/ 2618989 h 4584557"/>
              <a:gd name="connsiteX207" fmla="*/ 2795492 w 3600643"/>
              <a:gd name="connsiteY207" fmla="*/ 2761593 h 4584557"/>
              <a:gd name="connsiteX208" fmla="*/ 2794973 w 3600643"/>
              <a:gd name="connsiteY208" fmla="*/ 2840421 h 4584557"/>
              <a:gd name="connsiteX209" fmla="*/ 2794973 w 3600643"/>
              <a:gd name="connsiteY209" fmla="*/ 2840700 h 4584557"/>
              <a:gd name="connsiteX210" fmla="*/ 2794416 w 3600643"/>
              <a:gd name="connsiteY210" fmla="*/ 2921217 h 4584557"/>
              <a:gd name="connsiteX211" fmla="*/ 2790444 w 3600643"/>
              <a:gd name="connsiteY211" fmla="*/ 2925987 h 4584557"/>
              <a:gd name="connsiteX212" fmla="*/ 2723275 w 3600643"/>
              <a:gd name="connsiteY212" fmla="*/ 2935286 h 4584557"/>
              <a:gd name="connsiteX213" fmla="*/ 2688512 w 3600643"/>
              <a:gd name="connsiteY213" fmla="*/ 4343692 h 4584557"/>
              <a:gd name="connsiteX214" fmla="*/ 2696122 w 3600643"/>
              <a:gd name="connsiteY214" fmla="*/ 4342411 h 4584557"/>
              <a:gd name="connsiteX215" fmla="*/ 2696122 w 3600643"/>
              <a:gd name="connsiteY215" fmla="*/ 4342411 h 4584557"/>
              <a:gd name="connsiteX216" fmla="*/ 2696734 w 3600643"/>
              <a:gd name="connsiteY216" fmla="*/ 4342356 h 4584557"/>
              <a:gd name="connsiteX217" fmla="*/ 2701504 w 3600643"/>
              <a:gd name="connsiteY217" fmla="*/ 4346848 h 4584557"/>
              <a:gd name="connsiteX218" fmla="*/ 2705866 w 3600643"/>
              <a:gd name="connsiteY218" fmla="*/ 4480208 h 4584557"/>
              <a:gd name="connsiteX219" fmla="*/ 2705866 w 3600643"/>
              <a:gd name="connsiteY219" fmla="*/ 4480208 h 4584557"/>
              <a:gd name="connsiteX220" fmla="*/ 2702340 w 3600643"/>
              <a:gd name="connsiteY220" fmla="*/ 4484848 h 4584557"/>
              <a:gd name="connsiteX221" fmla="*/ 2575835 w 3600643"/>
              <a:gd name="connsiteY221" fmla="*/ 4515400 h 4584557"/>
              <a:gd name="connsiteX222" fmla="*/ 2574053 w 3600643"/>
              <a:gd name="connsiteY222" fmla="*/ 4515585 h 4584557"/>
              <a:gd name="connsiteX223" fmla="*/ 2359777 w 3600643"/>
              <a:gd name="connsiteY223" fmla="*/ 4497006 h 4584557"/>
              <a:gd name="connsiteX224" fmla="*/ 2359777 w 3600643"/>
              <a:gd name="connsiteY224" fmla="*/ 4497006 h 4584557"/>
              <a:gd name="connsiteX225" fmla="*/ 2355676 w 3600643"/>
              <a:gd name="connsiteY225" fmla="*/ 4493516 h 4584557"/>
              <a:gd name="connsiteX226" fmla="*/ 2319613 w 3600643"/>
              <a:gd name="connsiteY226" fmla="*/ 4350300 h 4584557"/>
              <a:gd name="connsiteX227" fmla="*/ 2319613 w 3600643"/>
              <a:gd name="connsiteY227" fmla="*/ 4350300 h 4584557"/>
              <a:gd name="connsiteX228" fmla="*/ 2322342 w 3600643"/>
              <a:gd name="connsiteY228" fmla="*/ 4344898 h 4584557"/>
              <a:gd name="connsiteX229" fmla="*/ 2337524 w 3600643"/>
              <a:gd name="connsiteY229" fmla="*/ 4338643 h 4584557"/>
              <a:gd name="connsiteX230" fmla="*/ 2278781 w 3600643"/>
              <a:gd name="connsiteY230" fmla="*/ 3982143 h 4584557"/>
              <a:gd name="connsiteX231" fmla="*/ 2223046 w 3600643"/>
              <a:gd name="connsiteY231" fmla="*/ 4419848 h 4584557"/>
              <a:gd name="connsiteX232" fmla="*/ 2234312 w 3600643"/>
              <a:gd name="connsiteY232" fmla="*/ 4425899 h 4584557"/>
              <a:gd name="connsiteX233" fmla="*/ 2236891 w 3600643"/>
              <a:gd name="connsiteY233" fmla="*/ 4430372 h 4584557"/>
              <a:gd name="connsiteX234" fmla="*/ 2227055 w 3600643"/>
              <a:gd name="connsiteY234" fmla="*/ 4577969 h 4584557"/>
              <a:gd name="connsiteX235" fmla="*/ 2227055 w 3600643"/>
              <a:gd name="connsiteY235" fmla="*/ 4577969 h 4584557"/>
              <a:gd name="connsiteX236" fmla="*/ 2223027 w 3600643"/>
              <a:gd name="connsiteY236" fmla="*/ 4582238 h 4584557"/>
              <a:gd name="connsiteX237" fmla="*/ 2064673 w 3600643"/>
              <a:gd name="connsiteY237" fmla="*/ 4602989 h 4584557"/>
              <a:gd name="connsiteX238" fmla="*/ 2063652 w 3600643"/>
              <a:gd name="connsiteY238" fmla="*/ 4603044 h 4584557"/>
              <a:gd name="connsiteX239" fmla="*/ 2063188 w 3600643"/>
              <a:gd name="connsiteY239" fmla="*/ 4603007 h 4584557"/>
              <a:gd name="connsiteX240" fmla="*/ 2063188 w 3600643"/>
              <a:gd name="connsiteY240" fmla="*/ 4603007 h 4584557"/>
              <a:gd name="connsiteX241" fmla="*/ 1834807 w 3600643"/>
              <a:gd name="connsiteY241" fmla="*/ 4565848 h 4584557"/>
              <a:gd name="connsiteX242" fmla="*/ 1830835 w 3600643"/>
              <a:gd name="connsiteY242" fmla="*/ 4561523 h 4584557"/>
              <a:gd name="connsiteX243" fmla="*/ 1822094 w 3600643"/>
              <a:gd name="connsiteY243" fmla="*/ 4414131 h 4584557"/>
              <a:gd name="connsiteX244" fmla="*/ 1822075 w 3600643"/>
              <a:gd name="connsiteY244" fmla="*/ 4414001 h 4584557"/>
              <a:gd name="connsiteX245" fmla="*/ 1826381 w 3600643"/>
              <a:gd name="connsiteY245" fmla="*/ 4409045 h 4584557"/>
              <a:gd name="connsiteX246" fmla="*/ 1837183 w 3600643"/>
              <a:gd name="connsiteY246" fmla="*/ 4408284 h 4584557"/>
              <a:gd name="connsiteX247" fmla="*/ 1787071 w 3600643"/>
              <a:gd name="connsiteY247" fmla="*/ 3273746 h 4584557"/>
              <a:gd name="connsiteX248" fmla="*/ 1787071 w 3600643"/>
              <a:gd name="connsiteY248" fmla="*/ 3273467 h 4584557"/>
              <a:gd name="connsiteX249" fmla="*/ 1774190 w 3600643"/>
              <a:gd name="connsiteY249" fmla="*/ 2981967 h 4584557"/>
              <a:gd name="connsiteX250" fmla="*/ 1451144 w 3600643"/>
              <a:gd name="connsiteY250" fmla="*/ 2994793 h 4584557"/>
              <a:gd name="connsiteX251" fmla="*/ 1445969 w 3600643"/>
              <a:gd name="connsiteY251" fmla="*/ 3003424 h 4584557"/>
              <a:gd name="connsiteX252" fmla="*/ 1445860 w 3600643"/>
              <a:gd name="connsiteY252" fmla="*/ 3003591 h 4584557"/>
              <a:gd name="connsiteX253" fmla="*/ 1445860 w 3600643"/>
              <a:gd name="connsiteY253" fmla="*/ 3003591 h 4584557"/>
              <a:gd name="connsiteX254" fmla="*/ 1445631 w 3600643"/>
              <a:gd name="connsiteY254" fmla="*/ 3003925 h 4584557"/>
              <a:gd name="connsiteX255" fmla="*/ 1445630 w 3600643"/>
              <a:gd name="connsiteY255" fmla="*/ 3003925 h 4584557"/>
              <a:gd name="connsiteX256" fmla="*/ 1445611 w 3600643"/>
              <a:gd name="connsiteY256" fmla="*/ 3003962 h 4584557"/>
              <a:gd name="connsiteX257" fmla="*/ 1445590 w 3600643"/>
              <a:gd name="connsiteY257" fmla="*/ 3003980 h 4584557"/>
              <a:gd name="connsiteX258" fmla="*/ 1445546 w 3600643"/>
              <a:gd name="connsiteY258" fmla="*/ 3004036 h 4584557"/>
              <a:gd name="connsiteX259" fmla="*/ 1445540 w 3600643"/>
              <a:gd name="connsiteY259" fmla="*/ 3004055 h 4584557"/>
              <a:gd name="connsiteX260" fmla="*/ 1445481 w 3600643"/>
              <a:gd name="connsiteY260" fmla="*/ 3004129 h 4584557"/>
              <a:gd name="connsiteX261" fmla="*/ 1445474 w 3600643"/>
              <a:gd name="connsiteY261" fmla="*/ 3004129 h 4584557"/>
              <a:gd name="connsiteX262" fmla="*/ 1445462 w 3600643"/>
              <a:gd name="connsiteY262" fmla="*/ 3004147 h 4584557"/>
              <a:gd name="connsiteX263" fmla="*/ 1445455 w 3600643"/>
              <a:gd name="connsiteY263" fmla="*/ 3004147 h 4584557"/>
              <a:gd name="connsiteX264" fmla="*/ 1445191 w 3600643"/>
              <a:gd name="connsiteY264" fmla="*/ 3004445 h 4584557"/>
              <a:gd name="connsiteX265" fmla="*/ 1445184 w 3600643"/>
              <a:gd name="connsiteY265" fmla="*/ 3004463 h 4584557"/>
              <a:gd name="connsiteX266" fmla="*/ 1445175 w 3600643"/>
              <a:gd name="connsiteY266" fmla="*/ 3004463 h 4584557"/>
              <a:gd name="connsiteX267" fmla="*/ 1445167 w 3600643"/>
              <a:gd name="connsiteY267" fmla="*/ 3004463 h 4584557"/>
              <a:gd name="connsiteX268" fmla="*/ 1445093 w 3600643"/>
              <a:gd name="connsiteY268" fmla="*/ 3004537 h 4584557"/>
              <a:gd name="connsiteX269" fmla="*/ 1445087 w 3600643"/>
              <a:gd name="connsiteY269" fmla="*/ 3004556 h 4584557"/>
              <a:gd name="connsiteX270" fmla="*/ 1445013 w 3600643"/>
              <a:gd name="connsiteY270" fmla="*/ 3004612 h 4584557"/>
              <a:gd name="connsiteX271" fmla="*/ 1444987 w 3600643"/>
              <a:gd name="connsiteY271" fmla="*/ 3004649 h 4584557"/>
              <a:gd name="connsiteX272" fmla="*/ 1444881 w 3600643"/>
              <a:gd name="connsiteY272" fmla="*/ 3004741 h 4584557"/>
              <a:gd name="connsiteX273" fmla="*/ 1444848 w 3600643"/>
              <a:gd name="connsiteY273" fmla="*/ 3004760 h 4584557"/>
              <a:gd name="connsiteX274" fmla="*/ 1442393 w 3600643"/>
              <a:gd name="connsiteY274" fmla="*/ 3005818 h 4584557"/>
              <a:gd name="connsiteX275" fmla="*/ 1383485 w 3600643"/>
              <a:gd name="connsiteY275" fmla="*/ 3012129 h 4584557"/>
              <a:gd name="connsiteX276" fmla="*/ 1064041 w 3600643"/>
              <a:gd name="connsiteY276" fmla="*/ 3549988 h 4584557"/>
              <a:gd name="connsiteX277" fmla="*/ 1129090 w 3600643"/>
              <a:gd name="connsiteY277" fmla="*/ 4205914 h 4584557"/>
              <a:gd name="connsiteX278" fmla="*/ 1129094 w 3600643"/>
              <a:gd name="connsiteY278" fmla="*/ 4205970 h 4584557"/>
              <a:gd name="connsiteX279" fmla="*/ 1129105 w 3600643"/>
              <a:gd name="connsiteY279" fmla="*/ 4206063 h 4584557"/>
              <a:gd name="connsiteX280" fmla="*/ 1129116 w 3600643"/>
              <a:gd name="connsiteY280" fmla="*/ 4206193 h 4584557"/>
              <a:gd name="connsiteX281" fmla="*/ 1129474 w 3600643"/>
              <a:gd name="connsiteY281" fmla="*/ 4209793 h 4584557"/>
              <a:gd name="connsiteX282" fmla="*/ 1136022 w 3600643"/>
              <a:gd name="connsiteY282" fmla="*/ 4258924 h 4584557"/>
              <a:gd name="connsiteX283" fmla="*/ 1136024 w 3600643"/>
              <a:gd name="connsiteY283" fmla="*/ 4258924 h 4584557"/>
              <a:gd name="connsiteX284" fmla="*/ 1136041 w 3600643"/>
              <a:gd name="connsiteY284" fmla="*/ 4259128 h 4584557"/>
              <a:gd name="connsiteX285" fmla="*/ 1131837 w 3600643"/>
              <a:gd name="connsiteY285" fmla="*/ 4264121 h 4584557"/>
              <a:gd name="connsiteX286" fmla="*/ 1022960 w 3600643"/>
              <a:gd name="connsiteY286" fmla="*/ 4273922 h 4584557"/>
              <a:gd name="connsiteX287" fmla="*/ 1021305 w 3600643"/>
              <a:gd name="connsiteY287" fmla="*/ 4273940 h 4584557"/>
              <a:gd name="connsiteX288" fmla="*/ 886843 w 3600643"/>
              <a:gd name="connsiteY288" fmla="*/ 4249885 h 4584557"/>
              <a:gd name="connsiteX289" fmla="*/ 886847 w 3600643"/>
              <a:gd name="connsiteY289" fmla="*/ 4249866 h 4584557"/>
              <a:gd name="connsiteX290" fmla="*/ 883109 w 3600643"/>
              <a:gd name="connsiteY290" fmla="*/ 4246154 h 4584557"/>
              <a:gd name="connsiteX291" fmla="*/ 870054 w 3600643"/>
              <a:gd name="connsiteY291" fmla="*/ 4175437 h 4584557"/>
              <a:gd name="connsiteX292" fmla="*/ 696313 w 3600643"/>
              <a:gd name="connsiteY292" fmla="*/ 3598451 h 4584557"/>
              <a:gd name="connsiteX293" fmla="*/ 696083 w 3600643"/>
              <a:gd name="connsiteY293" fmla="*/ 3597022 h 4584557"/>
              <a:gd name="connsiteX294" fmla="*/ 696083 w 3600643"/>
              <a:gd name="connsiteY294" fmla="*/ 3535362 h 4584557"/>
              <a:gd name="connsiteX295" fmla="*/ 662601 w 3600643"/>
              <a:gd name="connsiteY295" fmla="*/ 3570572 h 4584557"/>
              <a:gd name="connsiteX296" fmla="*/ 622584 w 3600643"/>
              <a:gd name="connsiteY296" fmla="*/ 4186017 h 4584557"/>
              <a:gd name="connsiteX297" fmla="*/ 629666 w 3600643"/>
              <a:gd name="connsiteY297" fmla="*/ 4186017 h 4584557"/>
              <a:gd name="connsiteX298" fmla="*/ 629666 w 3600643"/>
              <a:gd name="connsiteY298" fmla="*/ 4186017 h 4584557"/>
              <a:gd name="connsiteX299" fmla="*/ 630282 w 3600643"/>
              <a:gd name="connsiteY299" fmla="*/ 4186072 h 4584557"/>
              <a:gd name="connsiteX300" fmla="*/ 634252 w 3600643"/>
              <a:gd name="connsiteY300" fmla="*/ 4191269 h 4584557"/>
              <a:gd name="connsiteX301" fmla="*/ 617862 w 3600643"/>
              <a:gd name="connsiteY301" fmla="*/ 4312565 h 4584557"/>
              <a:gd name="connsiteX302" fmla="*/ 613450 w 3600643"/>
              <a:gd name="connsiteY302" fmla="*/ 4316630 h 4584557"/>
              <a:gd name="connsiteX303" fmla="*/ 481175 w 3600643"/>
              <a:gd name="connsiteY303" fmla="*/ 4322087 h 4584557"/>
              <a:gd name="connsiteX304" fmla="*/ 481130 w 3600643"/>
              <a:gd name="connsiteY304" fmla="*/ 4322087 h 4584557"/>
              <a:gd name="connsiteX305" fmla="*/ 481113 w 3600643"/>
              <a:gd name="connsiteY305" fmla="*/ 4322087 h 4584557"/>
              <a:gd name="connsiteX306" fmla="*/ 481099 w 3600643"/>
              <a:gd name="connsiteY306" fmla="*/ 4322087 h 4584557"/>
              <a:gd name="connsiteX307" fmla="*/ 481082 w 3600643"/>
              <a:gd name="connsiteY307" fmla="*/ 4322087 h 4584557"/>
              <a:gd name="connsiteX308" fmla="*/ 481065 w 3600643"/>
              <a:gd name="connsiteY308" fmla="*/ 4322087 h 4584557"/>
              <a:gd name="connsiteX309" fmla="*/ 481049 w 3600643"/>
              <a:gd name="connsiteY309" fmla="*/ 4322087 h 4584557"/>
              <a:gd name="connsiteX310" fmla="*/ 481037 w 3600643"/>
              <a:gd name="connsiteY310" fmla="*/ 4322087 h 4584557"/>
              <a:gd name="connsiteX311" fmla="*/ 481021 w 3600643"/>
              <a:gd name="connsiteY311" fmla="*/ 4322087 h 4584557"/>
              <a:gd name="connsiteX312" fmla="*/ 480776 w 3600643"/>
              <a:gd name="connsiteY312" fmla="*/ 4322087 h 4584557"/>
              <a:gd name="connsiteX313" fmla="*/ 480679 w 3600643"/>
              <a:gd name="connsiteY313" fmla="*/ 4322087 h 4584557"/>
              <a:gd name="connsiteX314" fmla="*/ 480662 w 3600643"/>
              <a:gd name="connsiteY314" fmla="*/ 4322087 h 4584557"/>
              <a:gd name="connsiteX315" fmla="*/ 480425 w 3600643"/>
              <a:gd name="connsiteY315" fmla="*/ 4322050 h 4584557"/>
              <a:gd name="connsiteX316" fmla="*/ 480397 w 3600643"/>
              <a:gd name="connsiteY316" fmla="*/ 4322050 h 4584557"/>
              <a:gd name="connsiteX317" fmla="*/ 480375 w 3600643"/>
              <a:gd name="connsiteY317" fmla="*/ 4322050 h 4584557"/>
              <a:gd name="connsiteX318" fmla="*/ 480276 w 3600643"/>
              <a:gd name="connsiteY318" fmla="*/ 4322031 h 4584557"/>
              <a:gd name="connsiteX319" fmla="*/ 480271 w 3600643"/>
              <a:gd name="connsiteY319" fmla="*/ 4322031 h 4584557"/>
              <a:gd name="connsiteX320" fmla="*/ 480247 w 3600643"/>
              <a:gd name="connsiteY320" fmla="*/ 4322031 h 4584557"/>
              <a:gd name="connsiteX321" fmla="*/ 480236 w 3600643"/>
              <a:gd name="connsiteY321" fmla="*/ 4322031 h 4584557"/>
              <a:gd name="connsiteX322" fmla="*/ 480215 w 3600643"/>
              <a:gd name="connsiteY322" fmla="*/ 4322031 h 4584557"/>
              <a:gd name="connsiteX323" fmla="*/ 480199 w 3600643"/>
              <a:gd name="connsiteY323" fmla="*/ 4322013 h 4584557"/>
              <a:gd name="connsiteX324" fmla="*/ 480184 w 3600643"/>
              <a:gd name="connsiteY324" fmla="*/ 4322013 h 4584557"/>
              <a:gd name="connsiteX325" fmla="*/ 480141 w 3600643"/>
              <a:gd name="connsiteY325" fmla="*/ 4322013 h 4584557"/>
              <a:gd name="connsiteX326" fmla="*/ 347034 w 3600643"/>
              <a:gd name="connsiteY326" fmla="*/ 4296919 h 4584557"/>
              <a:gd name="connsiteX327" fmla="*/ 342984 w 3600643"/>
              <a:gd name="connsiteY327" fmla="*/ 4292315 h 4584557"/>
              <a:gd name="connsiteX328" fmla="*/ 342984 w 3600643"/>
              <a:gd name="connsiteY328" fmla="*/ 4191975 h 4584557"/>
              <a:gd name="connsiteX329" fmla="*/ 259969 w 3600643"/>
              <a:gd name="connsiteY329" fmla="*/ 3588985 h 4584557"/>
              <a:gd name="connsiteX330" fmla="*/ 260119 w 3600643"/>
              <a:gd name="connsiteY330" fmla="*/ 3586906 h 4584557"/>
              <a:gd name="connsiteX331" fmla="*/ 450124 w 3600643"/>
              <a:gd name="connsiteY331" fmla="*/ 2977550 h 4584557"/>
              <a:gd name="connsiteX332" fmla="*/ 449046 w 3600643"/>
              <a:gd name="connsiteY332" fmla="*/ 2905347 h 4584557"/>
              <a:gd name="connsiteX333" fmla="*/ 449042 w 3600643"/>
              <a:gd name="connsiteY333" fmla="*/ 2905310 h 4584557"/>
              <a:gd name="connsiteX334" fmla="*/ 449038 w 3600643"/>
              <a:gd name="connsiteY334" fmla="*/ 2904828 h 4584557"/>
              <a:gd name="connsiteX335" fmla="*/ 447971 w 3600643"/>
              <a:gd name="connsiteY335" fmla="*/ 2833350 h 4584557"/>
              <a:gd name="connsiteX336" fmla="*/ 260827 w 3600643"/>
              <a:gd name="connsiteY336" fmla="*/ 2583074 h 4584557"/>
              <a:gd name="connsiteX337" fmla="*/ 260834 w 3600643"/>
              <a:gd name="connsiteY337" fmla="*/ 2583074 h 4584557"/>
              <a:gd name="connsiteX338" fmla="*/ 259956 w 3600643"/>
              <a:gd name="connsiteY338" fmla="*/ 2580957 h 4584557"/>
              <a:gd name="connsiteX339" fmla="*/ 260229 w 3600643"/>
              <a:gd name="connsiteY339" fmla="*/ 2578637 h 4584557"/>
              <a:gd name="connsiteX340" fmla="*/ 285094 w 3600643"/>
              <a:gd name="connsiteY340" fmla="*/ 2503002 h 4584557"/>
              <a:gd name="connsiteX341" fmla="*/ 285333 w 3600643"/>
              <a:gd name="connsiteY341" fmla="*/ 2502296 h 4584557"/>
              <a:gd name="connsiteX342" fmla="*/ 310573 w 3600643"/>
              <a:gd name="connsiteY342" fmla="*/ 2430187 h 4584557"/>
              <a:gd name="connsiteX343" fmla="*/ 310580 w 3600643"/>
              <a:gd name="connsiteY343" fmla="*/ 2430168 h 4584557"/>
              <a:gd name="connsiteX344" fmla="*/ 310619 w 3600643"/>
              <a:gd name="connsiteY344" fmla="*/ 2430075 h 4584557"/>
              <a:gd name="connsiteX345" fmla="*/ 310658 w 3600643"/>
              <a:gd name="connsiteY345" fmla="*/ 2429964 h 4584557"/>
              <a:gd name="connsiteX346" fmla="*/ 381608 w 3600643"/>
              <a:gd name="connsiteY346" fmla="*/ 2247807 h 4584557"/>
              <a:gd name="connsiteX347" fmla="*/ 503469 w 3600643"/>
              <a:gd name="connsiteY347" fmla="*/ 1986747 h 4584557"/>
              <a:gd name="connsiteX348" fmla="*/ 495609 w 3600643"/>
              <a:gd name="connsiteY348" fmla="*/ 1980381 h 4584557"/>
              <a:gd name="connsiteX349" fmla="*/ 495351 w 3600643"/>
              <a:gd name="connsiteY349" fmla="*/ 1980176 h 4584557"/>
              <a:gd name="connsiteX350" fmla="*/ 448691 w 3600643"/>
              <a:gd name="connsiteY350" fmla="*/ 1942368 h 4584557"/>
              <a:gd name="connsiteX351" fmla="*/ 448448 w 3600643"/>
              <a:gd name="connsiteY351" fmla="*/ 1942164 h 4584557"/>
              <a:gd name="connsiteX352" fmla="*/ 401786 w 3600643"/>
              <a:gd name="connsiteY352" fmla="*/ 1904373 h 4584557"/>
              <a:gd name="connsiteX353" fmla="*/ 401536 w 3600643"/>
              <a:gd name="connsiteY353" fmla="*/ 1904169 h 4584557"/>
              <a:gd name="connsiteX354" fmla="*/ 382393 w 3600643"/>
              <a:gd name="connsiteY354" fmla="*/ 1888652 h 4584557"/>
              <a:gd name="connsiteX355" fmla="*/ 342489 w 3600643"/>
              <a:gd name="connsiteY355" fmla="*/ 1935834 h 4584557"/>
              <a:gd name="connsiteX356" fmla="*/ 342166 w 3600643"/>
              <a:gd name="connsiteY356" fmla="*/ 1936205 h 4584557"/>
              <a:gd name="connsiteX357" fmla="*/ 261610 w 3600643"/>
              <a:gd name="connsiteY357" fmla="*/ 2031442 h 4584557"/>
              <a:gd name="connsiteX358" fmla="*/ 258655 w 3600643"/>
              <a:gd name="connsiteY358" fmla="*/ 2033242 h 4584557"/>
              <a:gd name="connsiteX359" fmla="*/ 137167 w 3600643"/>
              <a:gd name="connsiteY359" fmla="*/ 2054105 h 4584557"/>
              <a:gd name="connsiteX360" fmla="*/ 137055 w 3600643"/>
              <a:gd name="connsiteY360" fmla="*/ 2054123 h 4584557"/>
              <a:gd name="connsiteX361" fmla="*/ 136942 w 3600643"/>
              <a:gd name="connsiteY361" fmla="*/ 2054142 h 4584557"/>
              <a:gd name="connsiteX362" fmla="*/ 127580 w 3600643"/>
              <a:gd name="connsiteY362" fmla="*/ 2055738 h 4584557"/>
              <a:gd name="connsiteX363" fmla="*/ 127579 w 3600643"/>
              <a:gd name="connsiteY363" fmla="*/ 2055738 h 4584557"/>
              <a:gd name="connsiteX364" fmla="*/ 122686 w 3600643"/>
              <a:gd name="connsiteY364" fmla="*/ 2053288 h 4584557"/>
              <a:gd name="connsiteX365" fmla="*/ 91273 w 3600643"/>
              <a:gd name="connsiteY365" fmla="*/ 1992000 h 4584557"/>
              <a:gd name="connsiteX366" fmla="*/ 91030 w 3600643"/>
              <a:gd name="connsiteY366" fmla="*/ 1991536 h 4584557"/>
              <a:gd name="connsiteX367" fmla="*/ 53784 w 3600643"/>
              <a:gd name="connsiteY367" fmla="*/ 1918888 h 4584557"/>
              <a:gd name="connsiteX368" fmla="*/ 53528 w 3600643"/>
              <a:gd name="connsiteY368" fmla="*/ 1918387 h 4584557"/>
              <a:gd name="connsiteX369" fmla="*/ 561 w 3600643"/>
              <a:gd name="connsiteY369" fmla="*/ 1815058 h 4584557"/>
              <a:gd name="connsiteX370" fmla="*/ 1684 w 3600643"/>
              <a:gd name="connsiteY370" fmla="*/ 1809286 h 4584557"/>
              <a:gd name="connsiteX371" fmla="*/ 105346 w 3600643"/>
              <a:gd name="connsiteY371" fmla="*/ 1723924 h 4584557"/>
              <a:gd name="connsiteX372" fmla="*/ 105652 w 3600643"/>
              <a:gd name="connsiteY372" fmla="*/ 1723682 h 4584557"/>
              <a:gd name="connsiteX373" fmla="*/ 178598 w 3600643"/>
              <a:gd name="connsiteY373" fmla="*/ 1663601 h 4584557"/>
              <a:gd name="connsiteX374" fmla="*/ 178910 w 3600643"/>
              <a:gd name="connsiteY374" fmla="*/ 1663359 h 4584557"/>
              <a:gd name="connsiteX375" fmla="*/ 251860 w 3600643"/>
              <a:gd name="connsiteY375" fmla="*/ 1603278 h 4584557"/>
              <a:gd name="connsiteX376" fmla="*/ 252150 w 3600643"/>
              <a:gd name="connsiteY376" fmla="*/ 1603036 h 4584557"/>
              <a:gd name="connsiteX377" fmla="*/ 309706 w 3600643"/>
              <a:gd name="connsiteY377" fmla="*/ 1555650 h 4584557"/>
              <a:gd name="connsiteX378" fmla="*/ 309712 w 3600643"/>
              <a:gd name="connsiteY378" fmla="*/ 1555650 h 4584557"/>
              <a:gd name="connsiteX379" fmla="*/ 312715 w 3600643"/>
              <a:gd name="connsiteY379" fmla="*/ 1554592 h 4584557"/>
              <a:gd name="connsiteX380" fmla="*/ 324495 w 3600643"/>
              <a:gd name="connsiteY380" fmla="*/ 1554796 h 4584557"/>
              <a:gd name="connsiteX381" fmla="*/ 325085 w 3600643"/>
              <a:gd name="connsiteY381" fmla="*/ 1554815 h 4584557"/>
              <a:gd name="connsiteX382" fmla="*/ 381337 w 3600643"/>
              <a:gd name="connsiteY382" fmla="*/ 1555762 h 4584557"/>
              <a:gd name="connsiteX383" fmla="*/ 381912 w 3600643"/>
              <a:gd name="connsiteY383" fmla="*/ 1555762 h 4584557"/>
              <a:gd name="connsiteX384" fmla="*/ 438188 w 3600643"/>
              <a:gd name="connsiteY384" fmla="*/ 1556708 h 4584557"/>
              <a:gd name="connsiteX385" fmla="*/ 438732 w 3600643"/>
              <a:gd name="connsiteY385" fmla="*/ 1556708 h 4584557"/>
              <a:gd name="connsiteX386" fmla="*/ 495008 w 3600643"/>
              <a:gd name="connsiteY386" fmla="*/ 1557655 h 4584557"/>
              <a:gd name="connsiteX387" fmla="*/ 495588 w 3600643"/>
              <a:gd name="connsiteY387" fmla="*/ 1557673 h 4584557"/>
              <a:gd name="connsiteX388" fmla="*/ 551844 w 3600643"/>
              <a:gd name="connsiteY388" fmla="*/ 1558620 h 4584557"/>
              <a:gd name="connsiteX389" fmla="*/ 552425 w 3600643"/>
              <a:gd name="connsiteY389" fmla="*/ 1558638 h 4584557"/>
              <a:gd name="connsiteX390" fmla="*/ 572893 w 3600643"/>
              <a:gd name="connsiteY390" fmla="*/ 1558973 h 4584557"/>
              <a:gd name="connsiteX391" fmla="*/ 572893 w 3600643"/>
              <a:gd name="connsiteY391" fmla="*/ 1558973 h 4584557"/>
              <a:gd name="connsiteX392" fmla="*/ 576790 w 3600643"/>
              <a:gd name="connsiteY392" fmla="*/ 1561218 h 4584557"/>
              <a:gd name="connsiteX393" fmla="*/ 601646 w 3600643"/>
              <a:gd name="connsiteY393" fmla="*/ 1602943 h 4584557"/>
              <a:gd name="connsiteX394" fmla="*/ 601949 w 3600643"/>
              <a:gd name="connsiteY394" fmla="*/ 1603445 h 4584557"/>
              <a:gd name="connsiteX395" fmla="*/ 641030 w 3600643"/>
              <a:gd name="connsiteY395" fmla="*/ 1669058 h 4584557"/>
              <a:gd name="connsiteX396" fmla="*/ 641325 w 3600643"/>
              <a:gd name="connsiteY396" fmla="*/ 1669540 h 4584557"/>
              <a:gd name="connsiteX397" fmla="*/ 680417 w 3600643"/>
              <a:gd name="connsiteY397" fmla="*/ 1735172 h 4584557"/>
              <a:gd name="connsiteX398" fmla="*/ 680704 w 3600643"/>
              <a:gd name="connsiteY398" fmla="*/ 1735636 h 4584557"/>
              <a:gd name="connsiteX399" fmla="*/ 719790 w 3600643"/>
              <a:gd name="connsiteY399" fmla="*/ 1801249 h 4584557"/>
              <a:gd name="connsiteX400" fmla="*/ 720090 w 3600643"/>
              <a:gd name="connsiteY400" fmla="*/ 1801768 h 4584557"/>
              <a:gd name="connsiteX401" fmla="*/ 758675 w 3600643"/>
              <a:gd name="connsiteY401" fmla="*/ 1866528 h 4584557"/>
              <a:gd name="connsiteX402" fmla="*/ 1874860 w 3600643"/>
              <a:gd name="connsiteY402" fmla="*/ 1578889 h 4584557"/>
              <a:gd name="connsiteX403" fmla="*/ 2075363 w 3600643"/>
              <a:gd name="connsiteY403" fmla="*/ 1154182 h 4584557"/>
              <a:gd name="connsiteX404" fmla="*/ 2083920 w 3600643"/>
              <a:gd name="connsiteY404" fmla="*/ 1157733 h 4584557"/>
              <a:gd name="connsiteX405" fmla="*/ 1939875 w 3600643"/>
              <a:gd name="connsiteY405" fmla="*/ 1563334 h 4584557"/>
              <a:gd name="connsiteX406" fmla="*/ 2002423 w 3600643"/>
              <a:gd name="connsiteY406" fmla="*/ 1548430 h 4584557"/>
              <a:gd name="connsiteX407" fmla="*/ 2259145 w 3600643"/>
              <a:gd name="connsiteY407" fmla="*/ 839863 h 4584557"/>
              <a:gd name="connsiteX408" fmla="*/ 2175124 w 3600643"/>
              <a:gd name="connsiteY408" fmla="*/ 964537 h 4584557"/>
              <a:gd name="connsiteX409" fmla="*/ 2083920 w 3600643"/>
              <a:gd name="connsiteY409" fmla="*/ 1157733 h 4584557"/>
              <a:gd name="connsiteX410" fmla="*/ 2158735 w 3600643"/>
              <a:gd name="connsiteY410" fmla="*/ 1511178 h 4584557"/>
              <a:gd name="connsiteX411" fmla="*/ 2388657 w 3600643"/>
              <a:gd name="connsiteY411" fmla="*/ 887309 h 4584557"/>
              <a:gd name="connsiteX412" fmla="*/ 2340716 w 3600643"/>
              <a:gd name="connsiteY412" fmla="*/ 856585 h 4584557"/>
              <a:gd name="connsiteX413" fmla="*/ 2090917 w 3600643"/>
              <a:gd name="connsiteY413" fmla="*/ 1527345 h 4584557"/>
              <a:gd name="connsiteX414" fmla="*/ 2158735 w 3600643"/>
              <a:gd name="connsiteY414" fmla="*/ 1511178 h 4584557"/>
              <a:gd name="connsiteX415" fmla="*/ 2396656 w 3600643"/>
              <a:gd name="connsiteY415" fmla="*/ 892430 h 4584557"/>
              <a:gd name="connsiteX416" fmla="*/ 2169556 w 3600643"/>
              <a:gd name="connsiteY416" fmla="*/ 1508598 h 4584557"/>
              <a:gd name="connsiteX417" fmla="*/ 2239713 w 3600643"/>
              <a:gd name="connsiteY417" fmla="*/ 1491875 h 4584557"/>
              <a:gd name="connsiteX418" fmla="*/ 2447399 w 3600643"/>
              <a:gd name="connsiteY418" fmla="*/ 924951 h 4584557"/>
              <a:gd name="connsiteX419" fmla="*/ 2396656 w 3600643"/>
              <a:gd name="connsiteY419" fmla="*/ 892430 h 4584557"/>
              <a:gd name="connsiteX420" fmla="*/ 2455399 w 3600643"/>
              <a:gd name="connsiteY420" fmla="*/ 930072 h 4584557"/>
              <a:gd name="connsiteX421" fmla="*/ 2247990 w 3600643"/>
              <a:gd name="connsiteY421" fmla="*/ 1496255 h 4584557"/>
              <a:gd name="connsiteX422" fmla="*/ 2253447 w 3600643"/>
              <a:gd name="connsiteY422" fmla="*/ 1526194 h 4584557"/>
              <a:gd name="connsiteX423" fmla="*/ 2296005 w 3600643"/>
              <a:gd name="connsiteY423" fmla="*/ 1539632 h 4584557"/>
              <a:gd name="connsiteX424" fmla="*/ 2506643 w 3600643"/>
              <a:gd name="connsiteY424" fmla="*/ 962910 h 4584557"/>
              <a:gd name="connsiteX425" fmla="*/ 2455399 w 3600643"/>
              <a:gd name="connsiteY425" fmla="*/ 930072 h 4584557"/>
              <a:gd name="connsiteX426" fmla="*/ 2080078 w 3600643"/>
              <a:gd name="connsiteY426" fmla="*/ 1529925 h 4584557"/>
              <a:gd name="connsiteX427" fmla="*/ 2332754 w 3600643"/>
              <a:gd name="connsiteY427" fmla="*/ 851481 h 4584557"/>
              <a:gd name="connsiteX428" fmla="*/ 2277594 w 3600643"/>
              <a:gd name="connsiteY428" fmla="*/ 816135 h 4584557"/>
              <a:gd name="connsiteX429" fmla="*/ 2013187 w 3600643"/>
              <a:gd name="connsiteY429" fmla="*/ 1545869 h 4584557"/>
              <a:gd name="connsiteX430" fmla="*/ 2080078 w 3600643"/>
              <a:gd name="connsiteY430" fmla="*/ 1529925 h 4584557"/>
              <a:gd name="connsiteX431" fmla="*/ 2967209 w 3600643"/>
              <a:gd name="connsiteY431" fmla="*/ 1247030 h 4584557"/>
              <a:gd name="connsiteX432" fmla="*/ 2967451 w 3600643"/>
              <a:gd name="connsiteY432" fmla="*/ 1247199 h 4584557"/>
              <a:gd name="connsiteX433" fmla="*/ 2972258 w 3600643"/>
              <a:gd name="connsiteY433" fmla="*/ 1250319 h 4584557"/>
              <a:gd name="connsiteX434" fmla="*/ 3027511 w 3600643"/>
              <a:gd name="connsiteY434" fmla="*/ 1184518 h 4584557"/>
              <a:gd name="connsiteX435" fmla="*/ 2330564 w 3600643"/>
              <a:gd name="connsiteY435" fmla="*/ 741006 h 4584557"/>
              <a:gd name="connsiteX436" fmla="*/ 2281825 w 3600643"/>
              <a:gd name="connsiteY436" fmla="*/ 807844 h 4584557"/>
              <a:gd name="connsiteX437" fmla="*/ 2695918 w 3600643"/>
              <a:gd name="connsiteY437" fmla="*/ 1073184 h 4584557"/>
              <a:gd name="connsiteX438" fmla="*/ 2696196 w 3600643"/>
              <a:gd name="connsiteY438" fmla="*/ 1073364 h 4584557"/>
              <a:gd name="connsiteX439" fmla="*/ 2967209 w 3600643"/>
              <a:gd name="connsiteY439" fmla="*/ 1247030 h 4584557"/>
              <a:gd name="connsiteX440" fmla="*/ 2959080 w 3600643"/>
              <a:gd name="connsiteY440" fmla="*/ 1252819 h 4584557"/>
              <a:gd name="connsiteX441" fmla="*/ 2873129 w 3600643"/>
              <a:gd name="connsiteY441" fmla="*/ 1197739 h 4584557"/>
              <a:gd name="connsiteX442" fmla="*/ 2617743 w 3600643"/>
              <a:gd name="connsiteY442" fmla="*/ 1901255 h 4584557"/>
              <a:gd name="connsiteX443" fmla="*/ 2714682 w 3600643"/>
              <a:gd name="connsiteY443" fmla="*/ 1928559 h 4584557"/>
              <a:gd name="connsiteX444" fmla="*/ 2772292 w 3600643"/>
              <a:gd name="connsiteY444" fmla="*/ 1761064 h 4584557"/>
              <a:gd name="connsiteX445" fmla="*/ 2772441 w 3600643"/>
              <a:gd name="connsiteY445" fmla="*/ 1760675 h 4584557"/>
              <a:gd name="connsiteX446" fmla="*/ 2959080 w 3600643"/>
              <a:gd name="connsiteY446" fmla="*/ 1252819 h 4584557"/>
              <a:gd name="connsiteX447" fmla="*/ 2865129 w 3600643"/>
              <a:gd name="connsiteY447" fmla="*/ 1192622 h 4584557"/>
              <a:gd name="connsiteX448" fmla="*/ 2753973 w 3600643"/>
              <a:gd name="connsiteY448" fmla="*/ 1121398 h 4584557"/>
              <a:gd name="connsiteX449" fmla="*/ 2498421 w 3600643"/>
              <a:gd name="connsiteY449" fmla="*/ 1867660 h 4584557"/>
              <a:gd name="connsiteX450" fmla="*/ 2608816 w 3600643"/>
              <a:gd name="connsiteY450" fmla="*/ 1898750 h 4584557"/>
              <a:gd name="connsiteX451" fmla="*/ 2865129 w 3600643"/>
              <a:gd name="connsiteY451" fmla="*/ 1192622 h 4584557"/>
              <a:gd name="connsiteX452" fmla="*/ 2745956 w 3600643"/>
              <a:gd name="connsiteY452" fmla="*/ 1116253 h 4584557"/>
              <a:gd name="connsiteX453" fmla="*/ 2696029 w 3600643"/>
              <a:gd name="connsiteY453" fmla="*/ 1084259 h 4584557"/>
              <a:gd name="connsiteX454" fmla="*/ 2464697 w 3600643"/>
              <a:gd name="connsiteY454" fmla="*/ 1758280 h 4584557"/>
              <a:gd name="connsiteX455" fmla="*/ 2492815 w 3600643"/>
              <a:gd name="connsiteY455" fmla="*/ 1855428 h 4584557"/>
              <a:gd name="connsiteX456" fmla="*/ 2745956 w 3600643"/>
              <a:gd name="connsiteY456" fmla="*/ 1116253 h 4584557"/>
              <a:gd name="connsiteX457" fmla="*/ 2687993 w 3600643"/>
              <a:gd name="connsiteY457" fmla="*/ 1079109 h 4584557"/>
              <a:gd name="connsiteX458" fmla="*/ 2632702 w 3600643"/>
              <a:gd name="connsiteY458" fmla="*/ 1043689 h 4584557"/>
              <a:gd name="connsiteX459" fmla="*/ 2430250 w 3600643"/>
              <a:gd name="connsiteY459" fmla="*/ 1639249 h 4584557"/>
              <a:gd name="connsiteX460" fmla="*/ 2431605 w 3600643"/>
              <a:gd name="connsiteY460" fmla="*/ 1643945 h 4584557"/>
              <a:gd name="connsiteX461" fmla="*/ 2431753 w 3600643"/>
              <a:gd name="connsiteY461" fmla="*/ 1644427 h 4584557"/>
              <a:gd name="connsiteX462" fmla="*/ 2460206 w 3600643"/>
              <a:gd name="connsiteY462" fmla="*/ 1742782 h 4584557"/>
              <a:gd name="connsiteX463" fmla="*/ 2687993 w 3600643"/>
              <a:gd name="connsiteY463" fmla="*/ 1079109 h 4584557"/>
              <a:gd name="connsiteX464" fmla="*/ 2624685 w 3600643"/>
              <a:gd name="connsiteY464" fmla="*/ 1038542 h 4584557"/>
              <a:gd name="connsiteX465" fmla="*/ 2574647 w 3600643"/>
              <a:gd name="connsiteY465" fmla="*/ 1006485 h 4584557"/>
              <a:gd name="connsiteX466" fmla="*/ 2373716 w 3600643"/>
              <a:gd name="connsiteY466" fmla="*/ 1564207 h 4584557"/>
              <a:gd name="connsiteX467" fmla="*/ 2409667 w 3600643"/>
              <a:gd name="connsiteY467" fmla="*/ 1575566 h 4584557"/>
              <a:gd name="connsiteX468" fmla="*/ 2412785 w 3600643"/>
              <a:gd name="connsiteY468" fmla="*/ 1578926 h 4584557"/>
              <a:gd name="connsiteX469" fmla="*/ 2425758 w 3600643"/>
              <a:gd name="connsiteY469" fmla="*/ 1623713 h 4584557"/>
              <a:gd name="connsiteX470" fmla="*/ 2624685 w 3600643"/>
              <a:gd name="connsiteY470" fmla="*/ 1038542 h 4584557"/>
              <a:gd name="connsiteX471" fmla="*/ 2566666 w 3600643"/>
              <a:gd name="connsiteY471" fmla="*/ 1001372 h 4584557"/>
              <a:gd name="connsiteX472" fmla="*/ 2514624 w 3600643"/>
              <a:gd name="connsiteY472" fmla="*/ 968025 h 4584557"/>
              <a:gd name="connsiteX473" fmla="*/ 2304840 w 3600643"/>
              <a:gd name="connsiteY473" fmla="*/ 1542435 h 4584557"/>
              <a:gd name="connsiteX474" fmla="*/ 2364900 w 3600643"/>
              <a:gd name="connsiteY474" fmla="*/ 1561423 h 4584557"/>
              <a:gd name="connsiteX475" fmla="*/ 2566666 w 3600643"/>
              <a:gd name="connsiteY475" fmla="*/ 1001372 h 4584557"/>
              <a:gd name="connsiteX476" fmla="*/ 3148170 w 3600643"/>
              <a:gd name="connsiteY476" fmla="*/ 1125452 h 4584557"/>
              <a:gd name="connsiteX477" fmla="*/ 3384439 w 3600643"/>
              <a:gd name="connsiteY477" fmla="*/ 1271658 h 4584557"/>
              <a:gd name="connsiteX478" fmla="*/ 3339616 w 3600643"/>
              <a:gd name="connsiteY478" fmla="*/ 1132457 h 4584557"/>
              <a:gd name="connsiteX479" fmla="*/ 3210179 w 3600643"/>
              <a:gd name="connsiteY479" fmla="*/ 1053905 h 4584557"/>
              <a:gd name="connsiteX480" fmla="*/ 3148170 w 3600643"/>
              <a:gd name="connsiteY480" fmla="*/ 1125452 h 4584557"/>
              <a:gd name="connsiteX481" fmla="*/ 3386072 w 3600643"/>
              <a:gd name="connsiteY481" fmla="*/ 1283537 h 4584557"/>
              <a:gd name="connsiteX482" fmla="*/ 3142045 w 3600643"/>
              <a:gd name="connsiteY482" fmla="*/ 1132531 h 4584557"/>
              <a:gd name="connsiteX483" fmla="*/ 3078403 w 3600643"/>
              <a:gd name="connsiteY483" fmla="*/ 1205947 h 4584557"/>
              <a:gd name="connsiteX484" fmla="*/ 3328183 w 3600643"/>
              <a:gd name="connsiteY484" fmla="*/ 1364894 h 4584557"/>
              <a:gd name="connsiteX485" fmla="*/ 3386072 w 3600643"/>
              <a:gd name="connsiteY485" fmla="*/ 1283537 h 4584557"/>
              <a:gd name="connsiteX486" fmla="*/ 3509496 w 3600643"/>
              <a:gd name="connsiteY486" fmla="*/ 1340657 h 4584557"/>
              <a:gd name="connsiteX487" fmla="*/ 3392197 w 3600643"/>
              <a:gd name="connsiteY487" fmla="*/ 1503735 h 4584557"/>
              <a:gd name="connsiteX488" fmla="*/ 3440991 w 3600643"/>
              <a:gd name="connsiteY488" fmla="*/ 1522537 h 4584557"/>
              <a:gd name="connsiteX489" fmla="*/ 3543053 w 3600643"/>
              <a:gd name="connsiteY489" fmla="*/ 1355995 h 4584557"/>
              <a:gd name="connsiteX490" fmla="*/ 3509496 w 3600643"/>
              <a:gd name="connsiteY490" fmla="*/ 1340657 h 4584557"/>
              <a:gd name="connsiteX491" fmla="*/ 3383288 w 3600643"/>
              <a:gd name="connsiteY491" fmla="*/ 1500301 h 4584557"/>
              <a:gd name="connsiteX492" fmla="*/ 3500922 w 3600643"/>
              <a:gd name="connsiteY492" fmla="*/ 1336740 h 4584557"/>
              <a:gd name="connsiteX493" fmla="*/ 3448248 w 3600643"/>
              <a:gd name="connsiteY493" fmla="*/ 1312672 h 4584557"/>
              <a:gd name="connsiteX494" fmla="*/ 3330522 w 3600643"/>
              <a:gd name="connsiteY494" fmla="*/ 1479959 h 4584557"/>
              <a:gd name="connsiteX495" fmla="*/ 3383288 w 3600643"/>
              <a:gd name="connsiteY495" fmla="*/ 1500301 h 4584557"/>
              <a:gd name="connsiteX496" fmla="*/ 3551535 w 3600643"/>
              <a:gd name="connsiteY496" fmla="*/ 1359871 h 4584557"/>
              <a:gd name="connsiteX497" fmla="*/ 3449770 w 3600643"/>
              <a:gd name="connsiteY497" fmla="*/ 1525934 h 4584557"/>
              <a:gd name="connsiteX498" fmla="*/ 3487837 w 3600643"/>
              <a:gd name="connsiteY498" fmla="*/ 1540597 h 4584557"/>
              <a:gd name="connsiteX499" fmla="*/ 3585592 w 3600643"/>
              <a:gd name="connsiteY499" fmla="*/ 1375436 h 4584557"/>
              <a:gd name="connsiteX500" fmla="*/ 3551535 w 3600643"/>
              <a:gd name="connsiteY500" fmla="*/ 1359871 h 4584557"/>
              <a:gd name="connsiteX501" fmla="*/ 3321613 w 3600643"/>
              <a:gd name="connsiteY501" fmla="*/ 1476525 h 4584557"/>
              <a:gd name="connsiteX502" fmla="*/ 3439673 w 3600643"/>
              <a:gd name="connsiteY502" fmla="*/ 1308754 h 4584557"/>
              <a:gd name="connsiteX503" fmla="*/ 3394257 w 3600643"/>
              <a:gd name="connsiteY503" fmla="*/ 1287997 h 4584557"/>
              <a:gd name="connsiteX504" fmla="*/ 3273320 w 3600643"/>
              <a:gd name="connsiteY504" fmla="*/ 1457927 h 4584557"/>
              <a:gd name="connsiteX505" fmla="*/ 3321613 w 3600643"/>
              <a:gd name="connsiteY505" fmla="*/ 1476525 h 4584557"/>
              <a:gd name="connsiteX506" fmla="*/ 3267863 w 3600643"/>
              <a:gd name="connsiteY506" fmla="*/ 1449648 h 4584557"/>
              <a:gd name="connsiteX507" fmla="*/ 3322820 w 3600643"/>
              <a:gd name="connsiteY507" fmla="*/ 1372435 h 4584557"/>
              <a:gd name="connsiteX508" fmla="*/ 3072278 w 3600643"/>
              <a:gd name="connsiteY508" fmla="*/ 1213009 h 4584557"/>
              <a:gd name="connsiteX509" fmla="*/ 3015521 w 3600643"/>
              <a:gd name="connsiteY509" fmla="*/ 1278505 h 4584557"/>
              <a:gd name="connsiteX510" fmla="*/ 3263966 w 3600643"/>
              <a:gd name="connsiteY510" fmla="*/ 1440349 h 4584557"/>
              <a:gd name="connsiteX511" fmla="*/ 3265896 w 3600643"/>
              <a:gd name="connsiteY511" fmla="*/ 1442948 h 4584557"/>
              <a:gd name="connsiteX512" fmla="*/ 3265896 w 3600643"/>
              <a:gd name="connsiteY512" fmla="*/ 1442948 h 4584557"/>
              <a:gd name="connsiteX513" fmla="*/ 3267863 w 3600643"/>
              <a:gd name="connsiteY513" fmla="*/ 1449648 h 4584557"/>
              <a:gd name="connsiteX514" fmla="*/ 3396484 w 3600643"/>
              <a:gd name="connsiteY514" fmla="*/ 1278845 h 4584557"/>
              <a:gd name="connsiteX515" fmla="*/ 3438950 w 3600643"/>
              <a:gd name="connsiteY515" fmla="*/ 1298250 h 4584557"/>
              <a:gd name="connsiteX516" fmla="*/ 3331023 w 3600643"/>
              <a:gd name="connsiteY516" fmla="*/ 971340 h 4584557"/>
              <a:gd name="connsiteX517" fmla="*/ 3297207 w 3600643"/>
              <a:gd name="connsiteY517" fmla="*/ 953501 h 4584557"/>
              <a:gd name="connsiteX518" fmla="*/ 3293198 w 3600643"/>
              <a:gd name="connsiteY518" fmla="*/ 958126 h 4584557"/>
              <a:gd name="connsiteX519" fmla="*/ 3396484 w 3600643"/>
              <a:gd name="connsiteY519" fmla="*/ 1278845 h 4584557"/>
              <a:gd name="connsiteX520" fmla="*/ 3450438 w 3600643"/>
              <a:gd name="connsiteY520" fmla="*/ 1303507 h 4584557"/>
              <a:gd name="connsiteX521" fmla="*/ 3500235 w 3600643"/>
              <a:gd name="connsiteY521" fmla="*/ 1326259 h 4584557"/>
              <a:gd name="connsiteX522" fmla="*/ 3394127 w 3600643"/>
              <a:gd name="connsiteY522" fmla="*/ 1004629 h 4584557"/>
              <a:gd name="connsiteX523" fmla="*/ 3342846 w 3600643"/>
              <a:gd name="connsiteY523" fmla="*/ 977578 h 4584557"/>
              <a:gd name="connsiteX524" fmla="*/ 3450438 w 3600643"/>
              <a:gd name="connsiteY524" fmla="*/ 1303507 h 4584557"/>
              <a:gd name="connsiteX525" fmla="*/ 3511724 w 3600643"/>
              <a:gd name="connsiteY525" fmla="*/ 1331514 h 4584557"/>
              <a:gd name="connsiteX526" fmla="*/ 3542069 w 3600643"/>
              <a:gd name="connsiteY526" fmla="*/ 1345380 h 4584557"/>
              <a:gd name="connsiteX527" fmla="*/ 3439247 w 3600643"/>
              <a:gd name="connsiteY527" fmla="*/ 1028432 h 4584557"/>
              <a:gd name="connsiteX528" fmla="*/ 3405950 w 3600643"/>
              <a:gd name="connsiteY528" fmla="*/ 1010867 h 4584557"/>
              <a:gd name="connsiteX529" fmla="*/ 3511724 w 3600643"/>
              <a:gd name="connsiteY529" fmla="*/ 1331514 h 4584557"/>
              <a:gd name="connsiteX530" fmla="*/ 3553502 w 3600643"/>
              <a:gd name="connsiteY530" fmla="*/ 1350604 h 4584557"/>
              <a:gd name="connsiteX531" fmla="*/ 3593981 w 3600643"/>
              <a:gd name="connsiteY531" fmla="*/ 1369101 h 4584557"/>
              <a:gd name="connsiteX532" fmla="*/ 3595410 w 3600643"/>
              <a:gd name="connsiteY532" fmla="*/ 1369675 h 4584557"/>
              <a:gd name="connsiteX533" fmla="*/ 3484830 w 3600643"/>
              <a:gd name="connsiteY533" fmla="*/ 1052487 h 4584557"/>
              <a:gd name="connsiteX534" fmla="*/ 3450976 w 3600643"/>
              <a:gd name="connsiteY534" fmla="*/ 1034629 h 4584557"/>
              <a:gd name="connsiteX535" fmla="*/ 3553502 w 3600643"/>
              <a:gd name="connsiteY535" fmla="*/ 1350604 h 4584557"/>
              <a:gd name="connsiteX536" fmla="*/ 2336095 w 3600643"/>
              <a:gd name="connsiteY536" fmla="*/ 733576 h 4584557"/>
              <a:gd name="connsiteX537" fmla="*/ 3033506 w 3600643"/>
              <a:gd name="connsiteY537" fmla="*/ 1177380 h 4584557"/>
              <a:gd name="connsiteX538" fmla="*/ 3064167 w 3600643"/>
              <a:gd name="connsiteY538" fmla="*/ 1140872 h 4584557"/>
              <a:gd name="connsiteX539" fmla="*/ 2950283 w 3600643"/>
              <a:gd name="connsiteY539" fmla="*/ 1013876 h 4584557"/>
              <a:gd name="connsiteX540" fmla="*/ 2387729 w 3600643"/>
              <a:gd name="connsiteY540" fmla="*/ 665769 h 4584557"/>
              <a:gd name="connsiteX541" fmla="*/ 2351871 w 3600643"/>
              <a:gd name="connsiteY541" fmla="*/ 712580 h 4584557"/>
              <a:gd name="connsiteX542" fmla="*/ 2336095 w 3600643"/>
              <a:gd name="connsiteY542" fmla="*/ 733576 h 4584557"/>
              <a:gd name="connsiteX543" fmla="*/ 2257901 w 3600643"/>
              <a:gd name="connsiteY543" fmla="*/ 1601997 h 4584557"/>
              <a:gd name="connsiteX544" fmla="*/ 2257790 w 3600643"/>
              <a:gd name="connsiteY544" fmla="*/ 1601384 h 4584557"/>
              <a:gd name="connsiteX545" fmla="*/ 2253484 w 3600643"/>
              <a:gd name="connsiteY545" fmla="*/ 1577831 h 4584557"/>
              <a:gd name="connsiteX546" fmla="*/ 506658 w 3600643"/>
              <a:gd name="connsiteY546" fmla="*/ 2000835 h 4584557"/>
              <a:gd name="connsiteX547" fmla="*/ 478216 w 3600643"/>
              <a:gd name="connsiteY547" fmla="*/ 2057538 h 4584557"/>
              <a:gd name="connsiteX548" fmla="*/ 2267441 w 3600643"/>
              <a:gd name="connsiteY548" fmla="*/ 1654265 h 4584557"/>
              <a:gd name="connsiteX549" fmla="*/ 2257901 w 3600643"/>
              <a:gd name="connsiteY549" fmla="*/ 1601997 h 4584557"/>
              <a:gd name="connsiteX550" fmla="*/ 2266420 w 3600643"/>
              <a:gd name="connsiteY550" fmla="*/ 1597134 h 4584557"/>
              <a:gd name="connsiteX551" fmla="*/ 2420506 w 3600643"/>
              <a:gd name="connsiteY551" fmla="*/ 1638859 h 4584557"/>
              <a:gd name="connsiteX552" fmla="*/ 2404526 w 3600643"/>
              <a:gd name="connsiteY552" fmla="*/ 1583677 h 4584557"/>
              <a:gd name="connsiteX553" fmla="*/ 2255340 w 3600643"/>
              <a:gd name="connsiteY553" fmla="*/ 1536514 h 4584557"/>
              <a:gd name="connsiteX554" fmla="*/ 2266420 w 3600643"/>
              <a:gd name="connsiteY554" fmla="*/ 1597134 h 4584557"/>
              <a:gd name="connsiteX555" fmla="*/ 2423512 w 3600643"/>
              <a:gd name="connsiteY555" fmla="*/ 1649272 h 4584557"/>
              <a:gd name="connsiteX556" fmla="*/ 2268258 w 3600643"/>
              <a:gd name="connsiteY556" fmla="*/ 1607250 h 4584557"/>
              <a:gd name="connsiteX557" fmla="*/ 2277297 w 3600643"/>
              <a:gd name="connsiteY557" fmla="*/ 1656789 h 4584557"/>
              <a:gd name="connsiteX558" fmla="*/ 2277371 w 3600643"/>
              <a:gd name="connsiteY558" fmla="*/ 1657086 h 4584557"/>
              <a:gd name="connsiteX559" fmla="*/ 2280377 w 3600643"/>
              <a:gd name="connsiteY559" fmla="*/ 1673624 h 4584557"/>
              <a:gd name="connsiteX560" fmla="*/ 2373010 w 3600643"/>
              <a:gd name="connsiteY560" fmla="*/ 1701911 h 4584557"/>
              <a:gd name="connsiteX561" fmla="*/ 2445135 w 3600643"/>
              <a:gd name="connsiteY561" fmla="*/ 1723942 h 4584557"/>
              <a:gd name="connsiteX562" fmla="*/ 2423512 w 3600643"/>
              <a:gd name="connsiteY562" fmla="*/ 1649272 h 4584557"/>
              <a:gd name="connsiteX563" fmla="*/ 2448197 w 3600643"/>
              <a:gd name="connsiteY563" fmla="*/ 1734541 h 4584557"/>
              <a:gd name="connsiteX564" fmla="*/ 2381734 w 3600643"/>
              <a:gd name="connsiteY564" fmla="*/ 1714235 h 4584557"/>
              <a:gd name="connsiteX565" fmla="*/ 2282252 w 3600643"/>
              <a:gd name="connsiteY565" fmla="*/ 1683869 h 4584557"/>
              <a:gd name="connsiteX566" fmla="*/ 2291235 w 3600643"/>
              <a:gd name="connsiteY566" fmla="*/ 1733074 h 4584557"/>
              <a:gd name="connsiteX567" fmla="*/ 2291272 w 3600643"/>
              <a:gd name="connsiteY567" fmla="*/ 1733204 h 4584557"/>
              <a:gd name="connsiteX568" fmla="*/ 2291347 w 3600643"/>
              <a:gd name="connsiteY568" fmla="*/ 1733650 h 4584557"/>
              <a:gd name="connsiteX569" fmla="*/ 2296358 w 3600643"/>
              <a:gd name="connsiteY569" fmla="*/ 1761120 h 4584557"/>
              <a:gd name="connsiteX570" fmla="*/ 2445784 w 3600643"/>
              <a:gd name="connsiteY570" fmla="*/ 1804812 h 4584557"/>
              <a:gd name="connsiteX571" fmla="*/ 2470655 w 3600643"/>
              <a:gd name="connsiteY571" fmla="*/ 1812088 h 4584557"/>
              <a:gd name="connsiteX572" fmla="*/ 2455473 w 3600643"/>
              <a:gd name="connsiteY572" fmla="*/ 1759654 h 4584557"/>
              <a:gd name="connsiteX573" fmla="*/ 2455324 w 3600643"/>
              <a:gd name="connsiteY573" fmla="*/ 1759171 h 4584557"/>
              <a:gd name="connsiteX574" fmla="*/ 2448197 w 3600643"/>
              <a:gd name="connsiteY574" fmla="*/ 1734541 h 4584557"/>
              <a:gd name="connsiteX575" fmla="*/ 2737696 w 3600643"/>
              <a:gd name="connsiteY575" fmla="*/ 1890174 h 4584557"/>
              <a:gd name="connsiteX576" fmla="*/ 2847999 w 3600643"/>
              <a:gd name="connsiteY576" fmla="*/ 1922433 h 4584557"/>
              <a:gd name="connsiteX577" fmla="*/ 2811138 w 3600643"/>
              <a:gd name="connsiteY577" fmla="*/ 1845350 h 4584557"/>
              <a:gd name="connsiteX578" fmla="*/ 2758632 w 3600643"/>
              <a:gd name="connsiteY578" fmla="*/ 1829313 h 4584557"/>
              <a:gd name="connsiteX579" fmla="*/ 2737696 w 3600643"/>
              <a:gd name="connsiteY579" fmla="*/ 1890174 h 4584557"/>
              <a:gd name="connsiteX580" fmla="*/ 2853344 w 3600643"/>
              <a:gd name="connsiteY580" fmla="*/ 1933626 h 4584557"/>
              <a:gd name="connsiteX581" fmla="*/ 2734690 w 3600643"/>
              <a:gd name="connsiteY581" fmla="*/ 1898935 h 4584557"/>
              <a:gd name="connsiteX582" fmla="*/ 2722032 w 3600643"/>
              <a:gd name="connsiteY582" fmla="*/ 1935704 h 4584557"/>
              <a:gd name="connsiteX583" fmla="*/ 2722032 w 3600643"/>
              <a:gd name="connsiteY583" fmla="*/ 1935704 h 4584557"/>
              <a:gd name="connsiteX584" fmla="*/ 2716408 w 3600643"/>
              <a:gd name="connsiteY584" fmla="*/ 1938656 h 4584557"/>
              <a:gd name="connsiteX585" fmla="*/ 2491386 w 3600643"/>
              <a:gd name="connsiteY585" fmla="*/ 1875307 h 4584557"/>
              <a:gd name="connsiteX586" fmla="*/ 2490960 w 3600643"/>
              <a:gd name="connsiteY586" fmla="*/ 1875177 h 4584557"/>
              <a:gd name="connsiteX587" fmla="*/ 2489011 w 3600643"/>
              <a:gd name="connsiteY587" fmla="*/ 1873878 h 4584557"/>
              <a:gd name="connsiteX588" fmla="*/ 2488992 w 3600643"/>
              <a:gd name="connsiteY588" fmla="*/ 1873859 h 4584557"/>
              <a:gd name="connsiteX589" fmla="*/ 2488862 w 3600643"/>
              <a:gd name="connsiteY589" fmla="*/ 1873711 h 4584557"/>
              <a:gd name="connsiteX590" fmla="*/ 2488844 w 3600643"/>
              <a:gd name="connsiteY590" fmla="*/ 1873674 h 4584557"/>
              <a:gd name="connsiteX591" fmla="*/ 2488361 w 3600643"/>
              <a:gd name="connsiteY591" fmla="*/ 1872950 h 4584557"/>
              <a:gd name="connsiteX592" fmla="*/ 2488361 w 3600643"/>
              <a:gd name="connsiteY592" fmla="*/ 1872931 h 4584557"/>
              <a:gd name="connsiteX593" fmla="*/ 2488175 w 3600643"/>
              <a:gd name="connsiteY593" fmla="*/ 1872541 h 4584557"/>
              <a:gd name="connsiteX594" fmla="*/ 2488175 w 3600643"/>
              <a:gd name="connsiteY594" fmla="*/ 1872541 h 4584557"/>
              <a:gd name="connsiteX595" fmla="*/ 2488175 w 3600643"/>
              <a:gd name="connsiteY595" fmla="*/ 1872523 h 4584557"/>
              <a:gd name="connsiteX596" fmla="*/ 2488157 w 3600643"/>
              <a:gd name="connsiteY596" fmla="*/ 1872523 h 4584557"/>
              <a:gd name="connsiteX597" fmla="*/ 2488101 w 3600643"/>
              <a:gd name="connsiteY597" fmla="*/ 1872337 h 4584557"/>
              <a:gd name="connsiteX598" fmla="*/ 2488101 w 3600643"/>
              <a:gd name="connsiteY598" fmla="*/ 1872337 h 4584557"/>
              <a:gd name="connsiteX599" fmla="*/ 2488083 w 3600643"/>
              <a:gd name="connsiteY599" fmla="*/ 1872300 h 4584557"/>
              <a:gd name="connsiteX600" fmla="*/ 2488064 w 3600643"/>
              <a:gd name="connsiteY600" fmla="*/ 1872226 h 4584557"/>
              <a:gd name="connsiteX601" fmla="*/ 2488027 w 3600643"/>
              <a:gd name="connsiteY601" fmla="*/ 1872114 h 4584557"/>
              <a:gd name="connsiteX602" fmla="*/ 2488008 w 3600643"/>
              <a:gd name="connsiteY602" fmla="*/ 1872077 h 4584557"/>
              <a:gd name="connsiteX603" fmla="*/ 2487990 w 3600643"/>
              <a:gd name="connsiteY603" fmla="*/ 1872003 h 4584557"/>
              <a:gd name="connsiteX604" fmla="*/ 2487990 w 3600643"/>
              <a:gd name="connsiteY604" fmla="*/ 1871985 h 4584557"/>
              <a:gd name="connsiteX605" fmla="*/ 2473699 w 3600643"/>
              <a:gd name="connsiteY605" fmla="*/ 1822612 h 4584557"/>
              <a:gd name="connsiteX606" fmla="*/ 2454378 w 3600643"/>
              <a:gd name="connsiteY606" fmla="*/ 1816970 h 4584557"/>
              <a:gd name="connsiteX607" fmla="*/ 2298214 w 3600643"/>
              <a:gd name="connsiteY607" fmla="*/ 1771310 h 4584557"/>
              <a:gd name="connsiteX608" fmla="*/ 2309628 w 3600643"/>
              <a:gd name="connsiteY608" fmla="*/ 1833712 h 4584557"/>
              <a:gd name="connsiteX609" fmla="*/ 2883671 w 3600643"/>
              <a:gd name="connsiteY609" fmla="*/ 1997048 h 4584557"/>
              <a:gd name="connsiteX610" fmla="*/ 2853344 w 3600643"/>
              <a:gd name="connsiteY610" fmla="*/ 1933626 h 4584557"/>
              <a:gd name="connsiteX611" fmla="*/ 2761639 w 3600643"/>
              <a:gd name="connsiteY611" fmla="*/ 1820571 h 4584557"/>
              <a:gd name="connsiteX612" fmla="*/ 2805737 w 3600643"/>
              <a:gd name="connsiteY612" fmla="*/ 1834027 h 4584557"/>
              <a:gd name="connsiteX613" fmla="*/ 2777396 w 3600643"/>
              <a:gd name="connsiteY613" fmla="*/ 1774762 h 4584557"/>
              <a:gd name="connsiteX614" fmla="*/ 2761639 w 3600643"/>
              <a:gd name="connsiteY614" fmla="*/ 1820571 h 4584557"/>
              <a:gd name="connsiteX615" fmla="*/ 2244928 w 3600643"/>
              <a:gd name="connsiteY615" fmla="*/ 1530908 h 4584557"/>
              <a:gd name="connsiteX616" fmla="*/ 2244798 w 3600643"/>
              <a:gd name="connsiteY616" fmla="*/ 1530240 h 4584557"/>
              <a:gd name="connsiteX617" fmla="*/ 2239545 w 3600643"/>
              <a:gd name="connsiteY617" fmla="*/ 1501452 h 4584557"/>
              <a:gd name="connsiteX618" fmla="*/ 1879184 w 3600643"/>
              <a:gd name="connsiteY618" fmla="*/ 1587334 h 4584557"/>
              <a:gd name="connsiteX619" fmla="*/ 1878924 w 3600643"/>
              <a:gd name="connsiteY619" fmla="*/ 1587389 h 4584557"/>
              <a:gd name="connsiteX620" fmla="*/ 757786 w 3600643"/>
              <a:gd name="connsiteY620" fmla="*/ 1876291 h 4584557"/>
              <a:gd name="connsiteX621" fmla="*/ 757452 w 3600643"/>
              <a:gd name="connsiteY621" fmla="*/ 1876384 h 4584557"/>
              <a:gd name="connsiteX622" fmla="*/ 694888 w 3600643"/>
              <a:gd name="connsiteY622" fmla="*/ 1892513 h 4584557"/>
              <a:gd name="connsiteX623" fmla="*/ 694196 w 3600643"/>
              <a:gd name="connsiteY623" fmla="*/ 1892680 h 4584557"/>
              <a:gd name="connsiteX624" fmla="*/ 633553 w 3600643"/>
              <a:gd name="connsiteY624" fmla="*/ 1908308 h 4584557"/>
              <a:gd name="connsiteX625" fmla="*/ 632875 w 3600643"/>
              <a:gd name="connsiteY625" fmla="*/ 1908494 h 4584557"/>
              <a:gd name="connsiteX626" fmla="*/ 572210 w 3600643"/>
              <a:gd name="connsiteY626" fmla="*/ 1924122 h 4584557"/>
              <a:gd name="connsiteX627" fmla="*/ 571558 w 3600643"/>
              <a:gd name="connsiteY627" fmla="*/ 1924289 h 4584557"/>
              <a:gd name="connsiteX628" fmla="*/ 543154 w 3600643"/>
              <a:gd name="connsiteY628" fmla="*/ 1931603 h 4584557"/>
              <a:gd name="connsiteX629" fmla="*/ 512259 w 3600643"/>
              <a:gd name="connsiteY629" fmla="*/ 1989958 h 4584557"/>
              <a:gd name="connsiteX630" fmla="*/ 2251832 w 3600643"/>
              <a:gd name="connsiteY630" fmla="*/ 1568717 h 4584557"/>
              <a:gd name="connsiteX631" fmla="*/ 2244928 w 3600643"/>
              <a:gd name="connsiteY631" fmla="*/ 1530908 h 4584557"/>
              <a:gd name="connsiteX632" fmla="*/ 2287802 w 3600643"/>
              <a:gd name="connsiteY632" fmla="*/ 1765649 h 4584557"/>
              <a:gd name="connsiteX633" fmla="*/ 2287765 w 3600643"/>
              <a:gd name="connsiteY633" fmla="*/ 1765538 h 4584557"/>
              <a:gd name="connsiteX634" fmla="*/ 2287765 w 3600643"/>
              <a:gd name="connsiteY634" fmla="*/ 1765519 h 4584557"/>
              <a:gd name="connsiteX635" fmla="*/ 2283050 w 3600643"/>
              <a:gd name="connsiteY635" fmla="*/ 1739719 h 4584557"/>
              <a:gd name="connsiteX636" fmla="*/ 437937 w 3600643"/>
              <a:gd name="connsiteY636" fmla="*/ 2142492 h 4584557"/>
              <a:gd name="connsiteX637" fmla="*/ 412948 w 3600643"/>
              <a:gd name="connsiteY637" fmla="*/ 2198249 h 4584557"/>
              <a:gd name="connsiteX638" fmla="*/ 2297713 w 3600643"/>
              <a:gd name="connsiteY638" fmla="*/ 1819995 h 4584557"/>
              <a:gd name="connsiteX639" fmla="*/ 2287802 w 3600643"/>
              <a:gd name="connsiteY639" fmla="*/ 1765649 h 4584557"/>
              <a:gd name="connsiteX640" fmla="*/ 2301109 w 3600643"/>
              <a:gd name="connsiteY640" fmla="*/ 1838538 h 4584557"/>
              <a:gd name="connsiteX641" fmla="*/ 2300979 w 3600643"/>
              <a:gd name="connsiteY641" fmla="*/ 1837869 h 4584557"/>
              <a:gd name="connsiteX642" fmla="*/ 2299383 w 3600643"/>
              <a:gd name="connsiteY642" fmla="*/ 1829090 h 4584557"/>
              <a:gd name="connsiteX643" fmla="*/ 408449 w 3600643"/>
              <a:gd name="connsiteY643" fmla="*/ 2208569 h 4584557"/>
              <a:gd name="connsiteX644" fmla="*/ 390171 w 3600643"/>
              <a:gd name="connsiteY644" fmla="*/ 2251389 h 4584557"/>
              <a:gd name="connsiteX645" fmla="*/ 381417 w 3600643"/>
              <a:gd name="connsiteY645" fmla="*/ 2272456 h 4584557"/>
              <a:gd name="connsiteX646" fmla="*/ 2313804 w 3600643"/>
              <a:gd name="connsiteY646" fmla="*/ 1908086 h 4584557"/>
              <a:gd name="connsiteX647" fmla="*/ 2301109 w 3600643"/>
              <a:gd name="connsiteY647" fmla="*/ 1838538 h 4584557"/>
              <a:gd name="connsiteX648" fmla="*/ 2888998 w 3600643"/>
              <a:gd name="connsiteY648" fmla="*/ 2008204 h 4584557"/>
              <a:gd name="connsiteX649" fmla="*/ 2311484 w 3600643"/>
              <a:gd name="connsiteY649" fmla="*/ 1843883 h 4584557"/>
              <a:gd name="connsiteX650" fmla="*/ 2323214 w 3600643"/>
              <a:gd name="connsiteY650" fmla="*/ 1908123 h 4584557"/>
              <a:gd name="connsiteX651" fmla="*/ 2922276 w 3600643"/>
              <a:gd name="connsiteY651" fmla="*/ 2077807 h 4584557"/>
              <a:gd name="connsiteX652" fmla="*/ 2888998 w 3600643"/>
              <a:gd name="connsiteY652" fmla="*/ 2008204 h 4584557"/>
              <a:gd name="connsiteX653" fmla="*/ 2927603 w 3600643"/>
              <a:gd name="connsiteY653" fmla="*/ 2088944 h 4584557"/>
              <a:gd name="connsiteX654" fmla="*/ 2325070 w 3600643"/>
              <a:gd name="connsiteY654" fmla="*/ 1918276 h 4584557"/>
              <a:gd name="connsiteX655" fmla="*/ 2339083 w 3600643"/>
              <a:gd name="connsiteY655" fmla="*/ 1994969 h 4584557"/>
              <a:gd name="connsiteX656" fmla="*/ 2961605 w 3600643"/>
              <a:gd name="connsiteY656" fmla="*/ 2160069 h 4584557"/>
              <a:gd name="connsiteX657" fmla="*/ 2927603 w 3600643"/>
              <a:gd name="connsiteY657" fmla="*/ 2088944 h 4584557"/>
              <a:gd name="connsiteX658" fmla="*/ 2966857 w 3600643"/>
              <a:gd name="connsiteY658" fmla="*/ 2171039 h 4584557"/>
              <a:gd name="connsiteX659" fmla="*/ 2340920 w 3600643"/>
              <a:gd name="connsiteY659" fmla="*/ 2005048 h 4584557"/>
              <a:gd name="connsiteX660" fmla="*/ 2356251 w 3600643"/>
              <a:gd name="connsiteY660" fmla="*/ 2088981 h 4584557"/>
              <a:gd name="connsiteX661" fmla="*/ 3002437 w 3600643"/>
              <a:gd name="connsiteY661" fmla="*/ 2245468 h 4584557"/>
              <a:gd name="connsiteX662" fmla="*/ 2966857 w 3600643"/>
              <a:gd name="connsiteY662" fmla="*/ 2171039 h 4584557"/>
              <a:gd name="connsiteX663" fmla="*/ 3007596 w 3600643"/>
              <a:gd name="connsiteY663" fmla="*/ 2256234 h 4584557"/>
              <a:gd name="connsiteX664" fmla="*/ 2358070 w 3600643"/>
              <a:gd name="connsiteY664" fmla="*/ 2098948 h 4584557"/>
              <a:gd name="connsiteX665" fmla="*/ 2373400 w 3600643"/>
              <a:gd name="connsiteY665" fmla="*/ 2182955 h 4584557"/>
              <a:gd name="connsiteX666" fmla="*/ 3040132 w 3600643"/>
              <a:gd name="connsiteY666" fmla="*/ 2324297 h 4584557"/>
              <a:gd name="connsiteX667" fmla="*/ 3007596 w 3600643"/>
              <a:gd name="connsiteY667" fmla="*/ 2256234 h 4584557"/>
              <a:gd name="connsiteX668" fmla="*/ 2399125 w 3600643"/>
              <a:gd name="connsiteY668" fmla="*/ 2323795 h 4584557"/>
              <a:gd name="connsiteX669" fmla="*/ 3101955 w 3600643"/>
              <a:gd name="connsiteY669" fmla="*/ 2453611 h 4584557"/>
              <a:gd name="connsiteX670" fmla="*/ 3084435 w 3600643"/>
              <a:gd name="connsiteY670" fmla="*/ 2416934 h 4584557"/>
              <a:gd name="connsiteX671" fmla="*/ 2391329 w 3600643"/>
              <a:gd name="connsiteY671" fmla="*/ 2281105 h 4584557"/>
              <a:gd name="connsiteX672" fmla="*/ 2399125 w 3600643"/>
              <a:gd name="connsiteY672" fmla="*/ 2323795 h 4584557"/>
              <a:gd name="connsiteX673" fmla="*/ 3099375 w 3600643"/>
              <a:gd name="connsiteY673" fmla="*/ 2462539 h 4584557"/>
              <a:gd name="connsiteX674" fmla="*/ 2398141 w 3600643"/>
              <a:gd name="connsiteY674" fmla="*/ 2333020 h 4584557"/>
              <a:gd name="connsiteX675" fmla="*/ 2377150 w 3600643"/>
              <a:gd name="connsiteY675" fmla="*/ 2389390 h 4584557"/>
              <a:gd name="connsiteX676" fmla="*/ 2376945 w 3600643"/>
              <a:gd name="connsiteY676" fmla="*/ 2389928 h 4584557"/>
              <a:gd name="connsiteX677" fmla="*/ 2359536 w 3600643"/>
              <a:gd name="connsiteY677" fmla="*/ 2436628 h 4584557"/>
              <a:gd name="connsiteX678" fmla="*/ 3003569 w 3600643"/>
              <a:gd name="connsiteY678" fmla="*/ 2549014 h 4584557"/>
              <a:gd name="connsiteX679" fmla="*/ 3060975 w 3600643"/>
              <a:gd name="connsiteY679" fmla="*/ 2493888 h 4584557"/>
              <a:gd name="connsiteX680" fmla="*/ 3061346 w 3600643"/>
              <a:gd name="connsiteY680" fmla="*/ 2493573 h 4584557"/>
              <a:gd name="connsiteX681" fmla="*/ 3099375 w 3600643"/>
              <a:gd name="connsiteY681" fmla="*/ 2462539 h 4584557"/>
              <a:gd name="connsiteX682" fmla="*/ 2348846 w 3600643"/>
              <a:gd name="connsiteY682" fmla="*/ 2438855 h 4584557"/>
              <a:gd name="connsiteX683" fmla="*/ 2349031 w 3600643"/>
              <a:gd name="connsiteY683" fmla="*/ 2438372 h 4584557"/>
              <a:gd name="connsiteX684" fmla="*/ 2365698 w 3600643"/>
              <a:gd name="connsiteY684" fmla="*/ 2393622 h 4584557"/>
              <a:gd name="connsiteX685" fmla="*/ 318866 w 3600643"/>
              <a:gd name="connsiteY685" fmla="*/ 2645216 h 4584557"/>
              <a:gd name="connsiteX686" fmla="*/ 360676 w 3600643"/>
              <a:gd name="connsiteY686" fmla="*/ 2701140 h 4584557"/>
              <a:gd name="connsiteX687" fmla="*/ 2333626 w 3600643"/>
              <a:gd name="connsiteY687" fmla="*/ 2479726 h 4584557"/>
              <a:gd name="connsiteX688" fmla="*/ 2348846 w 3600643"/>
              <a:gd name="connsiteY688" fmla="*/ 2438855 h 4584557"/>
              <a:gd name="connsiteX689" fmla="*/ 2995272 w 3600643"/>
              <a:gd name="connsiteY689" fmla="*/ 2556977 h 4584557"/>
              <a:gd name="connsiteX690" fmla="*/ 2356251 w 3600643"/>
              <a:gd name="connsiteY690" fmla="*/ 2445463 h 4584557"/>
              <a:gd name="connsiteX691" fmla="*/ 2341329 w 3600643"/>
              <a:gd name="connsiteY691" fmla="*/ 2485536 h 4584557"/>
              <a:gd name="connsiteX692" fmla="*/ 2341310 w 3600643"/>
              <a:gd name="connsiteY692" fmla="*/ 2485573 h 4584557"/>
              <a:gd name="connsiteX693" fmla="*/ 2334350 w 3600643"/>
              <a:gd name="connsiteY693" fmla="*/ 2504282 h 4584557"/>
              <a:gd name="connsiteX694" fmla="*/ 2939407 w 3600643"/>
              <a:gd name="connsiteY694" fmla="*/ 2610599 h 4584557"/>
              <a:gd name="connsiteX695" fmla="*/ 2995272 w 3600643"/>
              <a:gd name="connsiteY695" fmla="*/ 2556977 h 4584557"/>
              <a:gd name="connsiteX696" fmla="*/ 2323641 w 3600643"/>
              <a:gd name="connsiteY696" fmla="*/ 2506528 h 4584557"/>
              <a:gd name="connsiteX697" fmla="*/ 2323827 w 3600643"/>
              <a:gd name="connsiteY697" fmla="*/ 2506027 h 4584557"/>
              <a:gd name="connsiteX698" fmla="*/ 2330007 w 3600643"/>
              <a:gd name="connsiteY698" fmla="*/ 2489452 h 4584557"/>
              <a:gd name="connsiteX699" fmla="*/ 367116 w 3600643"/>
              <a:gd name="connsiteY699" fmla="*/ 2709733 h 4584557"/>
              <a:gd name="connsiteX700" fmla="*/ 408908 w 3600643"/>
              <a:gd name="connsiteY700" fmla="*/ 2765621 h 4584557"/>
              <a:gd name="connsiteX701" fmla="*/ 2293815 w 3600643"/>
              <a:gd name="connsiteY701" fmla="*/ 2586637 h 4584557"/>
              <a:gd name="connsiteX702" fmla="*/ 2323641 w 3600643"/>
              <a:gd name="connsiteY702" fmla="*/ 2506528 h 4584557"/>
              <a:gd name="connsiteX703" fmla="*/ 2931129 w 3600643"/>
              <a:gd name="connsiteY703" fmla="*/ 2618562 h 4584557"/>
              <a:gd name="connsiteX704" fmla="*/ 2331047 w 3600643"/>
              <a:gd name="connsiteY704" fmla="*/ 2513117 h 4584557"/>
              <a:gd name="connsiteX705" fmla="*/ 2303429 w 3600643"/>
              <a:gd name="connsiteY705" fmla="*/ 2587306 h 4584557"/>
              <a:gd name="connsiteX706" fmla="*/ 2868545 w 3600643"/>
              <a:gd name="connsiteY706" fmla="*/ 2678644 h 4584557"/>
              <a:gd name="connsiteX707" fmla="*/ 2931129 w 3600643"/>
              <a:gd name="connsiteY707" fmla="*/ 2618562 h 4584557"/>
              <a:gd name="connsiteX708" fmla="*/ 2860193 w 3600643"/>
              <a:gd name="connsiteY708" fmla="*/ 2686662 h 4584557"/>
              <a:gd name="connsiteX709" fmla="*/ 2300126 w 3600643"/>
              <a:gd name="connsiteY709" fmla="*/ 2596141 h 4584557"/>
              <a:gd name="connsiteX710" fmla="*/ 2267330 w 3600643"/>
              <a:gd name="connsiteY710" fmla="*/ 2684212 h 4584557"/>
              <a:gd name="connsiteX711" fmla="*/ 2789293 w 3600643"/>
              <a:gd name="connsiteY711" fmla="*/ 2754707 h 4584557"/>
              <a:gd name="connsiteX712" fmla="*/ 2860193 w 3600643"/>
              <a:gd name="connsiteY712" fmla="*/ 2686662 h 4584557"/>
              <a:gd name="connsiteX713" fmla="*/ 2786249 w 3600643"/>
              <a:gd name="connsiteY713" fmla="*/ 2763635 h 4584557"/>
              <a:gd name="connsiteX714" fmla="*/ 2265567 w 3600643"/>
              <a:gd name="connsiteY714" fmla="*/ 2693307 h 4584557"/>
              <a:gd name="connsiteX715" fmla="*/ 2264936 w 3600643"/>
              <a:gd name="connsiteY715" fmla="*/ 2777073 h 4584557"/>
              <a:gd name="connsiteX716" fmla="*/ 2785767 w 3600643"/>
              <a:gd name="connsiteY716" fmla="*/ 2835335 h 4584557"/>
              <a:gd name="connsiteX717" fmla="*/ 2786249 w 3600643"/>
              <a:gd name="connsiteY717" fmla="*/ 2763635 h 4584557"/>
              <a:gd name="connsiteX718" fmla="*/ 2665294 w 3600643"/>
              <a:gd name="connsiteY718" fmla="*/ 2929291 h 4584557"/>
              <a:gd name="connsiteX719" fmla="*/ 2645806 w 3600643"/>
              <a:gd name="connsiteY719" fmla="*/ 4354049 h 4584557"/>
              <a:gd name="connsiteX720" fmla="*/ 2679232 w 3600643"/>
              <a:gd name="connsiteY720" fmla="*/ 4345548 h 4584557"/>
              <a:gd name="connsiteX721" fmla="*/ 2714014 w 3600643"/>
              <a:gd name="connsiteY721" fmla="*/ 2935324 h 4584557"/>
              <a:gd name="connsiteX722" fmla="*/ 2665294 w 3600643"/>
              <a:gd name="connsiteY722" fmla="*/ 2929291 h 4584557"/>
              <a:gd name="connsiteX723" fmla="*/ 2636544 w 3600643"/>
              <a:gd name="connsiteY723" fmla="*/ 4356425 h 4584557"/>
              <a:gd name="connsiteX724" fmla="*/ 2656069 w 3600643"/>
              <a:gd name="connsiteY724" fmla="*/ 2928140 h 4584557"/>
              <a:gd name="connsiteX725" fmla="*/ 2599888 w 3600643"/>
              <a:gd name="connsiteY725" fmla="*/ 2921199 h 4584557"/>
              <a:gd name="connsiteX726" fmla="*/ 2576967 w 3600643"/>
              <a:gd name="connsiteY726" fmla="*/ 4371608 h 4584557"/>
              <a:gd name="connsiteX727" fmla="*/ 2636544 w 3600643"/>
              <a:gd name="connsiteY727" fmla="*/ 4356425 h 4584557"/>
              <a:gd name="connsiteX728" fmla="*/ 2570211 w 3600643"/>
              <a:gd name="connsiteY728" fmla="*/ 4214174 h 4584557"/>
              <a:gd name="connsiteX729" fmla="*/ 2590664 w 3600643"/>
              <a:gd name="connsiteY729" fmla="*/ 2920048 h 4584557"/>
              <a:gd name="connsiteX730" fmla="*/ 2550574 w 3600643"/>
              <a:gd name="connsiteY730" fmla="*/ 2915092 h 4584557"/>
              <a:gd name="connsiteX731" fmla="*/ 2548050 w 3600643"/>
              <a:gd name="connsiteY731" fmla="*/ 3671228 h 4584557"/>
              <a:gd name="connsiteX732" fmla="*/ 2570211 w 3600643"/>
              <a:gd name="connsiteY732" fmla="*/ 4214174 h 4584557"/>
              <a:gd name="connsiteX733" fmla="*/ 2540459 w 3600643"/>
              <a:gd name="connsiteY733" fmla="*/ 3711933 h 4584557"/>
              <a:gd name="connsiteX734" fmla="*/ 2538696 w 3600643"/>
              <a:gd name="connsiteY734" fmla="*/ 3708313 h 4584557"/>
              <a:gd name="connsiteX735" fmla="*/ 2538807 w 3600643"/>
              <a:gd name="connsiteY735" fmla="*/ 3671563 h 4584557"/>
              <a:gd name="connsiteX736" fmla="*/ 2509984 w 3600643"/>
              <a:gd name="connsiteY736" fmla="*/ 2965077 h 4584557"/>
              <a:gd name="connsiteX737" fmla="*/ 2439103 w 3600643"/>
              <a:gd name="connsiteY737" fmla="*/ 2960232 h 4584557"/>
              <a:gd name="connsiteX738" fmla="*/ 2430528 w 3600643"/>
              <a:gd name="connsiteY738" fmla="*/ 3014523 h 4584557"/>
              <a:gd name="connsiteX739" fmla="*/ 2516981 w 3600643"/>
              <a:gd name="connsiteY739" fmla="*/ 4364239 h 4584557"/>
              <a:gd name="connsiteX740" fmla="*/ 2567408 w 3600643"/>
              <a:gd name="connsiteY740" fmla="*/ 4372146 h 4584557"/>
              <a:gd name="connsiteX741" fmla="*/ 2540459 w 3600643"/>
              <a:gd name="connsiteY741" fmla="*/ 3711933 h 4584557"/>
              <a:gd name="connsiteX742" fmla="*/ 2539513 w 3600643"/>
              <a:gd name="connsiteY742" fmla="*/ 3461768 h 4584557"/>
              <a:gd name="connsiteX743" fmla="*/ 2541331 w 3600643"/>
              <a:gd name="connsiteY743" fmla="*/ 2913941 h 4584557"/>
              <a:gd name="connsiteX744" fmla="*/ 2517018 w 3600643"/>
              <a:gd name="connsiteY744" fmla="*/ 2910934 h 4584557"/>
              <a:gd name="connsiteX745" fmla="*/ 2519041 w 3600643"/>
              <a:gd name="connsiteY745" fmla="*/ 2960492 h 4584557"/>
              <a:gd name="connsiteX746" fmla="*/ 2519059 w 3600643"/>
              <a:gd name="connsiteY746" fmla="*/ 2960696 h 4584557"/>
              <a:gd name="connsiteX747" fmla="*/ 2539513 w 3600643"/>
              <a:gd name="connsiteY747" fmla="*/ 3461768 h 4584557"/>
              <a:gd name="connsiteX748" fmla="*/ 2576929 w 3600643"/>
              <a:gd name="connsiteY748" fmla="*/ 4381185 h 4584557"/>
              <a:gd name="connsiteX749" fmla="*/ 2578971 w 3600643"/>
              <a:gd name="connsiteY749" fmla="*/ 4505116 h 4584557"/>
              <a:gd name="connsiteX750" fmla="*/ 2696512 w 3600643"/>
              <a:gd name="connsiteY750" fmla="*/ 4476756 h 4584557"/>
              <a:gd name="connsiteX751" fmla="*/ 2692429 w 3600643"/>
              <a:gd name="connsiteY751" fmla="*/ 4352416 h 4584557"/>
              <a:gd name="connsiteX752" fmla="*/ 2684800 w 3600643"/>
              <a:gd name="connsiteY752" fmla="*/ 4353696 h 4584557"/>
              <a:gd name="connsiteX753" fmla="*/ 2576929 w 3600643"/>
              <a:gd name="connsiteY753" fmla="*/ 4381185 h 4584557"/>
              <a:gd name="connsiteX754" fmla="*/ 2569728 w 3600643"/>
              <a:gd name="connsiteY754" fmla="*/ 4505915 h 4584557"/>
              <a:gd name="connsiteX755" fmla="*/ 2567705 w 3600643"/>
              <a:gd name="connsiteY755" fmla="*/ 4381556 h 4584557"/>
              <a:gd name="connsiteX756" fmla="*/ 2512062 w 3600643"/>
              <a:gd name="connsiteY756" fmla="*/ 4372814 h 4584557"/>
              <a:gd name="connsiteX757" fmla="*/ 2511691 w 3600643"/>
              <a:gd name="connsiteY757" fmla="*/ 4372759 h 4584557"/>
              <a:gd name="connsiteX758" fmla="*/ 2439455 w 3600643"/>
              <a:gd name="connsiteY758" fmla="*/ 4361399 h 4584557"/>
              <a:gd name="connsiteX759" fmla="*/ 2439084 w 3600643"/>
              <a:gd name="connsiteY759" fmla="*/ 4361344 h 4584557"/>
              <a:gd name="connsiteX760" fmla="*/ 2366125 w 3600643"/>
              <a:gd name="connsiteY760" fmla="*/ 4349873 h 4584557"/>
              <a:gd name="connsiteX761" fmla="*/ 2365735 w 3600643"/>
              <a:gd name="connsiteY761" fmla="*/ 4349817 h 4584557"/>
              <a:gd name="connsiteX762" fmla="*/ 2343259 w 3600643"/>
              <a:gd name="connsiteY762" fmla="*/ 4346291 h 4584557"/>
              <a:gd name="connsiteX763" fmla="*/ 2329580 w 3600643"/>
              <a:gd name="connsiteY763" fmla="*/ 4351914 h 4584557"/>
              <a:gd name="connsiteX764" fmla="*/ 2363860 w 3600643"/>
              <a:gd name="connsiteY764" fmla="*/ 4488041 h 4584557"/>
              <a:gd name="connsiteX765" fmla="*/ 2569728 w 3600643"/>
              <a:gd name="connsiteY765" fmla="*/ 4505915 h 4584557"/>
              <a:gd name="connsiteX766" fmla="*/ 2509594 w 3600643"/>
              <a:gd name="connsiteY766" fmla="*/ 2955759 h 4584557"/>
              <a:gd name="connsiteX767" fmla="*/ 2507719 w 3600643"/>
              <a:gd name="connsiteY767" fmla="*/ 2909784 h 4584557"/>
              <a:gd name="connsiteX768" fmla="*/ 2448234 w 3600643"/>
              <a:gd name="connsiteY768" fmla="*/ 2902415 h 4584557"/>
              <a:gd name="connsiteX769" fmla="*/ 2440551 w 3600643"/>
              <a:gd name="connsiteY769" fmla="*/ 2951045 h 4584557"/>
              <a:gd name="connsiteX770" fmla="*/ 2509594 w 3600643"/>
              <a:gd name="connsiteY770" fmla="*/ 2955759 h 4584557"/>
              <a:gd name="connsiteX771" fmla="*/ 2430602 w 3600643"/>
              <a:gd name="connsiteY771" fmla="*/ 2954831 h 4584557"/>
              <a:gd name="connsiteX772" fmla="*/ 2430677 w 3600643"/>
              <a:gd name="connsiteY772" fmla="*/ 2954367 h 4584557"/>
              <a:gd name="connsiteX773" fmla="*/ 2439047 w 3600643"/>
              <a:gd name="connsiteY773" fmla="*/ 2901283 h 4584557"/>
              <a:gd name="connsiteX774" fmla="*/ 2361039 w 3600643"/>
              <a:gd name="connsiteY774" fmla="*/ 2891613 h 4584557"/>
              <a:gd name="connsiteX775" fmla="*/ 2210239 w 3600643"/>
              <a:gd name="connsiteY775" fmla="*/ 4419235 h 4584557"/>
              <a:gd name="connsiteX776" fmla="*/ 2213896 w 3600643"/>
              <a:gd name="connsiteY776" fmla="*/ 4418511 h 4584557"/>
              <a:gd name="connsiteX777" fmla="*/ 2273603 w 3600643"/>
              <a:gd name="connsiteY777" fmla="*/ 3949550 h 4584557"/>
              <a:gd name="connsiteX778" fmla="*/ 2273622 w 3600643"/>
              <a:gd name="connsiteY778" fmla="*/ 3949476 h 4584557"/>
              <a:gd name="connsiteX779" fmla="*/ 2273622 w 3600643"/>
              <a:gd name="connsiteY779" fmla="*/ 3949439 h 4584557"/>
              <a:gd name="connsiteX780" fmla="*/ 2319149 w 3600643"/>
              <a:gd name="connsiteY780" fmla="*/ 3660964 h 4584557"/>
              <a:gd name="connsiteX781" fmla="*/ 2319224 w 3600643"/>
              <a:gd name="connsiteY781" fmla="*/ 3660537 h 4584557"/>
              <a:gd name="connsiteX782" fmla="*/ 2367276 w 3600643"/>
              <a:gd name="connsiteY782" fmla="*/ 3356063 h 4584557"/>
              <a:gd name="connsiteX783" fmla="*/ 2367368 w 3600643"/>
              <a:gd name="connsiteY783" fmla="*/ 3355414 h 4584557"/>
              <a:gd name="connsiteX784" fmla="*/ 2421285 w 3600643"/>
              <a:gd name="connsiteY784" fmla="*/ 3013799 h 4584557"/>
              <a:gd name="connsiteX785" fmla="*/ 2421341 w 3600643"/>
              <a:gd name="connsiteY785" fmla="*/ 3013428 h 4584557"/>
              <a:gd name="connsiteX786" fmla="*/ 2430602 w 3600643"/>
              <a:gd name="connsiteY786" fmla="*/ 2954831 h 4584557"/>
              <a:gd name="connsiteX787" fmla="*/ 2507608 w 3600643"/>
              <a:gd name="connsiteY787" fmla="*/ 4362754 h 4584557"/>
              <a:gd name="connsiteX788" fmla="*/ 2423939 w 3600643"/>
              <a:gd name="connsiteY788" fmla="*/ 3056341 h 4584557"/>
              <a:gd name="connsiteX789" fmla="*/ 2376537 w 3600643"/>
              <a:gd name="connsiteY789" fmla="*/ 3356620 h 4584557"/>
              <a:gd name="connsiteX790" fmla="*/ 2444355 w 3600643"/>
              <a:gd name="connsiteY790" fmla="*/ 4352824 h 4584557"/>
              <a:gd name="connsiteX791" fmla="*/ 2507608 w 3600643"/>
              <a:gd name="connsiteY791" fmla="*/ 4362754 h 4584557"/>
              <a:gd name="connsiteX792" fmla="*/ 2434964 w 3600643"/>
              <a:gd name="connsiteY792" fmla="*/ 4351339 h 4584557"/>
              <a:gd name="connsiteX793" fmla="*/ 2370060 w 3600643"/>
              <a:gd name="connsiteY793" fmla="*/ 3397733 h 4584557"/>
              <a:gd name="connsiteX794" fmla="*/ 2328392 w 3600643"/>
              <a:gd name="connsiteY794" fmla="*/ 3661651 h 4584557"/>
              <a:gd name="connsiteX795" fmla="*/ 2371043 w 3600643"/>
              <a:gd name="connsiteY795" fmla="*/ 4341298 h 4584557"/>
              <a:gd name="connsiteX796" fmla="*/ 2434964 w 3600643"/>
              <a:gd name="connsiteY796" fmla="*/ 4351339 h 4584557"/>
              <a:gd name="connsiteX797" fmla="*/ 2264249 w 3600643"/>
              <a:gd name="connsiteY797" fmla="*/ 2870286 h 4584557"/>
              <a:gd name="connsiteX798" fmla="*/ 2718728 w 3600643"/>
              <a:gd name="connsiteY798" fmla="*/ 2926563 h 4584557"/>
              <a:gd name="connsiteX799" fmla="*/ 2785210 w 3600643"/>
              <a:gd name="connsiteY799" fmla="*/ 2917356 h 4584557"/>
              <a:gd name="connsiteX800" fmla="*/ 2785693 w 3600643"/>
              <a:gd name="connsiteY800" fmla="*/ 2844635 h 4584557"/>
              <a:gd name="connsiteX801" fmla="*/ 2264880 w 3600643"/>
              <a:gd name="connsiteY801" fmla="*/ 2786372 h 4584557"/>
              <a:gd name="connsiteX802" fmla="*/ 2264249 w 3600643"/>
              <a:gd name="connsiteY802" fmla="*/ 2870286 h 4584557"/>
              <a:gd name="connsiteX803" fmla="*/ 2200755 w 3600643"/>
              <a:gd name="connsiteY803" fmla="*/ 4421073 h 4584557"/>
              <a:gd name="connsiteX804" fmla="*/ 2351852 w 3600643"/>
              <a:gd name="connsiteY804" fmla="*/ 2890480 h 4584557"/>
              <a:gd name="connsiteX805" fmla="*/ 2277018 w 3600643"/>
              <a:gd name="connsiteY805" fmla="*/ 2881218 h 4584557"/>
              <a:gd name="connsiteX806" fmla="*/ 2150476 w 3600643"/>
              <a:gd name="connsiteY806" fmla="*/ 4430910 h 4584557"/>
              <a:gd name="connsiteX807" fmla="*/ 2200755 w 3600643"/>
              <a:gd name="connsiteY807" fmla="*/ 4421073 h 4584557"/>
              <a:gd name="connsiteX808" fmla="*/ 1846463 w 3600643"/>
              <a:gd name="connsiteY808" fmla="*/ 4408619 h 4584557"/>
              <a:gd name="connsiteX809" fmla="*/ 1869180 w 3600643"/>
              <a:gd name="connsiteY809" fmla="*/ 4412405 h 4584557"/>
              <a:gd name="connsiteX810" fmla="*/ 1938799 w 3600643"/>
              <a:gd name="connsiteY810" fmla="*/ 2897496 h 4584557"/>
              <a:gd name="connsiteX811" fmla="*/ 1882432 w 3600643"/>
              <a:gd name="connsiteY811" fmla="*/ 2900726 h 4584557"/>
              <a:gd name="connsiteX812" fmla="*/ 1827717 w 3600643"/>
              <a:gd name="connsiteY812" fmla="*/ 3984055 h 4584557"/>
              <a:gd name="connsiteX813" fmla="*/ 1846463 w 3600643"/>
              <a:gd name="connsiteY813" fmla="*/ 4408619 h 4584557"/>
              <a:gd name="connsiteX814" fmla="*/ 1878367 w 3600643"/>
              <a:gd name="connsiteY814" fmla="*/ 4413927 h 4584557"/>
              <a:gd name="connsiteX815" fmla="*/ 1941527 w 3600643"/>
              <a:gd name="connsiteY815" fmla="*/ 4424395 h 4584557"/>
              <a:gd name="connsiteX816" fmla="*/ 2015303 w 3600643"/>
              <a:gd name="connsiteY816" fmla="*/ 2893079 h 4584557"/>
              <a:gd name="connsiteX817" fmla="*/ 1948079 w 3600643"/>
              <a:gd name="connsiteY817" fmla="*/ 2896958 h 4584557"/>
              <a:gd name="connsiteX818" fmla="*/ 1878367 w 3600643"/>
              <a:gd name="connsiteY818" fmla="*/ 4413927 h 4584557"/>
              <a:gd name="connsiteX819" fmla="*/ 1950714 w 3600643"/>
              <a:gd name="connsiteY819" fmla="*/ 4425917 h 4584557"/>
              <a:gd name="connsiteX820" fmla="*/ 2013484 w 3600643"/>
              <a:gd name="connsiteY820" fmla="*/ 4436330 h 4584557"/>
              <a:gd name="connsiteX821" fmla="*/ 2080950 w 3600643"/>
              <a:gd name="connsiteY821" fmla="*/ 2889311 h 4584557"/>
              <a:gd name="connsiteX822" fmla="*/ 2024602 w 3600643"/>
              <a:gd name="connsiteY822" fmla="*/ 2892540 h 4584557"/>
              <a:gd name="connsiteX823" fmla="*/ 1950714 w 3600643"/>
              <a:gd name="connsiteY823" fmla="*/ 4425917 h 4584557"/>
              <a:gd name="connsiteX824" fmla="*/ 2022690 w 3600643"/>
              <a:gd name="connsiteY824" fmla="*/ 4437870 h 4584557"/>
              <a:gd name="connsiteX825" fmla="*/ 2068441 w 3600643"/>
              <a:gd name="connsiteY825" fmla="*/ 4445462 h 4584557"/>
              <a:gd name="connsiteX826" fmla="*/ 2119091 w 3600643"/>
              <a:gd name="connsiteY826" fmla="*/ 3806426 h 4584557"/>
              <a:gd name="connsiteX827" fmla="*/ 2148750 w 3600643"/>
              <a:gd name="connsiteY827" fmla="*/ 2885413 h 4584557"/>
              <a:gd name="connsiteX828" fmla="*/ 2090230 w 3600643"/>
              <a:gd name="connsiteY828" fmla="*/ 2888773 h 4584557"/>
              <a:gd name="connsiteX829" fmla="*/ 2022690 w 3600643"/>
              <a:gd name="connsiteY829" fmla="*/ 4437870 h 4584557"/>
              <a:gd name="connsiteX830" fmla="*/ 2077776 w 3600643"/>
              <a:gd name="connsiteY830" fmla="*/ 4445128 h 4584557"/>
              <a:gd name="connsiteX831" fmla="*/ 2141029 w 3600643"/>
              <a:gd name="connsiteY831" fmla="*/ 4432748 h 4584557"/>
              <a:gd name="connsiteX832" fmla="*/ 2267812 w 3600643"/>
              <a:gd name="connsiteY832" fmla="*/ 2880086 h 4584557"/>
              <a:gd name="connsiteX833" fmla="*/ 2259405 w 3600643"/>
              <a:gd name="connsiteY833" fmla="*/ 2879047 h 4584557"/>
              <a:gd name="connsiteX834" fmla="*/ 2201609 w 3600643"/>
              <a:gd name="connsiteY834" fmla="*/ 2882369 h 4584557"/>
              <a:gd name="connsiteX835" fmla="*/ 2077776 w 3600643"/>
              <a:gd name="connsiteY835" fmla="*/ 4445128 h 4584557"/>
              <a:gd name="connsiteX836" fmla="*/ 2217329 w 3600643"/>
              <a:gd name="connsiteY836" fmla="*/ 4427290 h 4584557"/>
              <a:gd name="connsiteX837" fmla="*/ 2077071 w 3600643"/>
              <a:gd name="connsiteY837" fmla="*/ 4454705 h 4584557"/>
              <a:gd name="connsiteX838" fmla="*/ 2068886 w 3600643"/>
              <a:gd name="connsiteY838" fmla="*/ 4593114 h 4584557"/>
              <a:gd name="connsiteX839" fmla="*/ 2218072 w 3600643"/>
              <a:gd name="connsiteY839" fmla="*/ 4573570 h 4584557"/>
              <a:gd name="connsiteX840" fmla="*/ 2227463 w 3600643"/>
              <a:gd name="connsiteY840" fmla="*/ 4432729 h 4584557"/>
              <a:gd name="connsiteX841" fmla="*/ 2217329 w 3600643"/>
              <a:gd name="connsiteY841" fmla="*/ 4427290 h 4584557"/>
              <a:gd name="connsiteX842" fmla="*/ 2067810 w 3600643"/>
              <a:gd name="connsiteY842" fmla="*/ 4454724 h 4584557"/>
              <a:gd name="connsiteX843" fmla="*/ 1841823 w 3600643"/>
              <a:gd name="connsiteY843" fmla="*/ 4417231 h 4584557"/>
              <a:gd name="connsiteX844" fmla="*/ 1831596 w 3600643"/>
              <a:gd name="connsiteY844" fmla="*/ 4417973 h 4584557"/>
              <a:gd name="connsiteX845" fmla="*/ 1839855 w 3600643"/>
              <a:gd name="connsiteY845" fmla="*/ 4557291 h 4584557"/>
              <a:gd name="connsiteX846" fmla="*/ 2059606 w 3600643"/>
              <a:gd name="connsiteY846" fmla="*/ 4593040 h 4584557"/>
              <a:gd name="connsiteX847" fmla="*/ 2067810 w 3600643"/>
              <a:gd name="connsiteY847" fmla="*/ 4454724 h 4584557"/>
              <a:gd name="connsiteX848" fmla="*/ 3060548 w 3600643"/>
              <a:gd name="connsiteY848" fmla="*/ 628755 h 4584557"/>
              <a:gd name="connsiteX849" fmla="*/ 3050897 w 3600643"/>
              <a:gd name="connsiteY849" fmla="*/ 560098 h 4584557"/>
              <a:gd name="connsiteX850" fmla="*/ 2974337 w 3600643"/>
              <a:gd name="connsiteY850" fmla="*/ 515728 h 4584557"/>
              <a:gd name="connsiteX851" fmla="*/ 2919343 w 3600643"/>
              <a:gd name="connsiteY851" fmla="*/ 517209 h 4584557"/>
              <a:gd name="connsiteX852" fmla="*/ 2929458 w 3600643"/>
              <a:gd name="connsiteY852" fmla="*/ 576105 h 4584557"/>
              <a:gd name="connsiteX853" fmla="*/ 3003680 w 3600643"/>
              <a:gd name="connsiteY853" fmla="*/ 624818 h 4584557"/>
              <a:gd name="connsiteX854" fmla="*/ 3060548 w 3600643"/>
              <a:gd name="connsiteY854" fmla="*/ 628755 h 4584557"/>
              <a:gd name="connsiteX855" fmla="*/ 2134681 w 3600643"/>
              <a:gd name="connsiteY855" fmla="*/ 3609699 h 4584557"/>
              <a:gd name="connsiteX856" fmla="*/ 2192273 w 3600643"/>
              <a:gd name="connsiteY856" fmla="*/ 2882907 h 4584557"/>
              <a:gd name="connsiteX857" fmla="*/ 2158030 w 3600643"/>
              <a:gd name="connsiteY857" fmla="*/ 2884875 h 4584557"/>
              <a:gd name="connsiteX858" fmla="*/ 2134681 w 3600643"/>
              <a:gd name="connsiteY858" fmla="*/ 3609699 h 4584557"/>
              <a:gd name="connsiteX859" fmla="*/ 2196876 w 3600643"/>
              <a:gd name="connsiteY859" fmla="*/ 2873367 h 4584557"/>
              <a:gd name="connsiteX860" fmla="*/ 2197210 w 3600643"/>
              <a:gd name="connsiteY860" fmla="*/ 2873348 h 4584557"/>
              <a:gd name="connsiteX861" fmla="*/ 2255006 w 3600643"/>
              <a:gd name="connsiteY861" fmla="*/ 2870026 h 4584557"/>
              <a:gd name="connsiteX862" fmla="*/ 2255637 w 3600643"/>
              <a:gd name="connsiteY862" fmla="*/ 2786167 h 4584557"/>
              <a:gd name="connsiteX863" fmla="*/ 458350 w 3600643"/>
              <a:gd name="connsiteY863" fmla="*/ 2909338 h 4584557"/>
              <a:gd name="connsiteX864" fmla="*/ 459305 w 3600643"/>
              <a:gd name="connsiteY864" fmla="*/ 2973355 h 4584557"/>
              <a:gd name="connsiteX865" fmla="*/ 549444 w 3600643"/>
              <a:gd name="connsiteY865" fmla="*/ 2968177 h 4584557"/>
              <a:gd name="connsiteX866" fmla="*/ 549784 w 3600643"/>
              <a:gd name="connsiteY866" fmla="*/ 2968158 h 4584557"/>
              <a:gd name="connsiteX867" fmla="*/ 596301 w 3600643"/>
              <a:gd name="connsiteY867" fmla="*/ 2965466 h 4584557"/>
              <a:gd name="connsiteX868" fmla="*/ 596908 w 3600643"/>
              <a:gd name="connsiteY868" fmla="*/ 2965448 h 4584557"/>
              <a:gd name="connsiteX869" fmla="*/ 644510 w 3600643"/>
              <a:gd name="connsiteY869" fmla="*/ 2962701 h 4584557"/>
              <a:gd name="connsiteX870" fmla="*/ 644950 w 3600643"/>
              <a:gd name="connsiteY870" fmla="*/ 2962682 h 4584557"/>
              <a:gd name="connsiteX871" fmla="*/ 792113 w 3600643"/>
              <a:gd name="connsiteY871" fmla="*/ 2954200 h 4584557"/>
              <a:gd name="connsiteX872" fmla="*/ 792462 w 3600643"/>
              <a:gd name="connsiteY872" fmla="*/ 2954181 h 4584557"/>
              <a:gd name="connsiteX873" fmla="*/ 843589 w 3600643"/>
              <a:gd name="connsiteY873" fmla="*/ 2951249 h 4584557"/>
              <a:gd name="connsiteX874" fmla="*/ 843645 w 3600643"/>
              <a:gd name="connsiteY874" fmla="*/ 2951249 h 4584557"/>
              <a:gd name="connsiteX875" fmla="*/ 876117 w 3600643"/>
              <a:gd name="connsiteY875" fmla="*/ 2949374 h 4584557"/>
              <a:gd name="connsiteX876" fmla="*/ 876592 w 3600643"/>
              <a:gd name="connsiteY876" fmla="*/ 2949337 h 4584557"/>
              <a:gd name="connsiteX877" fmla="*/ 1774023 w 3600643"/>
              <a:gd name="connsiteY877" fmla="*/ 2897700 h 4584557"/>
              <a:gd name="connsiteX878" fmla="*/ 1774042 w 3600643"/>
              <a:gd name="connsiteY878" fmla="*/ 2897700 h 4584557"/>
              <a:gd name="connsiteX879" fmla="*/ 1774060 w 3600643"/>
              <a:gd name="connsiteY879" fmla="*/ 2897700 h 4584557"/>
              <a:gd name="connsiteX880" fmla="*/ 1813389 w 3600643"/>
              <a:gd name="connsiteY880" fmla="*/ 2895436 h 4584557"/>
              <a:gd name="connsiteX881" fmla="*/ 1813426 w 3600643"/>
              <a:gd name="connsiteY881" fmla="*/ 2895436 h 4584557"/>
              <a:gd name="connsiteX882" fmla="*/ 2196876 w 3600643"/>
              <a:gd name="connsiteY882" fmla="*/ 2873367 h 4584557"/>
              <a:gd name="connsiteX883" fmla="*/ 1823393 w 3600643"/>
              <a:gd name="connsiteY883" fmla="*/ 3886220 h 4584557"/>
              <a:gd name="connsiteX884" fmla="*/ 1873134 w 3600643"/>
              <a:gd name="connsiteY884" fmla="*/ 2901264 h 4584557"/>
              <a:gd name="connsiteX885" fmla="*/ 1817992 w 3600643"/>
              <a:gd name="connsiteY885" fmla="*/ 2904438 h 4584557"/>
              <a:gd name="connsiteX886" fmla="*/ 1796314 w 3600643"/>
              <a:gd name="connsiteY886" fmla="*/ 3273486 h 4584557"/>
              <a:gd name="connsiteX887" fmla="*/ 1823393 w 3600643"/>
              <a:gd name="connsiteY887" fmla="*/ 3886220 h 4584557"/>
              <a:gd name="connsiteX888" fmla="*/ 1792342 w 3600643"/>
              <a:gd name="connsiteY888" fmla="*/ 3183335 h 4584557"/>
              <a:gd name="connsiteX889" fmla="*/ 1808693 w 3600643"/>
              <a:gd name="connsiteY889" fmla="*/ 2904976 h 4584557"/>
              <a:gd name="connsiteX890" fmla="*/ 1779183 w 3600643"/>
              <a:gd name="connsiteY890" fmla="*/ 2906684 h 4584557"/>
              <a:gd name="connsiteX891" fmla="*/ 1779944 w 3600643"/>
              <a:gd name="connsiteY891" fmla="*/ 2919714 h 4584557"/>
              <a:gd name="connsiteX892" fmla="*/ 1779962 w 3600643"/>
              <a:gd name="connsiteY892" fmla="*/ 2919936 h 4584557"/>
              <a:gd name="connsiteX893" fmla="*/ 1779981 w 3600643"/>
              <a:gd name="connsiteY893" fmla="*/ 2920400 h 4584557"/>
              <a:gd name="connsiteX894" fmla="*/ 1781688 w 3600643"/>
              <a:gd name="connsiteY894" fmla="*/ 2950376 h 4584557"/>
              <a:gd name="connsiteX895" fmla="*/ 1781707 w 3600643"/>
              <a:gd name="connsiteY895" fmla="*/ 2950580 h 4584557"/>
              <a:gd name="connsiteX896" fmla="*/ 1781725 w 3600643"/>
              <a:gd name="connsiteY896" fmla="*/ 2950859 h 4584557"/>
              <a:gd name="connsiteX897" fmla="*/ 1783229 w 3600643"/>
              <a:gd name="connsiteY897" fmla="*/ 2976844 h 4584557"/>
              <a:gd name="connsiteX898" fmla="*/ 1783229 w 3600643"/>
              <a:gd name="connsiteY898" fmla="*/ 2976900 h 4584557"/>
              <a:gd name="connsiteX899" fmla="*/ 1783229 w 3600643"/>
              <a:gd name="connsiteY899" fmla="*/ 2976956 h 4584557"/>
              <a:gd name="connsiteX900" fmla="*/ 1783229 w 3600643"/>
              <a:gd name="connsiteY900" fmla="*/ 2976993 h 4584557"/>
              <a:gd name="connsiteX901" fmla="*/ 1792342 w 3600643"/>
              <a:gd name="connsiteY901" fmla="*/ 3183335 h 4584557"/>
              <a:gd name="connsiteX902" fmla="*/ 1773708 w 3600643"/>
              <a:gd name="connsiteY902" fmla="*/ 2972724 h 4584557"/>
              <a:gd name="connsiteX903" fmla="*/ 1772742 w 3600643"/>
              <a:gd name="connsiteY903" fmla="*/ 2955815 h 4584557"/>
              <a:gd name="connsiteX904" fmla="*/ 1330234 w 3600643"/>
              <a:gd name="connsiteY904" fmla="*/ 2985865 h 4584557"/>
              <a:gd name="connsiteX905" fmla="*/ 1346170 w 3600643"/>
              <a:gd name="connsiteY905" fmla="*/ 2987387 h 4584557"/>
              <a:gd name="connsiteX906" fmla="*/ 1346281 w 3600643"/>
              <a:gd name="connsiteY906" fmla="*/ 2987406 h 4584557"/>
              <a:gd name="connsiteX907" fmla="*/ 1346393 w 3600643"/>
              <a:gd name="connsiteY907" fmla="*/ 2987424 h 4584557"/>
              <a:gd name="connsiteX908" fmla="*/ 1439436 w 3600643"/>
              <a:gd name="connsiteY908" fmla="*/ 2996333 h 4584557"/>
              <a:gd name="connsiteX909" fmla="*/ 1444492 w 3600643"/>
              <a:gd name="connsiteY909" fmla="*/ 2987907 h 4584557"/>
              <a:gd name="connsiteX910" fmla="*/ 1448575 w 3600643"/>
              <a:gd name="connsiteY910" fmla="*/ 2985642 h 4584557"/>
              <a:gd name="connsiteX911" fmla="*/ 1773708 w 3600643"/>
              <a:gd name="connsiteY911" fmla="*/ 2972724 h 4584557"/>
              <a:gd name="connsiteX912" fmla="*/ 1772204 w 3600643"/>
              <a:gd name="connsiteY912" fmla="*/ 2946572 h 4584557"/>
              <a:gd name="connsiteX913" fmla="*/ 1770979 w 3600643"/>
              <a:gd name="connsiteY913" fmla="*/ 2925319 h 4584557"/>
              <a:gd name="connsiteX914" fmla="*/ 1196519 w 3600643"/>
              <a:gd name="connsiteY914" fmla="*/ 2973058 h 4584557"/>
              <a:gd name="connsiteX915" fmla="*/ 1223566 w 3600643"/>
              <a:gd name="connsiteY915" fmla="*/ 2975638 h 4584557"/>
              <a:gd name="connsiteX916" fmla="*/ 1223817 w 3600643"/>
              <a:gd name="connsiteY916" fmla="*/ 2975657 h 4584557"/>
              <a:gd name="connsiteX917" fmla="*/ 1273522 w 3600643"/>
              <a:gd name="connsiteY917" fmla="*/ 2980427 h 4584557"/>
              <a:gd name="connsiteX918" fmla="*/ 1772204 w 3600643"/>
              <a:gd name="connsiteY918" fmla="*/ 2946572 h 4584557"/>
              <a:gd name="connsiteX919" fmla="*/ 1770459 w 3600643"/>
              <a:gd name="connsiteY919" fmla="*/ 2916057 h 4584557"/>
              <a:gd name="connsiteX920" fmla="*/ 1769940 w 3600643"/>
              <a:gd name="connsiteY920" fmla="*/ 2907204 h 4584557"/>
              <a:gd name="connsiteX921" fmla="*/ 982433 w 3600643"/>
              <a:gd name="connsiteY921" fmla="*/ 2952530 h 4584557"/>
              <a:gd name="connsiteX922" fmla="*/ 1144506 w 3600643"/>
              <a:gd name="connsiteY922" fmla="*/ 2968065 h 4584557"/>
              <a:gd name="connsiteX923" fmla="*/ 1770459 w 3600643"/>
              <a:gd name="connsiteY923" fmla="*/ 2916057 h 4584557"/>
              <a:gd name="connsiteX924" fmla="*/ 1273287 w 3600643"/>
              <a:gd name="connsiteY924" fmla="*/ 2989689 h 4584557"/>
              <a:gd name="connsiteX925" fmla="*/ 1272804 w 3600643"/>
              <a:gd name="connsiteY925" fmla="*/ 2989651 h 4584557"/>
              <a:gd name="connsiteX926" fmla="*/ 1225678 w 3600643"/>
              <a:gd name="connsiteY926" fmla="*/ 2985141 h 4584557"/>
              <a:gd name="connsiteX927" fmla="*/ 1049358 w 3600643"/>
              <a:gd name="connsiteY927" fmla="*/ 3264743 h 4584557"/>
              <a:gd name="connsiteX928" fmla="*/ 907482 w 3600643"/>
              <a:gd name="connsiteY928" fmla="*/ 3561941 h 4584557"/>
              <a:gd name="connsiteX929" fmla="*/ 948189 w 3600643"/>
              <a:gd name="connsiteY929" fmla="*/ 3557208 h 4584557"/>
              <a:gd name="connsiteX930" fmla="*/ 1283374 w 3600643"/>
              <a:gd name="connsiteY930" fmla="*/ 2990654 h 4584557"/>
              <a:gd name="connsiteX931" fmla="*/ 1273287 w 3600643"/>
              <a:gd name="connsiteY931" fmla="*/ 2989689 h 4584557"/>
              <a:gd name="connsiteX932" fmla="*/ 1083431 w 3600643"/>
              <a:gd name="connsiteY932" fmla="*/ 3193358 h 4584557"/>
              <a:gd name="connsiteX933" fmla="*/ 1215365 w 3600643"/>
              <a:gd name="connsiteY933" fmla="*/ 2984139 h 4584557"/>
              <a:gd name="connsiteX934" fmla="*/ 1184707 w 3600643"/>
              <a:gd name="connsiteY934" fmla="*/ 2981206 h 4584557"/>
              <a:gd name="connsiteX935" fmla="*/ 1083431 w 3600643"/>
              <a:gd name="connsiteY935" fmla="*/ 3193358 h 4584557"/>
              <a:gd name="connsiteX936" fmla="*/ 1144408 w 3600643"/>
              <a:gd name="connsiteY936" fmla="*/ 2977345 h 4584557"/>
              <a:gd name="connsiteX937" fmla="*/ 1143743 w 3600643"/>
              <a:gd name="connsiteY937" fmla="*/ 2977271 h 4584557"/>
              <a:gd name="connsiteX938" fmla="*/ 1081053 w 3600643"/>
              <a:gd name="connsiteY938" fmla="*/ 2971276 h 4584557"/>
              <a:gd name="connsiteX939" fmla="*/ 629152 w 3600643"/>
              <a:gd name="connsiteY939" fmla="*/ 3557505 h 4584557"/>
              <a:gd name="connsiteX940" fmla="*/ 656537 w 3600643"/>
              <a:gd name="connsiteY940" fmla="*/ 3563519 h 4584557"/>
              <a:gd name="connsiteX941" fmla="*/ 697338 w 3600643"/>
              <a:gd name="connsiteY941" fmla="*/ 3520625 h 4584557"/>
              <a:gd name="connsiteX942" fmla="*/ 795732 w 3600643"/>
              <a:gd name="connsiteY942" fmla="*/ 3407440 h 4584557"/>
              <a:gd name="connsiteX943" fmla="*/ 796001 w 3600643"/>
              <a:gd name="connsiteY943" fmla="*/ 3407124 h 4584557"/>
              <a:gd name="connsiteX944" fmla="*/ 849068 w 3600643"/>
              <a:gd name="connsiteY944" fmla="*/ 3346077 h 4584557"/>
              <a:gd name="connsiteX945" fmla="*/ 849394 w 3600643"/>
              <a:gd name="connsiteY945" fmla="*/ 3345706 h 4584557"/>
              <a:gd name="connsiteX946" fmla="*/ 900379 w 3600643"/>
              <a:gd name="connsiteY946" fmla="*/ 3287035 h 4584557"/>
              <a:gd name="connsiteX947" fmla="*/ 900769 w 3600643"/>
              <a:gd name="connsiteY947" fmla="*/ 3286590 h 4584557"/>
              <a:gd name="connsiteX948" fmla="*/ 982381 w 3600643"/>
              <a:gd name="connsiteY948" fmla="*/ 3192708 h 4584557"/>
              <a:gd name="connsiteX949" fmla="*/ 982472 w 3600643"/>
              <a:gd name="connsiteY949" fmla="*/ 3192597 h 4584557"/>
              <a:gd name="connsiteX950" fmla="*/ 1167654 w 3600643"/>
              <a:gd name="connsiteY950" fmla="*/ 2979573 h 4584557"/>
              <a:gd name="connsiteX951" fmla="*/ 1144408 w 3600643"/>
              <a:gd name="connsiteY951" fmla="*/ 2977345 h 4584557"/>
              <a:gd name="connsiteX952" fmla="*/ 1396085 w 3600643"/>
              <a:gd name="connsiteY952" fmla="*/ 3001456 h 4584557"/>
              <a:gd name="connsiteX953" fmla="*/ 1348217 w 3600643"/>
              <a:gd name="connsiteY953" fmla="*/ 2996872 h 4584557"/>
              <a:gd name="connsiteX954" fmla="*/ 1017840 w 3600643"/>
              <a:gd name="connsiteY954" fmla="*/ 3549079 h 4584557"/>
              <a:gd name="connsiteX955" fmla="*/ 1056476 w 3600643"/>
              <a:gd name="connsiteY955" fmla="*/ 3544587 h 4584557"/>
              <a:gd name="connsiteX956" fmla="*/ 1376698 w 3600643"/>
              <a:gd name="connsiteY956" fmla="*/ 3005410 h 4584557"/>
              <a:gd name="connsiteX957" fmla="*/ 1380430 w 3600643"/>
              <a:gd name="connsiteY957" fmla="*/ 3003145 h 4584557"/>
              <a:gd name="connsiteX958" fmla="*/ 1396085 w 3600643"/>
              <a:gd name="connsiteY958" fmla="*/ 3001456 h 4584557"/>
              <a:gd name="connsiteX959" fmla="*/ 1338022 w 3600643"/>
              <a:gd name="connsiteY959" fmla="*/ 2995906 h 4584557"/>
              <a:gd name="connsiteX960" fmla="*/ 1293558 w 3600643"/>
              <a:gd name="connsiteY960" fmla="*/ 2991637 h 4584557"/>
              <a:gd name="connsiteX961" fmla="*/ 959749 w 3600643"/>
              <a:gd name="connsiteY961" fmla="*/ 3555853 h 4584557"/>
              <a:gd name="connsiteX962" fmla="*/ 1006253 w 3600643"/>
              <a:gd name="connsiteY962" fmla="*/ 3550434 h 4584557"/>
              <a:gd name="connsiteX963" fmla="*/ 1338022 w 3600643"/>
              <a:gd name="connsiteY963" fmla="*/ 2995906 h 4584557"/>
              <a:gd name="connsiteX964" fmla="*/ 1070175 w 3600643"/>
              <a:gd name="connsiteY964" fmla="*/ 2970218 h 4584557"/>
              <a:gd name="connsiteX965" fmla="*/ 962145 w 3600643"/>
              <a:gd name="connsiteY965" fmla="*/ 2959880 h 4584557"/>
              <a:gd name="connsiteX966" fmla="*/ 568340 w 3600643"/>
              <a:gd name="connsiteY966" fmla="*/ 3544179 h 4584557"/>
              <a:gd name="connsiteX967" fmla="*/ 619157 w 3600643"/>
              <a:gd name="connsiteY967" fmla="*/ 3555315 h 4584557"/>
              <a:gd name="connsiteX968" fmla="*/ 1070175 w 3600643"/>
              <a:gd name="connsiteY968" fmla="*/ 2970218 h 4584557"/>
              <a:gd name="connsiteX969" fmla="*/ 951647 w 3600643"/>
              <a:gd name="connsiteY969" fmla="*/ 2958859 h 4584557"/>
              <a:gd name="connsiteX970" fmla="*/ 921881 w 3600643"/>
              <a:gd name="connsiteY970" fmla="*/ 2956019 h 4584557"/>
              <a:gd name="connsiteX971" fmla="*/ 879209 w 3600643"/>
              <a:gd name="connsiteY971" fmla="*/ 2958469 h 4584557"/>
              <a:gd name="connsiteX972" fmla="*/ 829194 w 3600643"/>
              <a:gd name="connsiteY972" fmla="*/ 3034123 h 4584557"/>
              <a:gd name="connsiteX973" fmla="*/ 829134 w 3600643"/>
              <a:gd name="connsiteY973" fmla="*/ 3034216 h 4584557"/>
              <a:gd name="connsiteX974" fmla="*/ 829021 w 3600643"/>
              <a:gd name="connsiteY974" fmla="*/ 3034402 h 4584557"/>
              <a:gd name="connsiteX975" fmla="*/ 741769 w 3600643"/>
              <a:gd name="connsiteY975" fmla="*/ 3166389 h 4584557"/>
              <a:gd name="connsiteX976" fmla="*/ 741518 w 3600643"/>
              <a:gd name="connsiteY976" fmla="*/ 3166779 h 4584557"/>
              <a:gd name="connsiteX977" fmla="*/ 562468 w 3600643"/>
              <a:gd name="connsiteY977" fmla="*/ 3437657 h 4584557"/>
              <a:gd name="connsiteX978" fmla="*/ 562334 w 3600643"/>
              <a:gd name="connsiteY978" fmla="*/ 3437861 h 4584557"/>
              <a:gd name="connsiteX979" fmla="*/ 501715 w 3600643"/>
              <a:gd name="connsiteY979" fmla="*/ 3529571 h 4584557"/>
              <a:gd name="connsiteX980" fmla="*/ 558603 w 3600643"/>
              <a:gd name="connsiteY980" fmla="*/ 3542044 h 4584557"/>
              <a:gd name="connsiteX981" fmla="*/ 951647 w 3600643"/>
              <a:gd name="connsiteY981" fmla="*/ 2958859 h 4584557"/>
              <a:gd name="connsiteX982" fmla="*/ 1049787 w 3600643"/>
              <a:gd name="connsiteY982" fmla="*/ 3129267 h 4584557"/>
              <a:gd name="connsiteX983" fmla="*/ 1023881 w 3600643"/>
              <a:gd name="connsiteY983" fmla="*/ 3296575 h 4584557"/>
              <a:gd name="connsiteX984" fmla="*/ 1169479 w 3600643"/>
              <a:gd name="connsiteY984" fmla="*/ 2991582 h 4584557"/>
              <a:gd name="connsiteX985" fmla="*/ 1049787 w 3600643"/>
              <a:gd name="connsiteY985" fmla="*/ 3129267 h 4584557"/>
              <a:gd name="connsiteX986" fmla="*/ 1010037 w 3600643"/>
              <a:gd name="connsiteY986" fmla="*/ 3325568 h 4584557"/>
              <a:gd name="connsiteX987" fmla="*/ 1038406 w 3600643"/>
              <a:gd name="connsiteY987" fmla="*/ 3142371 h 4584557"/>
              <a:gd name="connsiteX988" fmla="*/ 990271 w 3600643"/>
              <a:gd name="connsiteY988" fmla="*/ 3197738 h 4584557"/>
              <a:gd name="connsiteX989" fmla="*/ 947681 w 3600643"/>
              <a:gd name="connsiteY989" fmla="*/ 3456200 h 4584557"/>
              <a:gd name="connsiteX990" fmla="*/ 1010037 w 3600643"/>
              <a:gd name="connsiteY990" fmla="*/ 3325568 h 4584557"/>
              <a:gd name="connsiteX991" fmla="*/ 746871 w 3600643"/>
              <a:gd name="connsiteY991" fmla="*/ 2966079 h 4584557"/>
              <a:gd name="connsiteX992" fmla="*/ 655451 w 3600643"/>
              <a:gd name="connsiteY992" fmla="*/ 3280186 h 4584557"/>
              <a:gd name="connsiteX993" fmla="*/ 733496 w 3600643"/>
              <a:gd name="connsiteY993" fmla="*/ 3162120 h 4584557"/>
              <a:gd name="connsiteX994" fmla="*/ 786437 w 3600643"/>
              <a:gd name="connsiteY994" fmla="*/ 2963815 h 4584557"/>
              <a:gd name="connsiteX995" fmla="*/ 746871 w 3600643"/>
              <a:gd name="connsiteY995" fmla="*/ 2966079 h 4584557"/>
              <a:gd name="connsiteX996" fmla="*/ 638243 w 3600643"/>
              <a:gd name="connsiteY996" fmla="*/ 3306227 h 4584557"/>
              <a:gd name="connsiteX997" fmla="*/ 737075 w 3600643"/>
              <a:gd name="connsiteY997" fmla="*/ 2966654 h 4584557"/>
              <a:gd name="connsiteX998" fmla="*/ 700976 w 3600643"/>
              <a:gd name="connsiteY998" fmla="*/ 2968715 h 4584557"/>
              <a:gd name="connsiteX999" fmla="*/ 571737 w 3600643"/>
              <a:gd name="connsiteY999" fmla="*/ 3406846 h 4584557"/>
              <a:gd name="connsiteX1000" fmla="*/ 638243 w 3600643"/>
              <a:gd name="connsiteY1000" fmla="*/ 3306227 h 4584557"/>
              <a:gd name="connsiteX1001" fmla="*/ 796179 w 3600643"/>
              <a:gd name="connsiteY1001" fmla="*/ 2963239 h 4584557"/>
              <a:gd name="connsiteX1002" fmla="*/ 749588 w 3600643"/>
              <a:gd name="connsiteY1002" fmla="*/ 3137768 h 4584557"/>
              <a:gd name="connsiteX1003" fmla="*/ 820923 w 3600643"/>
              <a:gd name="connsiteY1003" fmla="*/ 3029855 h 4584557"/>
              <a:gd name="connsiteX1004" fmla="*/ 837908 w 3600643"/>
              <a:gd name="connsiteY1004" fmla="*/ 2960845 h 4584557"/>
              <a:gd name="connsiteX1005" fmla="*/ 796179 w 3600643"/>
              <a:gd name="connsiteY1005" fmla="*/ 2963239 h 4584557"/>
              <a:gd name="connsiteX1006" fmla="*/ 847579 w 3600643"/>
              <a:gd name="connsiteY1006" fmla="*/ 2960288 h 4584557"/>
              <a:gd name="connsiteX1007" fmla="*/ 836115 w 3600643"/>
              <a:gd name="connsiteY1007" fmla="*/ 3006876 h 4584557"/>
              <a:gd name="connsiteX1008" fmla="*/ 867670 w 3600643"/>
              <a:gd name="connsiteY1008" fmla="*/ 2959137 h 4584557"/>
              <a:gd name="connsiteX1009" fmla="*/ 847579 w 3600643"/>
              <a:gd name="connsiteY1009" fmla="*/ 2960288 h 4584557"/>
              <a:gd name="connsiteX1010" fmla="*/ 554305 w 3600643"/>
              <a:gd name="connsiteY1010" fmla="*/ 3433203 h 4584557"/>
              <a:gd name="connsiteX1011" fmla="*/ 691157 w 3600643"/>
              <a:gd name="connsiteY1011" fmla="*/ 2969290 h 4584557"/>
              <a:gd name="connsiteX1012" fmla="*/ 648486 w 3600643"/>
              <a:gd name="connsiteY1012" fmla="*/ 2971740 h 4584557"/>
              <a:gd name="connsiteX1013" fmla="*/ 466824 w 3600643"/>
              <a:gd name="connsiteY1013" fmla="*/ 3585959 h 4584557"/>
              <a:gd name="connsiteX1014" fmla="*/ 488899 w 3600643"/>
              <a:gd name="connsiteY1014" fmla="*/ 3586201 h 4584557"/>
              <a:gd name="connsiteX1015" fmla="*/ 489505 w 3600643"/>
              <a:gd name="connsiteY1015" fmla="*/ 3532875 h 4584557"/>
              <a:gd name="connsiteX1016" fmla="*/ 489599 w 3600643"/>
              <a:gd name="connsiteY1016" fmla="*/ 3531669 h 4584557"/>
              <a:gd name="connsiteX1017" fmla="*/ 490269 w 3600643"/>
              <a:gd name="connsiteY1017" fmla="*/ 3530091 h 4584557"/>
              <a:gd name="connsiteX1018" fmla="*/ 490278 w 3600643"/>
              <a:gd name="connsiteY1018" fmla="*/ 3530072 h 4584557"/>
              <a:gd name="connsiteX1019" fmla="*/ 490355 w 3600643"/>
              <a:gd name="connsiteY1019" fmla="*/ 3529961 h 4584557"/>
              <a:gd name="connsiteX1020" fmla="*/ 554305 w 3600643"/>
              <a:gd name="connsiteY1020" fmla="*/ 3433203 h 4584557"/>
              <a:gd name="connsiteX1021" fmla="*/ 653209 w 3600643"/>
              <a:gd name="connsiteY1021" fmla="*/ 3572280 h 4584557"/>
              <a:gd name="connsiteX1022" fmla="*/ 625531 w 3600643"/>
              <a:gd name="connsiteY1022" fmla="*/ 3566210 h 4584557"/>
              <a:gd name="connsiteX1023" fmla="*/ 612539 w 3600643"/>
              <a:gd name="connsiteY1023" fmla="*/ 4186573 h 4584557"/>
              <a:gd name="connsiteX1024" fmla="*/ 613272 w 3600643"/>
              <a:gd name="connsiteY1024" fmla="*/ 4186499 h 4584557"/>
              <a:gd name="connsiteX1025" fmla="*/ 653209 w 3600643"/>
              <a:gd name="connsiteY1025" fmla="*/ 3572280 h 4584557"/>
              <a:gd name="connsiteX1026" fmla="*/ 616325 w 3600643"/>
              <a:gd name="connsiteY1026" fmla="*/ 3564187 h 4584557"/>
              <a:gd name="connsiteX1027" fmla="*/ 565231 w 3600643"/>
              <a:gd name="connsiteY1027" fmla="*/ 3552976 h 4584557"/>
              <a:gd name="connsiteX1028" fmla="*/ 556757 w 3600643"/>
              <a:gd name="connsiteY1028" fmla="*/ 4192884 h 4584557"/>
              <a:gd name="connsiteX1029" fmla="*/ 603270 w 3600643"/>
              <a:gd name="connsiteY1029" fmla="*/ 4187631 h 4584557"/>
              <a:gd name="connsiteX1030" fmla="*/ 616325 w 3600643"/>
              <a:gd name="connsiteY1030" fmla="*/ 3564187 h 4584557"/>
              <a:gd name="connsiteX1031" fmla="*/ 556014 w 3600643"/>
              <a:gd name="connsiteY1031" fmla="*/ 3550972 h 4584557"/>
              <a:gd name="connsiteX1032" fmla="*/ 498686 w 3600643"/>
              <a:gd name="connsiteY1032" fmla="*/ 3538388 h 4584557"/>
              <a:gd name="connsiteX1033" fmla="*/ 498088 w 3600643"/>
              <a:gd name="connsiteY1033" fmla="*/ 3590896 h 4584557"/>
              <a:gd name="connsiteX1034" fmla="*/ 498090 w 3600643"/>
              <a:gd name="connsiteY1034" fmla="*/ 3590915 h 4584557"/>
              <a:gd name="connsiteX1035" fmla="*/ 498088 w 3600643"/>
              <a:gd name="connsiteY1035" fmla="*/ 3590952 h 4584557"/>
              <a:gd name="connsiteX1036" fmla="*/ 491171 w 3600643"/>
              <a:gd name="connsiteY1036" fmla="*/ 4200290 h 4584557"/>
              <a:gd name="connsiteX1037" fmla="*/ 547499 w 3600643"/>
              <a:gd name="connsiteY1037" fmla="*/ 4193923 h 4584557"/>
              <a:gd name="connsiteX1038" fmla="*/ 556014 w 3600643"/>
              <a:gd name="connsiteY1038" fmla="*/ 3550972 h 4584557"/>
              <a:gd name="connsiteX1039" fmla="*/ 506364 w 3600643"/>
              <a:gd name="connsiteY1039" fmla="*/ 2979926 h 4584557"/>
              <a:gd name="connsiteX1040" fmla="*/ 321070 w 3600643"/>
              <a:gd name="connsiteY1040" fmla="*/ 3584307 h 4584557"/>
              <a:gd name="connsiteX1041" fmla="*/ 357335 w 3600643"/>
              <a:gd name="connsiteY1041" fmla="*/ 3584716 h 4584557"/>
              <a:gd name="connsiteX1042" fmla="*/ 543490 w 3600643"/>
              <a:gd name="connsiteY1042" fmla="*/ 2977791 h 4584557"/>
              <a:gd name="connsiteX1043" fmla="*/ 506364 w 3600643"/>
              <a:gd name="connsiteY1043" fmla="*/ 2979926 h 4584557"/>
              <a:gd name="connsiteX1044" fmla="*/ 319409 w 3600643"/>
              <a:gd name="connsiteY1044" fmla="*/ 3593532 h 4584557"/>
              <a:gd name="connsiteX1045" fmla="*/ 315981 w 3600643"/>
              <a:gd name="connsiteY1045" fmla="*/ 3927982 h 4584557"/>
              <a:gd name="connsiteX1046" fmla="*/ 351711 w 3600643"/>
              <a:gd name="connsiteY1046" fmla="*/ 4187501 h 4584557"/>
              <a:gd name="connsiteX1047" fmla="*/ 357175 w 3600643"/>
              <a:gd name="connsiteY1047" fmla="*/ 4188040 h 4584557"/>
              <a:gd name="connsiteX1048" fmla="*/ 356130 w 3600643"/>
              <a:gd name="connsiteY1048" fmla="*/ 3593940 h 4584557"/>
              <a:gd name="connsiteX1049" fmla="*/ 319409 w 3600643"/>
              <a:gd name="connsiteY1049" fmla="*/ 3593532 h 4584557"/>
              <a:gd name="connsiteX1050" fmla="*/ 307379 w 3600643"/>
              <a:gd name="connsiteY1050" fmla="*/ 3865487 h 4584557"/>
              <a:gd name="connsiteX1051" fmla="*/ 310166 w 3600643"/>
              <a:gd name="connsiteY1051" fmla="*/ 3593421 h 4584557"/>
              <a:gd name="connsiteX1052" fmla="*/ 269858 w 3600643"/>
              <a:gd name="connsiteY1052" fmla="*/ 3592975 h 4584557"/>
              <a:gd name="connsiteX1053" fmla="*/ 307379 w 3600643"/>
              <a:gd name="connsiteY1053" fmla="*/ 3865487 h 4584557"/>
              <a:gd name="connsiteX1054" fmla="*/ 311425 w 3600643"/>
              <a:gd name="connsiteY1054" fmla="*/ 3584196 h 4584557"/>
              <a:gd name="connsiteX1055" fmla="*/ 496513 w 3600643"/>
              <a:gd name="connsiteY1055" fmla="*/ 2980482 h 4584557"/>
              <a:gd name="connsiteX1056" fmla="*/ 458225 w 3600643"/>
              <a:gd name="connsiteY1056" fmla="*/ 2982691 h 4584557"/>
              <a:gd name="connsiteX1057" fmla="*/ 270814 w 3600643"/>
              <a:gd name="connsiteY1057" fmla="*/ 3583732 h 4584557"/>
              <a:gd name="connsiteX1058" fmla="*/ 311425 w 3600643"/>
              <a:gd name="connsiteY1058" fmla="*/ 3584196 h 4584557"/>
              <a:gd name="connsiteX1059" fmla="*/ 366981 w 3600643"/>
              <a:gd name="connsiteY1059" fmla="*/ 3584827 h 4584557"/>
              <a:gd name="connsiteX1060" fmla="*/ 407595 w 3600643"/>
              <a:gd name="connsiteY1060" fmla="*/ 3585291 h 4584557"/>
              <a:gd name="connsiteX1061" fmla="*/ 590504 w 3600643"/>
              <a:gd name="connsiteY1061" fmla="*/ 2975081 h 4584557"/>
              <a:gd name="connsiteX1062" fmla="*/ 553342 w 3600643"/>
              <a:gd name="connsiteY1062" fmla="*/ 2977216 h 4584557"/>
              <a:gd name="connsiteX1063" fmla="*/ 366981 w 3600643"/>
              <a:gd name="connsiteY1063" fmla="*/ 3584827 h 4584557"/>
              <a:gd name="connsiteX1064" fmla="*/ 417237 w 3600643"/>
              <a:gd name="connsiteY1064" fmla="*/ 3585403 h 4584557"/>
              <a:gd name="connsiteX1065" fmla="*/ 457203 w 3600643"/>
              <a:gd name="connsiteY1065" fmla="*/ 3585848 h 4584557"/>
              <a:gd name="connsiteX1066" fmla="*/ 638664 w 3600643"/>
              <a:gd name="connsiteY1066" fmla="*/ 2972315 h 4584557"/>
              <a:gd name="connsiteX1067" fmla="*/ 600351 w 3600643"/>
              <a:gd name="connsiteY1067" fmla="*/ 2974506 h 4584557"/>
              <a:gd name="connsiteX1068" fmla="*/ 417237 w 3600643"/>
              <a:gd name="connsiteY1068" fmla="*/ 3585403 h 4584557"/>
              <a:gd name="connsiteX1069" fmla="*/ 488796 w 3600643"/>
              <a:gd name="connsiteY1069" fmla="*/ 3595444 h 4584557"/>
              <a:gd name="connsiteX1070" fmla="*/ 465221 w 3600643"/>
              <a:gd name="connsiteY1070" fmla="*/ 3595184 h 4584557"/>
              <a:gd name="connsiteX1071" fmla="*/ 458378 w 3600643"/>
              <a:gd name="connsiteY1071" fmla="*/ 4198063 h 4584557"/>
              <a:gd name="connsiteX1072" fmla="*/ 481926 w 3600643"/>
              <a:gd name="connsiteY1072" fmla="*/ 4200383 h 4584557"/>
              <a:gd name="connsiteX1073" fmla="*/ 488796 w 3600643"/>
              <a:gd name="connsiteY1073" fmla="*/ 3595444 h 4584557"/>
              <a:gd name="connsiteX1074" fmla="*/ 455978 w 3600643"/>
              <a:gd name="connsiteY1074" fmla="*/ 3595073 h 4584557"/>
              <a:gd name="connsiteX1075" fmla="*/ 415658 w 3600643"/>
              <a:gd name="connsiteY1075" fmla="*/ 3594627 h 4584557"/>
              <a:gd name="connsiteX1076" fmla="*/ 415680 w 3600643"/>
              <a:gd name="connsiteY1076" fmla="*/ 4193831 h 4584557"/>
              <a:gd name="connsiteX1077" fmla="*/ 449144 w 3600643"/>
              <a:gd name="connsiteY1077" fmla="*/ 4197153 h 4584557"/>
              <a:gd name="connsiteX1078" fmla="*/ 455978 w 3600643"/>
              <a:gd name="connsiteY1078" fmla="*/ 3595073 h 4584557"/>
              <a:gd name="connsiteX1079" fmla="*/ 406415 w 3600643"/>
              <a:gd name="connsiteY1079" fmla="*/ 3594516 h 4584557"/>
              <a:gd name="connsiteX1080" fmla="*/ 365375 w 3600643"/>
              <a:gd name="connsiteY1080" fmla="*/ 3594052 h 4584557"/>
              <a:gd name="connsiteX1081" fmla="*/ 366420 w 3600643"/>
              <a:gd name="connsiteY1081" fmla="*/ 4188968 h 4584557"/>
              <a:gd name="connsiteX1082" fmla="*/ 406437 w 3600643"/>
              <a:gd name="connsiteY1082" fmla="*/ 4192921 h 4584557"/>
              <a:gd name="connsiteX1083" fmla="*/ 406415 w 3600643"/>
              <a:gd name="connsiteY1083" fmla="*/ 3594516 h 4584557"/>
              <a:gd name="connsiteX1084" fmla="*/ 2375201 w 3600643"/>
              <a:gd name="connsiteY1084" fmla="*/ 2192811 h 4584557"/>
              <a:gd name="connsiteX1085" fmla="*/ 2389548 w 3600643"/>
              <a:gd name="connsiteY1085" fmla="*/ 2271305 h 4584557"/>
              <a:gd name="connsiteX1086" fmla="*/ 3079442 w 3600643"/>
              <a:gd name="connsiteY1086" fmla="*/ 2406522 h 4584557"/>
              <a:gd name="connsiteX1087" fmla="*/ 3045180 w 3600643"/>
              <a:gd name="connsiteY1087" fmla="*/ 2334858 h 4584557"/>
              <a:gd name="connsiteX1088" fmla="*/ 2375201 w 3600643"/>
              <a:gd name="connsiteY1088" fmla="*/ 2192811 h 4584557"/>
              <a:gd name="connsiteX1089" fmla="*/ 2255693 w 3600643"/>
              <a:gd name="connsiteY1089" fmla="*/ 2776887 h 4584557"/>
              <a:gd name="connsiteX1090" fmla="*/ 2256324 w 3600643"/>
              <a:gd name="connsiteY1090" fmla="*/ 2693047 h 4584557"/>
              <a:gd name="connsiteX1091" fmla="*/ 457255 w 3600643"/>
              <a:gd name="connsiteY1091" fmla="*/ 2836041 h 4584557"/>
              <a:gd name="connsiteX1092" fmla="*/ 458210 w 3600643"/>
              <a:gd name="connsiteY1092" fmla="*/ 2900058 h 4584557"/>
              <a:gd name="connsiteX1093" fmla="*/ 2255693 w 3600643"/>
              <a:gd name="connsiteY1093" fmla="*/ 2776887 h 4584557"/>
              <a:gd name="connsiteX1094" fmla="*/ 2257679 w 3600643"/>
              <a:gd name="connsiteY1094" fmla="*/ 2683637 h 4584557"/>
              <a:gd name="connsiteX1095" fmla="*/ 2290214 w 3600643"/>
              <a:gd name="connsiteY1095" fmla="*/ 2596271 h 4584557"/>
              <a:gd name="connsiteX1096" fmla="*/ 415394 w 3600643"/>
              <a:gd name="connsiteY1096" fmla="*/ 2774288 h 4584557"/>
              <a:gd name="connsiteX1097" fmla="*/ 454758 w 3600643"/>
              <a:gd name="connsiteY1097" fmla="*/ 2826928 h 4584557"/>
              <a:gd name="connsiteX1098" fmla="*/ 2257679 w 3600643"/>
              <a:gd name="connsiteY1098" fmla="*/ 2683637 h 4584557"/>
              <a:gd name="connsiteX1099" fmla="*/ 2369354 w 3600643"/>
              <a:gd name="connsiteY1099" fmla="*/ 2383822 h 4584557"/>
              <a:gd name="connsiteX1100" fmla="*/ 2390383 w 3600643"/>
              <a:gd name="connsiteY1100" fmla="*/ 2327359 h 4584557"/>
              <a:gd name="connsiteX1101" fmla="*/ 2381827 w 3600643"/>
              <a:gd name="connsiteY1101" fmla="*/ 2280474 h 4584557"/>
              <a:gd name="connsiteX1102" fmla="*/ 272920 w 3600643"/>
              <a:gd name="connsiteY1102" fmla="*/ 2583797 h 4584557"/>
              <a:gd name="connsiteX1103" fmla="*/ 312462 w 3600643"/>
              <a:gd name="connsiteY1103" fmla="*/ 2636678 h 4584557"/>
              <a:gd name="connsiteX1104" fmla="*/ 2369336 w 3600643"/>
              <a:gd name="connsiteY1104" fmla="*/ 2383822 h 4584557"/>
              <a:gd name="connsiteX1105" fmla="*/ 2380156 w 3600643"/>
              <a:gd name="connsiteY1105" fmla="*/ 2271361 h 4584557"/>
              <a:gd name="connsiteX1106" fmla="*/ 2365679 w 3600643"/>
              <a:gd name="connsiteY1106" fmla="*/ 2192124 h 4584557"/>
              <a:gd name="connsiteX1107" fmla="*/ 293049 w 3600643"/>
              <a:gd name="connsiteY1107" fmla="*/ 2508291 h 4584557"/>
              <a:gd name="connsiteX1108" fmla="*/ 271185 w 3600643"/>
              <a:gd name="connsiteY1108" fmla="*/ 2574684 h 4584557"/>
              <a:gd name="connsiteX1109" fmla="*/ 2380138 w 3600643"/>
              <a:gd name="connsiteY1109" fmla="*/ 2271361 h 4584557"/>
              <a:gd name="connsiteX1110" fmla="*/ 2364009 w 3600643"/>
              <a:gd name="connsiteY1110" fmla="*/ 2182992 h 4584557"/>
              <a:gd name="connsiteX1111" fmla="*/ 2348511 w 3600643"/>
              <a:gd name="connsiteY1111" fmla="*/ 2098094 h 4584557"/>
              <a:gd name="connsiteX1112" fmla="*/ 318377 w 3600643"/>
              <a:gd name="connsiteY1112" fmla="*/ 2435811 h 4584557"/>
              <a:gd name="connsiteX1113" fmla="*/ 296421 w 3600643"/>
              <a:gd name="connsiteY1113" fmla="*/ 2498398 h 4584557"/>
              <a:gd name="connsiteX1114" fmla="*/ 2364009 w 3600643"/>
              <a:gd name="connsiteY1114" fmla="*/ 2182992 h 4584557"/>
              <a:gd name="connsiteX1115" fmla="*/ 2346841 w 3600643"/>
              <a:gd name="connsiteY1115" fmla="*/ 2088981 h 4584557"/>
              <a:gd name="connsiteX1116" fmla="*/ 2331343 w 3600643"/>
              <a:gd name="connsiteY1116" fmla="*/ 2004083 h 4584557"/>
              <a:gd name="connsiteX1117" fmla="*/ 348589 w 3600643"/>
              <a:gd name="connsiteY1117" fmla="*/ 2354755 h 4584557"/>
              <a:gd name="connsiteX1118" fmla="*/ 321997 w 3600643"/>
              <a:gd name="connsiteY1118" fmla="*/ 2425825 h 4584557"/>
              <a:gd name="connsiteX1119" fmla="*/ 2346859 w 3600643"/>
              <a:gd name="connsiteY1119" fmla="*/ 2088981 h 4584557"/>
              <a:gd name="connsiteX1120" fmla="*/ 2329673 w 3600643"/>
              <a:gd name="connsiteY1120" fmla="*/ 1994951 h 4584557"/>
              <a:gd name="connsiteX1121" fmla="*/ 2315475 w 3600643"/>
              <a:gd name="connsiteY1121" fmla="*/ 1917218 h 4584557"/>
              <a:gd name="connsiteX1122" fmla="*/ 377213 w 3600643"/>
              <a:gd name="connsiteY1122" fmla="*/ 2282664 h 4584557"/>
              <a:gd name="connsiteX1123" fmla="*/ 352498 w 3600643"/>
              <a:gd name="connsiteY1123" fmla="*/ 2344658 h 4584557"/>
              <a:gd name="connsiteX1124" fmla="*/ 2329673 w 3600643"/>
              <a:gd name="connsiteY1124" fmla="*/ 1994951 h 4584557"/>
              <a:gd name="connsiteX1125" fmla="*/ 2281398 w 3600643"/>
              <a:gd name="connsiteY1125" fmla="*/ 1730606 h 4584557"/>
              <a:gd name="connsiteX1126" fmla="*/ 2269112 w 3600643"/>
              <a:gd name="connsiteY1126" fmla="*/ 1663378 h 4584557"/>
              <a:gd name="connsiteX1127" fmla="*/ 473010 w 3600643"/>
              <a:gd name="connsiteY1127" fmla="*/ 2068193 h 4584557"/>
              <a:gd name="connsiteX1128" fmla="*/ 442791 w 3600643"/>
              <a:gd name="connsiteY1128" fmla="*/ 2131949 h 4584557"/>
              <a:gd name="connsiteX1129" fmla="*/ 2281398 w 3600643"/>
              <a:gd name="connsiteY1129" fmla="*/ 1730606 h 4584557"/>
              <a:gd name="connsiteX1130" fmla="*/ 749337 w 3600643"/>
              <a:gd name="connsiteY1130" fmla="*/ 1868941 h 4584557"/>
              <a:gd name="connsiteX1131" fmla="*/ 717598 w 3600643"/>
              <a:gd name="connsiteY1131" fmla="*/ 1815671 h 4584557"/>
              <a:gd name="connsiteX1132" fmla="*/ 699910 w 3600643"/>
              <a:gd name="connsiteY1132" fmla="*/ 1881673 h 4584557"/>
              <a:gd name="connsiteX1133" fmla="*/ 749337 w 3600643"/>
              <a:gd name="connsiteY1133" fmla="*/ 1868941 h 4584557"/>
              <a:gd name="connsiteX1134" fmla="*/ 689604 w 3600643"/>
              <a:gd name="connsiteY1134" fmla="*/ 1884328 h 4584557"/>
              <a:gd name="connsiteX1135" fmla="*/ 710979 w 3600643"/>
              <a:gd name="connsiteY1135" fmla="*/ 1804553 h 4584557"/>
              <a:gd name="connsiteX1136" fmla="*/ 678217 w 3600643"/>
              <a:gd name="connsiteY1136" fmla="*/ 1749557 h 4584557"/>
              <a:gd name="connsiteX1137" fmla="*/ 638584 w 3600643"/>
              <a:gd name="connsiteY1137" fmla="*/ 1897487 h 4584557"/>
              <a:gd name="connsiteX1138" fmla="*/ 689604 w 3600643"/>
              <a:gd name="connsiteY1138" fmla="*/ 1884328 h 4584557"/>
              <a:gd name="connsiteX1139" fmla="*/ 628276 w 3600643"/>
              <a:gd name="connsiteY1139" fmla="*/ 1900142 h 4584557"/>
              <a:gd name="connsiteX1140" fmla="*/ 671599 w 3600643"/>
              <a:gd name="connsiteY1140" fmla="*/ 1738457 h 4584557"/>
              <a:gd name="connsiteX1141" fmla="*/ 638837 w 3600643"/>
              <a:gd name="connsiteY1141" fmla="*/ 1683461 h 4584557"/>
              <a:gd name="connsiteX1142" fmla="*/ 577254 w 3600643"/>
              <a:gd name="connsiteY1142" fmla="*/ 1913283 h 4584557"/>
              <a:gd name="connsiteX1143" fmla="*/ 628276 w 3600643"/>
              <a:gd name="connsiteY1143" fmla="*/ 1900142 h 4584557"/>
              <a:gd name="connsiteX1144" fmla="*/ 566948 w 3600643"/>
              <a:gd name="connsiteY1144" fmla="*/ 1915937 h 4584557"/>
              <a:gd name="connsiteX1145" fmla="*/ 632218 w 3600643"/>
              <a:gd name="connsiteY1145" fmla="*/ 1672343 h 4584557"/>
              <a:gd name="connsiteX1146" fmla="*/ 599456 w 3600643"/>
              <a:gd name="connsiteY1146" fmla="*/ 1617347 h 4584557"/>
              <a:gd name="connsiteX1147" fmla="*/ 503632 w 3600643"/>
              <a:gd name="connsiteY1147" fmla="*/ 1974979 h 4584557"/>
              <a:gd name="connsiteX1148" fmla="*/ 507818 w 3600643"/>
              <a:gd name="connsiteY1148" fmla="*/ 1978376 h 4584557"/>
              <a:gd name="connsiteX1149" fmla="*/ 535945 w 3600643"/>
              <a:gd name="connsiteY1149" fmla="*/ 1925440 h 4584557"/>
              <a:gd name="connsiteX1150" fmla="*/ 535968 w 3600643"/>
              <a:gd name="connsiteY1150" fmla="*/ 1925459 h 4584557"/>
              <a:gd name="connsiteX1151" fmla="*/ 538882 w 3600643"/>
              <a:gd name="connsiteY1151" fmla="*/ 1923176 h 4584557"/>
              <a:gd name="connsiteX1152" fmla="*/ 566948 w 3600643"/>
              <a:gd name="connsiteY1152" fmla="*/ 1915937 h 4584557"/>
              <a:gd name="connsiteX1153" fmla="*/ 112534 w 3600643"/>
              <a:gd name="connsiteY1153" fmla="*/ 1729993 h 4584557"/>
              <a:gd name="connsiteX1154" fmla="*/ 62693 w 3600643"/>
              <a:gd name="connsiteY1154" fmla="*/ 1916011 h 4584557"/>
              <a:gd name="connsiteX1155" fmla="*/ 93888 w 3600643"/>
              <a:gd name="connsiteY1155" fmla="*/ 1976854 h 4584557"/>
              <a:gd name="connsiteX1156" fmla="*/ 173477 w 3600643"/>
              <a:gd name="connsiteY1156" fmla="*/ 1679804 h 4584557"/>
              <a:gd name="connsiteX1157" fmla="*/ 112534 w 3600643"/>
              <a:gd name="connsiteY1157" fmla="*/ 1729993 h 4584557"/>
              <a:gd name="connsiteX1158" fmla="*/ 56392 w 3600643"/>
              <a:gd name="connsiteY1158" fmla="*/ 1903724 h 4584557"/>
              <a:gd name="connsiteX1159" fmla="*/ 100223 w 3600643"/>
              <a:gd name="connsiteY1159" fmla="*/ 1740127 h 4584557"/>
              <a:gd name="connsiteX1160" fmla="*/ 10430 w 3600643"/>
              <a:gd name="connsiteY1160" fmla="*/ 1814074 h 4584557"/>
              <a:gd name="connsiteX1161" fmla="*/ 56392 w 3600643"/>
              <a:gd name="connsiteY1161" fmla="*/ 1903724 h 4584557"/>
              <a:gd name="connsiteX1162" fmla="*/ 185788 w 3600643"/>
              <a:gd name="connsiteY1162" fmla="*/ 1669670 h 4584557"/>
              <a:gd name="connsiteX1163" fmla="*/ 100190 w 3600643"/>
              <a:gd name="connsiteY1163" fmla="*/ 1989160 h 4584557"/>
              <a:gd name="connsiteX1164" fmla="*/ 129357 w 3600643"/>
              <a:gd name="connsiteY1164" fmla="*/ 2046049 h 4584557"/>
              <a:gd name="connsiteX1165" fmla="*/ 132590 w 3600643"/>
              <a:gd name="connsiteY1165" fmla="*/ 2045492 h 4584557"/>
              <a:gd name="connsiteX1166" fmla="*/ 246732 w 3600643"/>
              <a:gd name="connsiteY1166" fmla="*/ 1619481 h 4584557"/>
              <a:gd name="connsiteX1167" fmla="*/ 185788 w 3600643"/>
              <a:gd name="connsiteY1167" fmla="*/ 1669670 h 4584557"/>
              <a:gd name="connsiteX1168" fmla="*/ 259043 w 3600643"/>
              <a:gd name="connsiteY1168" fmla="*/ 1609347 h 4584557"/>
              <a:gd name="connsiteX1169" fmla="*/ 142647 w 3600643"/>
              <a:gd name="connsiteY1169" fmla="*/ 2043766 h 4584557"/>
              <a:gd name="connsiteX1170" fmla="*/ 192435 w 3600643"/>
              <a:gd name="connsiteY1170" fmla="*/ 2035228 h 4584557"/>
              <a:gd name="connsiteX1171" fmla="*/ 318704 w 3600643"/>
              <a:gd name="connsiteY1171" fmla="*/ 1563947 h 4584557"/>
              <a:gd name="connsiteX1172" fmla="*/ 314266 w 3600643"/>
              <a:gd name="connsiteY1172" fmla="*/ 1563873 h 4584557"/>
              <a:gd name="connsiteX1173" fmla="*/ 259043 w 3600643"/>
              <a:gd name="connsiteY1173" fmla="*/ 1609347 h 4584557"/>
              <a:gd name="connsiteX1174" fmla="*/ 328257 w 3600643"/>
              <a:gd name="connsiteY1174" fmla="*/ 1564114 h 4584557"/>
              <a:gd name="connsiteX1175" fmla="*/ 202492 w 3600643"/>
              <a:gd name="connsiteY1175" fmla="*/ 2033502 h 4584557"/>
              <a:gd name="connsiteX1176" fmla="*/ 252280 w 3600643"/>
              <a:gd name="connsiteY1176" fmla="*/ 2024945 h 4584557"/>
              <a:gd name="connsiteX1177" fmla="*/ 375540 w 3600643"/>
              <a:gd name="connsiteY1177" fmla="*/ 1564912 h 4584557"/>
              <a:gd name="connsiteX1178" fmla="*/ 328257 w 3600643"/>
              <a:gd name="connsiteY1178" fmla="*/ 1564114 h 4584557"/>
              <a:gd name="connsiteX1179" fmla="*/ 385093 w 3600643"/>
              <a:gd name="connsiteY1179" fmla="*/ 1565079 h 4584557"/>
              <a:gd name="connsiteX1180" fmla="*/ 265073 w 3600643"/>
              <a:gd name="connsiteY1180" fmla="*/ 2013011 h 4584557"/>
              <a:gd name="connsiteX1181" fmla="*/ 334590 w 3600643"/>
              <a:gd name="connsiteY1181" fmla="*/ 1930842 h 4584557"/>
              <a:gd name="connsiteX1182" fmla="*/ 432377 w 3600643"/>
              <a:gd name="connsiteY1182" fmla="*/ 1565859 h 4584557"/>
              <a:gd name="connsiteX1183" fmla="*/ 385093 w 3600643"/>
              <a:gd name="connsiteY1183" fmla="*/ 1565079 h 4584557"/>
              <a:gd name="connsiteX1184" fmla="*/ 441930 w 3600643"/>
              <a:gd name="connsiteY1184" fmla="*/ 1566026 h 4584557"/>
              <a:gd name="connsiteX1185" fmla="*/ 348632 w 3600643"/>
              <a:gd name="connsiteY1185" fmla="*/ 1914229 h 4584557"/>
              <a:gd name="connsiteX1186" fmla="*/ 378248 w 3600643"/>
              <a:gd name="connsiteY1186" fmla="*/ 1879223 h 4584557"/>
              <a:gd name="connsiteX1187" fmla="*/ 384772 w 3600643"/>
              <a:gd name="connsiteY1187" fmla="*/ 1878685 h 4584557"/>
              <a:gd name="connsiteX1188" fmla="*/ 384815 w 3600643"/>
              <a:gd name="connsiteY1188" fmla="*/ 1878722 h 4584557"/>
              <a:gd name="connsiteX1189" fmla="*/ 401929 w 3600643"/>
              <a:gd name="connsiteY1189" fmla="*/ 1892587 h 4584557"/>
              <a:gd name="connsiteX1190" fmla="*/ 489213 w 3600643"/>
              <a:gd name="connsiteY1190" fmla="*/ 1566824 h 4584557"/>
              <a:gd name="connsiteX1191" fmla="*/ 441930 w 3600643"/>
              <a:gd name="connsiteY1191" fmla="*/ 1566026 h 4584557"/>
              <a:gd name="connsiteX1192" fmla="*/ 498766 w 3600643"/>
              <a:gd name="connsiteY1192" fmla="*/ 1566972 h 4584557"/>
              <a:gd name="connsiteX1193" fmla="*/ 409813 w 3600643"/>
              <a:gd name="connsiteY1193" fmla="*/ 1898972 h 4584557"/>
              <a:gd name="connsiteX1194" fmla="*/ 448838 w 3600643"/>
              <a:gd name="connsiteY1194" fmla="*/ 1930600 h 4584557"/>
              <a:gd name="connsiteX1195" fmla="*/ 546049 w 3600643"/>
              <a:gd name="connsiteY1195" fmla="*/ 1567771 h 4584557"/>
              <a:gd name="connsiteX1196" fmla="*/ 498766 w 3600643"/>
              <a:gd name="connsiteY1196" fmla="*/ 1566972 h 4584557"/>
              <a:gd name="connsiteX1197" fmla="*/ 555602 w 3600643"/>
              <a:gd name="connsiteY1197" fmla="*/ 1567937 h 4584557"/>
              <a:gd name="connsiteX1198" fmla="*/ 456722 w 3600643"/>
              <a:gd name="connsiteY1198" fmla="*/ 1936985 h 4584557"/>
              <a:gd name="connsiteX1199" fmla="*/ 495748 w 3600643"/>
              <a:gd name="connsiteY1199" fmla="*/ 1968594 h 4584557"/>
              <a:gd name="connsiteX1200" fmla="*/ 592837 w 3600643"/>
              <a:gd name="connsiteY1200" fmla="*/ 1606247 h 4584557"/>
              <a:gd name="connsiteX1201" fmla="*/ 570163 w 3600643"/>
              <a:gd name="connsiteY1201" fmla="*/ 1568179 h 4584557"/>
              <a:gd name="connsiteX1202" fmla="*/ 555602 w 3600643"/>
              <a:gd name="connsiteY1202" fmla="*/ 1567937 h 4584557"/>
              <a:gd name="connsiteX1203" fmla="*/ 978695 w 3600643"/>
              <a:gd name="connsiteY1203" fmla="*/ 3211047 h 4584557"/>
              <a:gd name="connsiteX1204" fmla="*/ 908566 w 3600643"/>
              <a:gd name="connsiteY1204" fmla="*/ 3291731 h 4584557"/>
              <a:gd name="connsiteX1205" fmla="*/ 885102 w 3600643"/>
              <a:gd name="connsiteY1205" fmla="*/ 3564522 h 4584557"/>
              <a:gd name="connsiteX1206" fmla="*/ 896598 w 3600643"/>
              <a:gd name="connsiteY1206" fmla="*/ 3563204 h 4584557"/>
              <a:gd name="connsiteX1207" fmla="*/ 933356 w 3600643"/>
              <a:gd name="connsiteY1207" fmla="*/ 3486213 h 4584557"/>
              <a:gd name="connsiteX1208" fmla="*/ 978695 w 3600643"/>
              <a:gd name="connsiteY1208" fmla="*/ 3211047 h 4584557"/>
              <a:gd name="connsiteX1209" fmla="*/ 898235 w 3600643"/>
              <a:gd name="connsiteY1209" fmla="*/ 3303610 h 4584557"/>
              <a:gd name="connsiteX1210" fmla="*/ 857245 w 3600643"/>
              <a:gd name="connsiteY1210" fmla="*/ 3350773 h 4584557"/>
              <a:gd name="connsiteX1211" fmla="*/ 842318 w 3600643"/>
              <a:gd name="connsiteY1211" fmla="*/ 3569459 h 4584557"/>
              <a:gd name="connsiteX1212" fmla="*/ 875701 w 3600643"/>
              <a:gd name="connsiteY1212" fmla="*/ 3565616 h 4584557"/>
              <a:gd name="connsiteX1213" fmla="*/ 898235 w 3600643"/>
              <a:gd name="connsiteY1213" fmla="*/ 3303610 h 4584557"/>
              <a:gd name="connsiteX1214" fmla="*/ 847169 w 3600643"/>
              <a:gd name="connsiteY1214" fmla="*/ 3362356 h 4584557"/>
              <a:gd name="connsiteX1215" fmla="*/ 803880 w 3600643"/>
              <a:gd name="connsiteY1215" fmla="*/ 3412155 h 4584557"/>
              <a:gd name="connsiteX1216" fmla="*/ 793135 w 3600643"/>
              <a:gd name="connsiteY1216" fmla="*/ 3575138 h 4584557"/>
              <a:gd name="connsiteX1217" fmla="*/ 832960 w 3600643"/>
              <a:gd name="connsiteY1217" fmla="*/ 3570554 h 4584557"/>
              <a:gd name="connsiteX1218" fmla="*/ 847169 w 3600643"/>
              <a:gd name="connsiteY1218" fmla="*/ 3362356 h 4584557"/>
              <a:gd name="connsiteX1219" fmla="*/ 793837 w 3600643"/>
              <a:gd name="connsiteY1219" fmla="*/ 3423718 h 4584557"/>
              <a:gd name="connsiteX1220" fmla="*/ 751026 w 3600643"/>
              <a:gd name="connsiteY1220" fmla="*/ 3472960 h 4584557"/>
              <a:gd name="connsiteX1221" fmla="*/ 747038 w 3600643"/>
              <a:gd name="connsiteY1221" fmla="*/ 3580465 h 4584557"/>
              <a:gd name="connsiteX1222" fmla="*/ 783781 w 3600643"/>
              <a:gd name="connsiteY1222" fmla="*/ 3576215 h 4584557"/>
              <a:gd name="connsiteX1223" fmla="*/ 793837 w 3600643"/>
              <a:gd name="connsiteY1223" fmla="*/ 3423718 h 4584557"/>
              <a:gd name="connsiteX1224" fmla="*/ 741358 w 3600643"/>
              <a:gd name="connsiteY1224" fmla="*/ 3484078 h 4584557"/>
              <a:gd name="connsiteX1225" fmla="*/ 705361 w 3600643"/>
              <a:gd name="connsiteY1225" fmla="*/ 3525488 h 4584557"/>
              <a:gd name="connsiteX1226" fmla="*/ 705361 w 3600643"/>
              <a:gd name="connsiteY1226" fmla="*/ 3585273 h 4584557"/>
              <a:gd name="connsiteX1227" fmla="*/ 737743 w 3600643"/>
              <a:gd name="connsiteY1227" fmla="*/ 3581542 h 4584557"/>
              <a:gd name="connsiteX1228" fmla="*/ 741358 w 3600643"/>
              <a:gd name="connsiteY1228" fmla="*/ 3484078 h 4584557"/>
              <a:gd name="connsiteX1229" fmla="*/ 747808 w 3600643"/>
              <a:gd name="connsiteY1229" fmla="*/ 3589690 h 4584557"/>
              <a:gd name="connsiteX1230" fmla="*/ 855291 w 3600643"/>
              <a:gd name="connsiteY1230" fmla="*/ 4094270 h 4584557"/>
              <a:gd name="connsiteX1231" fmla="*/ 878203 w 3600643"/>
              <a:gd name="connsiteY1231" fmla="*/ 4170370 h 4584557"/>
              <a:gd name="connsiteX1232" fmla="*/ 904677 w 3600643"/>
              <a:gd name="connsiteY1232" fmla="*/ 4176643 h 4584557"/>
              <a:gd name="connsiteX1233" fmla="*/ 784466 w 3600643"/>
              <a:gd name="connsiteY1233" fmla="*/ 3585477 h 4584557"/>
              <a:gd name="connsiteX1234" fmla="*/ 747808 w 3600643"/>
              <a:gd name="connsiteY1234" fmla="*/ 3589690 h 4584557"/>
              <a:gd name="connsiteX1235" fmla="*/ 822922 w 3600643"/>
              <a:gd name="connsiteY1235" fmla="*/ 3986783 h 4584557"/>
              <a:gd name="connsiteX1236" fmla="*/ 738563 w 3600643"/>
              <a:gd name="connsiteY1236" fmla="*/ 3590767 h 4584557"/>
              <a:gd name="connsiteX1237" fmla="*/ 705361 w 3600643"/>
              <a:gd name="connsiteY1237" fmla="*/ 3594590 h 4584557"/>
              <a:gd name="connsiteX1238" fmla="*/ 705361 w 3600643"/>
              <a:gd name="connsiteY1238" fmla="*/ 3596372 h 4584557"/>
              <a:gd name="connsiteX1239" fmla="*/ 822922 w 3600643"/>
              <a:gd name="connsiteY1239" fmla="*/ 3986783 h 4584557"/>
              <a:gd name="connsiteX1240" fmla="*/ 793687 w 3600643"/>
              <a:gd name="connsiteY1240" fmla="*/ 3584400 h 4584557"/>
              <a:gd name="connsiteX1241" fmla="*/ 914594 w 3600643"/>
              <a:gd name="connsiteY1241" fmla="*/ 4179000 h 4584557"/>
              <a:gd name="connsiteX1242" fmla="*/ 950669 w 3600643"/>
              <a:gd name="connsiteY1242" fmla="*/ 4187576 h 4584557"/>
              <a:gd name="connsiteX1243" fmla="*/ 833581 w 3600643"/>
              <a:gd name="connsiteY1243" fmla="*/ 3579797 h 4584557"/>
              <a:gd name="connsiteX1244" fmla="*/ 793687 w 3600643"/>
              <a:gd name="connsiteY1244" fmla="*/ 3584400 h 4584557"/>
              <a:gd name="connsiteX1245" fmla="*/ 1064802 w 3600643"/>
              <a:gd name="connsiteY1245" fmla="*/ 4202536 h 4584557"/>
              <a:gd name="connsiteX1246" fmla="*/ 1004885 w 3600643"/>
              <a:gd name="connsiteY1246" fmla="*/ 3559918 h 4584557"/>
              <a:gd name="connsiteX1247" fmla="*/ 955975 w 3600643"/>
              <a:gd name="connsiteY1247" fmla="*/ 3565616 h 4584557"/>
              <a:gd name="connsiteX1248" fmla="*/ 996254 w 3600643"/>
              <a:gd name="connsiteY1248" fmla="*/ 4076488 h 4584557"/>
              <a:gd name="connsiteX1249" fmla="*/ 1019092 w 3600643"/>
              <a:gd name="connsiteY1249" fmla="*/ 4203000 h 4584557"/>
              <a:gd name="connsiteX1250" fmla="*/ 1064802 w 3600643"/>
              <a:gd name="connsiteY1250" fmla="*/ 4202536 h 4584557"/>
              <a:gd name="connsiteX1251" fmla="*/ 1014068 w 3600643"/>
              <a:gd name="connsiteY1251" fmla="*/ 3558860 h 4584557"/>
              <a:gd name="connsiteX1252" fmla="*/ 1074078 w 3600643"/>
              <a:gd name="connsiteY1252" fmla="*/ 4202443 h 4584557"/>
              <a:gd name="connsiteX1253" fmla="*/ 1119402 w 3600643"/>
              <a:gd name="connsiteY1253" fmla="*/ 4201998 h 4584557"/>
              <a:gd name="connsiteX1254" fmla="*/ 1055149 w 3600643"/>
              <a:gd name="connsiteY1254" fmla="*/ 3554072 h 4584557"/>
              <a:gd name="connsiteX1255" fmla="*/ 1014068 w 3600643"/>
              <a:gd name="connsiteY1255" fmla="*/ 3558860 h 4584557"/>
              <a:gd name="connsiteX1256" fmla="*/ 842811 w 3600643"/>
              <a:gd name="connsiteY1256" fmla="*/ 3578739 h 4584557"/>
              <a:gd name="connsiteX1257" fmla="*/ 960556 w 3600643"/>
              <a:gd name="connsiteY1257" fmla="*/ 4189915 h 4584557"/>
              <a:gd name="connsiteX1258" fmla="*/ 998632 w 3600643"/>
              <a:gd name="connsiteY1258" fmla="*/ 4198954 h 4584557"/>
              <a:gd name="connsiteX1259" fmla="*/ 876295 w 3600643"/>
              <a:gd name="connsiteY1259" fmla="*/ 3574879 h 4584557"/>
              <a:gd name="connsiteX1260" fmla="*/ 842811 w 3600643"/>
              <a:gd name="connsiteY1260" fmla="*/ 3578739 h 4584557"/>
              <a:gd name="connsiteX1261" fmla="*/ 987143 w 3600643"/>
              <a:gd name="connsiteY1261" fmla="*/ 4078047 h 4584557"/>
              <a:gd name="connsiteX1262" fmla="*/ 987037 w 3600643"/>
              <a:gd name="connsiteY1262" fmla="*/ 4077454 h 4584557"/>
              <a:gd name="connsiteX1263" fmla="*/ 895906 w 3600643"/>
              <a:gd name="connsiteY1263" fmla="*/ 3572614 h 4584557"/>
              <a:gd name="connsiteX1264" fmla="*/ 885533 w 3600643"/>
              <a:gd name="connsiteY1264" fmla="*/ 3573802 h 4584557"/>
              <a:gd name="connsiteX1265" fmla="*/ 1008539 w 3600643"/>
              <a:gd name="connsiteY1265" fmla="*/ 4201311 h 4584557"/>
              <a:gd name="connsiteX1266" fmla="*/ 1009434 w 3600643"/>
              <a:gd name="connsiteY1266" fmla="*/ 4201515 h 4584557"/>
              <a:gd name="connsiteX1267" fmla="*/ 987143 w 3600643"/>
              <a:gd name="connsiteY1267" fmla="*/ 4078047 h 4584557"/>
              <a:gd name="connsiteX1268" fmla="*/ 979743 w 3600643"/>
              <a:gd name="connsiteY1268" fmla="*/ 3985020 h 4584557"/>
              <a:gd name="connsiteX1269" fmla="*/ 946760 w 3600643"/>
              <a:gd name="connsiteY1269" fmla="*/ 3566693 h 4584557"/>
              <a:gd name="connsiteX1270" fmla="*/ 905106 w 3600643"/>
              <a:gd name="connsiteY1270" fmla="*/ 3571537 h 4584557"/>
              <a:gd name="connsiteX1271" fmla="*/ 979743 w 3600643"/>
              <a:gd name="connsiteY1271" fmla="*/ 3985020 h 4584557"/>
              <a:gd name="connsiteX1272" fmla="*/ 1120330 w 3600643"/>
              <a:gd name="connsiteY1272" fmla="*/ 4211223 h 4584557"/>
              <a:gd name="connsiteX1273" fmla="*/ 1020406 w 3600643"/>
              <a:gd name="connsiteY1273" fmla="*/ 4212243 h 4584557"/>
              <a:gd name="connsiteX1274" fmla="*/ 1026219 w 3600643"/>
              <a:gd name="connsiteY1274" fmla="*/ 4264363 h 4584557"/>
              <a:gd name="connsiteX1275" fmla="*/ 1126215 w 3600643"/>
              <a:gd name="connsiteY1275" fmla="*/ 4255361 h 4584557"/>
              <a:gd name="connsiteX1276" fmla="*/ 1120330 w 3600643"/>
              <a:gd name="connsiteY1276" fmla="*/ 4211223 h 4584557"/>
              <a:gd name="connsiteX1277" fmla="*/ 1016828 w 3600643"/>
              <a:gd name="connsiteY1277" fmla="*/ 4263713 h 4584557"/>
              <a:gd name="connsiteX1278" fmla="*/ 1010998 w 3600643"/>
              <a:gd name="connsiteY1278" fmla="*/ 4211427 h 4584557"/>
              <a:gd name="connsiteX1279" fmla="*/ 880377 w 3600643"/>
              <a:gd name="connsiteY1279" fmla="*/ 4180411 h 4584557"/>
              <a:gd name="connsiteX1280" fmla="*/ 891620 w 3600643"/>
              <a:gd name="connsiteY1280" fmla="*/ 4241310 h 4584557"/>
              <a:gd name="connsiteX1281" fmla="*/ 1016828 w 3600643"/>
              <a:gd name="connsiteY1281" fmla="*/ 4263713 h 4584557"/>
              <a:gd name="connsiteX1282" fmla="*/ 3130779 w 3600643"/>
              <a:gd name="connsiteY1282" fmla="*/ 339462 h 4584557"/>
              <a:gd name="connsiteX1283" fmla="*/ 3131317 w 3600643"/>
              <a:gd name="connsiteY1283" fmla="*/ 339792 h 4584557"/>
              <a:gd name="connsiteX1284" fmla="*/ 3132320 w 3600643"/>
              <a:gd name="connsiteY1284" fmla="*/ 340394 h 4584557"/>
              <a:gd name="connsiteX1285" fmla="*/ 3281245 w 3600643"/>
              <a:gd name="connsiteY1285" fmla="*/ 58694 h 4584557"/>
              <a:gd name="connsiteX1286" fmla="*/ 3110214 w 3600643"/>
              <a:gd name="connsiteY1286" fmla="*/ 112359 h 4584557"/>
              <a:gd name="connsiteX1287" fmla="*/ 3011438 w 3600643"/>
              <a:gd name="connsiteY1287" fmla="*/ 330083 h 4584557"/>
              <a:gd name="connsiteX1288" fmla="*/ 3079721 w 3600643"/>
              <a:gd name="connsiteY1288" fmla="*/ 310286 h 4584557"/>
              <a:gd name="connsiteX1289" fmla="*/ 3079832 w 3600643"/>
              <a:gd name="connsiteY1289" fmla="*/ 310254 h 4584557"/>
              <a:gd name="connsiteX1290" fmla="*/ 3079850 w 3600643"/>
              <a:gd name="connsiteY1290" fmla="*/ 310249 h 4584557"/>
              <a:gd name="connsiteX1291" fmla="*/ 3083507 w 3600643"/>
              <a:gd name="connsiteY1291" fmla="*/ 310728 h 4584557"/>
              <a:gd name="connsiteX1292" fmla="*/ 3083525 w 3600643"/>
              <a:gd name="connsiteY1292" fmla="*/ 310739 h 4584557"/>
              <a:gd name="connsiteX1293" fmla="*/ 3130779 w 3600643"/>
              <a:gd name="connsiteY1293" fmla="*/ 339462 h 4584557"/>
              <a:gd name="connsiteX1294" fmla="*/ 3136997 w 3600643"/>
              <a:gd name="connsiteY1294" fmla="*/ 354060 h 4584557"/>
              <a:gd name="connsiteX1295" fmla="*/ 3321372 w 3600643"/>
              <a:gd name="connsiteY1295" fmla="*/ 912517 h 4584557"/>
              <a:gd name="connsiteX1296" fmla="*/ 3372078 w 3600643"/>
              <a:gd name="connsiteY1296" fmla="*/ 937808 h 4584557"/>
              <a:gd name="connsiteX1297" fmla="*/ 3190153 w 3600643"/>
              <a:gd name="connsiteY1297" fmla="*/ 386362 h 4584557"/>
              <a:gd name="connsiteX1298" fmla="*/ 3136997 w 3600643"/>
              <a:gd name="connsiteY1298" fmla="*/ 354060 h 4584557"/>
              <a:gd name="connsiteX1299" fmla="*/ 3309679 w 3600643"/>
              <a:gd name="connsiteY1299" fmla="*/ 906687 h 4584557"/>
              <a:gd name="connsiteX1300" fmla="*/ 3124784 w 3600643"/>
              <a:gd name="connsiteY1300" fmla="*/ 346632 h 4584557"/>
              <a:gd name="connsiteX1301" fmla="*/ 3089334 w 3600643"/>
              <a:gd name="connsiteY1301" fmla="*/ 325084 h 4584557"/>
              <a:gd name="connsiteX1302" fmla="*/ 3113500 w 3600643"/>
              <a:gd name="connsiteY1302" fmla="*/ 400128 h 4584557"/>
              <a:gd name="connsiteX1303" fmla="*/ 3113518 w 3600643"/>
              <a:gd name="connsiteY1303" fmla="*/ 400180 h 4584557"/>
              <a:gd name="connsiteX1304" fmla="*/ 3202402 w 3600643"/>
              <a:gd name="connsiteY1304" fmla="*/ 676206 h 4584557"/>
              <a:gd name="connsiteX1305" fmla="*/ 3202588 w 3600643"/>
              <a:gd name="connsiteY1305" fmla="*/ 676766 h 4584557"/>
              <a:gd name="connsiteX1306" fmla="*/ 3250324 w 3600643"/>
              <a:gd name="connsiteY1306" fmla="*/ 824968 h 4584557"/>
              <a:gd name="connsiteX1307" fmla="*/ 3250473 w 3600643"/>
              <a:gd name="connsiteY1307" fmla="*/ 825473 h 4584557"/>
              <a:gd name="connsiteX1308" fmla="*/ 3272262 w 3600643"/>
              <a:gd name="connsiteY1308" fmla="*/ 893120 h 4584557"/>
              <a:gd name="connsiteX1309" fmla="*/ 3272800 w 3600643"/>
              <a:gd name="connsiteY1309" fmla="*/ 892476 h 4584557"/>
              <a:gd name="connsiteX1310" fmla="*/ 3278535 w 3600643"/>
              <a:gd name="connsiteY1310" fmla="*/ 891157 h 4584557"/>
              <a:gd name="connsiteX1311" fmla="*/ 3309679 w 3600643"/>
              <a:gd name="connsiteY1311" fmla="*/ 906687 h 4584557"/>
              <a:gd name="connsiteX1312" fmla="*/ 3253071 w 3600643"/>
              <a:gd name="connsiteY1312" fmla="*/ 424605 h 4584557"/>
              <a:gd name="connsiteX1313" fmla="*/ 3428742 w 3600643"/>
              <a:gd name="connsiteY1313" fmla="*/ 966071 h 4584557"/>
              <a:gd name="connsiteX1314" fmla="*/ 3460182 w 3600643"/>
              <a:gd name="connsiteY1314" fmla="*/ 981749 h 4584557"/>
              <a:gd name="connsiteX1315" fmla="*/ 3275176 w 3600643"/>
              <a:gd name="connsiteY1315" fmla="*/ 451104 h 4584557"/>
              <a:gd name="connsiteX1316" fmla="*/ 3276457 w 3600643"/>
              <a:gd name="connsiteY1316" fmla="*/ 446143 h 4584557"/>
              <a:gd name="connsiteX1317" fmla="*/ 3276457 w 3600643"/>
              <a:gd name="connsiteY1317" fmla="*/ 446139 h 4584557"/>
              <a:gd name="connsiteX1318" fmla="*/ 3281301 w 3600643"/>
              <a:gd name="connsiteY1318" fmla="*/ 441766 h 4584557"/>
              <a:gd name="connsiteX1319" fmla="*/ 3253071 w 3600643"/>
              <a:gd name="connsiteY1319" fmla="*/ 424605 h 4584557"/>
              <a:gd name="connsiteX1320" fmla="*/ 3417123 w 3600643"/>
              <a:gd name="connsiteY1320" fmla="*/ 960278 h 4584557"/>
              <a:gd name="connsiteX1321" fmla="*/ 3240933 w 3600643"/>
              <a:gd name="connsiteY1321" fmla="*/ 417232 h 4584557"/>
              <a:gd name="connsiteX1322" fmla="*/ 3202365 w 3600643"/>
              <a:gd name="connsiteY1322" fmla="*/ 393786 h 4584557"/>
              <a:gd name="connsiteX1323" fmla="*/ 3383771 w 3600643"/>
              <a:gd name="connsiteY1323" fmla="*/ 943638 h 4584557"/>
              <a:gd name="connsiteX1324" fmla="*/ 3417123 w 3600643"/>
              <a:gd name="connsiteY1324" fmla="*/ 960278 h 4584557"/>
              <a:gd name="connsiteX1325" fmla="*/ 2980072 w 3600643"/>
              <a:gd name="connsiteY1325" fmla="*/ 1255414 h 4584557"/>
              <a:gd name="connsiteX1326" fmla="*/ 3007689 w 3600643"/>
              <a:gd name="connsiteY1326" fmla="*/ 1273407 h 4584557"/>
              <a:gd name="connsiteX1327" fmla="*/ 3290822 w 3600643"/>
              <a:gd name="connsiteY1327" fmla="*/ 946739 h 4584557"/>
              <a:gd name="connsiteX1328" fmla="*/ 3274935 w 3600643"/>
              <a:gd name="connsiteY1328" fmla="*/ 904350 h 4584557"/>
              <a:gd name="connsiteX1329" fmla="*/ 2980072 w 3600643"/>
              <a:gd name="connsiteY1329" fmla="*/ 1255414 h 4584557"/>
              <a:gd name="connsiteX1330" fmla="*/ 2506402 w 3600643"/>
              <a:gd name="connsiteY1330" fmla="*/ 518879 h 4584557"/>
              <a:gd name="connsiteX1331" fmla="*/ 2453004 w 3600643"/>
              <a:gd name="connsiteY1331" fmla="*/ 583568 h 4584557"/>
              <a:gd name="connsiteX1332" fmla="*/ 2697440 w 3600643"/>
              <a:gd name="connsiteY1332" fmla="*/ 731917 h 4584557"/>
              <a:gd name="connsiteX1333" fmla="*/ 2506402 w 3600643"/>
              <a:gd name="connsiteY1333" fmla="*/ 518879 h 4584557"/>
              <a:gd name="connsiteX1334" fmla="*/ 2447139 w 3600643"/>
              <a:gd name="connsiteY1334" fmla="*/ 590814 h 4584557"/>
              <a:gd name="connsiteX1335" fmla="*/ 2393445 w 3600643"/>
              <a:gd name="connsiteY1335" fmla="*/ 658430 h 4584557"/>
              <a:gd name="connsiteX1336" fmla="*/ 2928382 w 3600643"/>
              <a:gd name="connsiteY1336" fmla="*/ 989452 h 4584557"/>
              <a:gd name="connsiteX1337" fmla="*/ 2718710 w 3600643"/>
              <a:gd name="connsiteY1337" fmla="*/ 755626 h 4584557"/>
              <a:gd name="connsiteX1338" fmla="*/ 2447139 w 3600643"/>
              <a:gd name="connsiteY1338" fmla="*/ 590814 h 4584557"/>
              <a:gd name="connsiteX1339" fmla="*/ 3229723 w 3600643"/>
              <a:gd name="connsiteY1339" fmla="*/ 943756 h 4584557"/>
              <a:gd name="connsiteX1340" fmla="*/ 2659095 w 3600643"/>
              <a:gd name="connsiteY1340" fmla="*/ 609797 h 4584557"/>
              <a:gd name="connsiteX1341" fmla="*/ 2863645 w 3600643"/>
              <a:gd name="connsiteY1341" fmla="*/ 832786 h 4584557"/>
              <a:gd name="connsiteX1342" fmla="*/ 3167862 w 3600643"/>
              <a:gd name="connsiteY1342" fmla="*/ 1017414 h 4584557"/>
              <a:gd name="connsiteX1343" fmla="*/ 3229723 w 3600643"/>
              <a:gd name="connsiteY1343" fmla="*/ 943756 h 4584557"/>
              <a:gd name="connsiteX1344" fmla="*/ 2637881 w 3600643"/>
              <a:gd name="connsiteY1344" fmla="*/ 586670 h 4584557"/>
              <a:gd name="connsiteX1345" fmla="*/ 3235773 w 3600643"/>
              <a:gd name="connsiteY1345" fmla="*/ 936575 h 4584557"/>
              <a:gd name="connsiteX1346" fmla="*/ 3265247 w 3600643"/>
              <a:gd name="connsiteY1346" fmla="*/ 901484 h 4584557"/>
              <a:gd name="connsiteX1347" fmla="*/ 3242139 w 3600643"/>
              <a:gd name="connsiteY1347" fmla="*/ 829779 h 4584557"/>
              <a:gd name="connsiteX1348" fmla="*/ 2596770 w 3600643"/>
              <a:gd name="connsiteY1348" fmla="*/ 459961 h 4584557"/>
              <a:gd name="connsiteX1349" fmla="*/ 2559576 w 3600643"/>
              <a:gd name="connsiteY1349" fmla="*/ 470745 h 4584557"/>
              <a:gd name="connsiteX1350" fmla="*/ 2559409 w 3600643"/>
              <a:gd name="connsiteY1350" fmla="*/ 470792 h 4584557"/>
              <a:gd name="connsiteX1351" fmla="*/ 2559316 w 3600643"/>
              <a:gd name="connsiteY1351" fmla="*/ 470823 h 4584557"/>
              <a:gd name="connsiteX1352" fmla="*/ 2559297 w 3600643"/>
              <a:gd name="connsiteY1352" fmla="*/ 470827 h 4584557"/>
              <a:gd name="connsiteX1353" fmla="*/ 2543187 w 3600643"/>
              <a:gd name="connsiteY1353" fmla="*/ 475501 h 4584557"/>
              <a:gd name="connsiteX1354" fmla="*/ 2539661 w 3600643"/>
              <a:gd name="connsiteY1354" fmla="*/ 479608 h 4584557"/>
              <a:gd name="connsiteX1355" fmla="*/ 2637881 w 3600643"/>
              <a:gd name="connsiteY1355" fmla="*/ 586670 h 4584557"/>
              <a:gd name="connsiteX1356" fmla="*/ 3286108 w 3600643"/>
              <a:gd name="connsiteY1356" fmla="*/ 966303 h 4584557"/>
              <a:gd name="connsiteX1357" fmla="*/ 3216322 w 3600643"/>
              <a:gd name="connsiteY1357" fmla="*/ 1046822 h 4584557"/>
              <a:gd name="connsiteX1358" fmla="*/ 3335292 w 3600643"/>
              <a:gd name="connsiteY1358" fmla="*/ 1119024 h 4584557"/>
              <a:gd name="connsiteX1359" fmla="*/ 3286108 w 3600643"/>
              <a:gd name="connsiteY1359" fmla="*/ 966303 h 4584557"/>
              <a:gd name="connsiteX1360" fmla="*/ 3070181 w 3600643"/>
              <a:gd name="connsiteY1360" fmla="*/ 1133726 h 4584557"/>
              <a:gd name="connsiteX1361" fmla="*/ 3097408 w 3600643"/>
              <a:gd name="connsiteY1361" fmla="*/ 1101306 h 4584557"/>
              <a:gd name="connsiteX1362" fmla="*/ 2523347 w 3600643"/>
              <a:gd name="connsiteY1362" fmla="*/ 475521 h 4584557"/>
              <a:gd name="connsiteX1363" fmla="*/ 2502708 w 3600643"/>
              <a:gd name="connsiteY1363" fmla="*/ 500907 h 4584557"/>
              <a:gd name="connsiteX1364" fmla="*/ 3070181 w 3600643"/>
              <a:gd name="connsiteY1364" fmla="*/ 1133726 h 4584557"/>
              <a:gd name="connsiteX1365" fmla="*/ 3103422 w 3600643"/>
              <a:gd name="connsiteY1365" fmla="*/ 1094154 h 4584557"/>
              <a:gd name="connsiteX1366" fmla="*/ 3161849 w 3600643"/>
              <a:gd name="connsiteY1366" fmla="*/ 1024573 h 4584557"/>
              <a:gd name="connsiteX1367" fmla="*/ 2886009 w 3600643"/>
              <a:gd name="connsiteY1367" fmla="*/ 857166 h 4584557"/>
              <a:gd name="connsiteX1368" fmla="*/ 3103422 w 3600643"/>
              <a:gd name="connsiteY1368" fmla="*/ 1094154 h 4584557"/>
              <a:gd name="connsiteX1369" fmla="*/ 3299824 w 3600643"/>
              <a:gd name="connsiteY1369" fmla="*/ 944415 h 4584557"/>
              <a:gd name="connsiteX1370" fmla="*/ 3488245 w 3600643"/>
              <a:gd name="connsiteY1370" fmla="*/ 1043817 h 4584557"/>
              <a:gd name="connsiteX1371" fmla="*/ 3498472 w 3600643"/>
              <a:gd name="connsiteY1371" fmla="*/ 1036550 h 4584557"/>
              <a:gd name="connsiteX1372" fmla="*/ 3487206 w 3600643"/>
              <a:gd name="connsiteY1372" fmla="*/ 1005591 h 4584557"/>
              <a:gd name="connsiteX1373" fmla="*/ 3284939 w 3600643"/>
              <a:gd name="connsiteY1373" fmla="*/ 904708 h 4584557"/>
              <a:gd name="connsiteX1374" fmla="*/ 3299824 w 3600643"/>
              <a:gd name="connsiteY1374" fmla="*/ 944415 h 4584557"/>
              <a:gd name="connsiteX1375" fmla="*/ 3192565 w 3600643"/>
              <a:gd name="connsiteY1375" fmla="*/ 377022 h 4584557"/>
              <a:gd name="connsiteX1376" fmla="*/ 3427238 w 3600643"/>
              <a:gd name="connsiteY1376" fmla="*/ 12885 h 4584557"/>
              <a:gd name="connsiteX1377" fmla="*/ 3293792 w 3600643"/>
              <a:gd name="connsiteY1377" fmla="*/ 54755 h 4584557"/>
              <a:gd name="connsiteX1378" fmla="*/ 3140245 w 3600643"/>
              <a:gd name="connsiteY1378" fmla="*/ 345212 h 4584557"/>
              <a:gd name="connsiteX1379" fmla="*/ 3192565 w 3600643"/>
              <a:gd name="connsiteY1379" fmla="*/ 377022 h 4584557"/>
              <a:gd name="connsiteX1380" fmla="*/ 3098355 w 3600643"/>
              <a:gd name="connsiteY1380" fmla="*/ 116079 h 4584557"/>
              <a:gd name="connsiteX1381" fmla="*/ 2945346 w 3600643"/>
              <a:gd name="connsiteY1381" fmla="*/ 164089 h 4584557"/>
              <a:gd name="connsiteX1382" fmla="*/ 2858838 w 3600643"/>
              <a:gd name="connsiteY1382" fmla="*/ 374334 h 4584557"/>
              <a:gd name="connsiteX1383" fmla="*/ 2994920 w 3600643"/>
              <a:gd name="connsiteY1383" fmla="*/ 334874 h 4584557"/>
              <a:gd name="connsiteX1384" fmla="*/ 2995031 w 3600643"/>
              <a:gd name="connsiteY1384" fmla="*/ 334840 h 4584557"/>
              <a:gd name="connsiteX1385" fmla="*/ 2995328 w 3600643"/>
              <a:gd name="connsiteY1385" fmla="*/ 334755 h 4584557"/>
              <a:gd name="connsiteX1386" fmla="*/ 2999727 w 3600643"/>
              <a:gd name="connsiteY1386" fmla="*/ 333480 h 4584557"/>
              <a:gd name="connsiteX1387" fmla="*/ 3098355 w 3600643"/>
              <a:gd name="connsiteY1387" fmla="*/ 116079 h 4584557"/>
              <a:gd name="connsiteX1388" fmla="*/ 2933857 w 3600643"/>
              <a:gd name="connsiteY1388" fmla="*/ 167693 h 4584557"/>
              <a:gd name="connsiteX1389" fmla="*/ 2801691 w 3600643"/>
              <a:gd name="connsiteY1389" fmla="*/ 209162 h 4584557"/>
              <a:gd name="connsiteX1390" fmla="*/ 2699110 w 3600643"/>
              <a:gd name="connsiteY1390" fmla="*/ 420655 h 4584557"/>
              <a:gd name="connsiteX1391" fmla="*/ 2723925 w 3600643"/>
              <a:gd name="connsiteY1391" fmla="*/ 413457 h 4584557"/>
              <a:gd name="connsiteX1392" fmla="*/ 2724129 w 3600643"/>
              <a:gd name="connsiteY1392" fmla="*/ 413399 h 4584557"/>
              <a:gd name="connsiteX1393" fmla="*/ 2847497 w 3600643"/>
              <a:gd name="connsiteY1393" fmla="*/ 377627 h 4584557"/>
              <a:gd name="connsiteX1394" fmla="*/ 2933857 w 3600643"/>
              <a:gd name="connsiteY1394" fmla="*/ 167693 h 4584557"/>
              <a:gd name="connsiteX1395" fmla="*/ 2789553 w 3600643"/>
              <a:gd name="connsiteY1395" fmla="*/ 212969 h 4584557"/>
              <a:gd name="connsiteX1396" fmla="*/ 2678230 w 3600643"/>
              <a:gd name="connsiteY1396" fmla="*/ 247902 h 4584557"/>
              <a:gd name="connsiteX1397" fmla="*/ 2567315 w 3600643"/>
              <a:gd name="connsiteY1397" fmla="*/ 458874 h 4584557"/>
              <a:gd name="connsiteX1398" fmla="*/ 2595861 w 3600643"/>
              <a:gd name="connsiteY1398" fmla="*/ 450594 h 4584557"/>
              <a:gd name="connsiteX1399" fmla="*/ 2596325 w 3600643"/>
              <a:gd name="connsiteY1399" fmla="*/ 450460 h 4584557"/>
              <a:gd name="connsiteX1400" fmla="*/ 2687139 w 3600643"/>
              <a:gd name="connsiteY1400" fmla="*/ 424128 h 4584557"/>
              <a:gd name="connsiteX1401" fmla="*/ 2789553 w 3600643"/>
              <a:gd name="connsiteY1401" fmla="*/ 212969 h 4584557"/>
              <a:gd name="connsiteX1402" fmla="*/ 2609150 w 3600643"/>
              <a:gd name="connsiteY1402" fmla="*/ 456372 h 4584557"/>
              <a:gd name="connsiteX1403" fmla="*/ 3237926 w 3600643"/>
              <a:gd name="connsiteY1403" fmla="*/ 816675 h 4584557"/>
              <a:gd name="connsiteX1404" fmla="*/ 3194254 w 3600643"/>
              <a:gd name="connsiteY1404" fmla="*/ 681076 h 4584557"/>
              <a:gd name="connsiteX1405" fmla="*/ 3067452 w 3600643"/>
              <a:gd name="connsiteY1405" fmla="*/ 611337 h 4584557"/>
              <a:gd name="connsiteX1406" fmla="*/ 3070515 w 3600643"/>
              <a:gd name="connsiteY1406" fmla="*/ 633130 h 4584557"/>
              <a:gd name="connsiteX1407" fmla="*/ 3070515 w 3600643"/>
              <a:gd name="connsiteY1407" fmla="*/ 633130 h 4584557"/>
              <a:gd name="connsiteX1408" fmla="*/ 3070552 w 3600643"/>
              <a:gd name="connsiteY1408" fmla="*/ 634073 h 4584557"/>
              <a:gd name="connsiteX1409" fmla="*/ 3065615 w 3600643"/>
              <a:gd name="connsiteY1409" fmla="*/ 638386 h 4584557"/>
              <a:gd name="connsiteX1410" fmla="*/ 3002084 w 3600643"/>
              <a:gd name="connsiteY1410" fmla="*/ 633987 h 4584557"/>
              <a:gd name="connsiteX1411" fmla="*/ 2999615 w 3600643"/>
              <a:gd name="connsiteY1411" fmla="*/ 633228 h 4584557"/>
              <a:gd name="connsiteX1412" fmla="*/ 2922870 w 3600643"/>
              <a:gd name="connsiteY1412" fmla="*/ 582857 h 4584557"/>
              <a:gd name="connsiteX1413" fmla="*/ 2920680 w 3600643"/>
              <a:gd name="connsiteY1413" fmla="*/ 579650 h 4584557"/>
              <a:gd name="connsiteX1414" fmla="*/ 2911363 w 3600643"/>
              <a:gd name="connsiteY1414" fmla="*/ 525487 h 4584557"/>
              <a:gd name="connsiteX1415" fmla="*/ 2724741 w 3600643"/>
              <a:gd name="connsiteY1415" fmla="*/ 422851 h 4584557"/>
              <a:gd name="connsiteX1416" fmla="*/ 2691928 w 3600643"/>
              <a:gd name="connsiteY1416" fmla="*/ 432365 h 4584557"/>
              <a:gd name="connsiteX1417" fmla="*/ 2691408 w 3600643"/>
              <a:gd name="connsiteY1417" fmla="*/ 432519 h 4584557"/>
              <a:gd name="connsiteX1418" fmla="*/ 2609150 w 3600643"/>
              <a:gd name="connsiteY1418" fmla="*/ 456372 h 4584557"/>
              <a:gd name="connsiteX1419" fmla="*/ 3078106 w 3600643"/>
              <a:gd name="connsiteY1419" fmla="*/ 320383 h 4584557"/>
              <a:gd name="connsiteX1420" fmla="*/ 3008431 w 3600643"/>
              <a:gd name="connsiteY1420" fmla="*/ 340585 h 4584557"/>
              <a:gd name="connsiteX1421" fmla="*/ 3101083 w 3600643"/>
              <a:gd name="connsiteY1421" fmla="*/ 391759 h 4584557"/>
              <a:gd name="connsiteX1422" fmla="*/ 3078106 w 3600643"/>
              <a:gd name="connsiteY1422" fmla="*/ 320383 h 4584557"/>
              <a:gd name="connsiteX1423" fmla="*/ 3105241 w 3600643"/>
              <a:gd name="connsiteY1423" fmla="*/ 404635 h 4584557"/>
              <a:gd name="connsiteX1424" fmla="*/ 2995866 w 3600643"/>
              <a:gd name="connsiteY1424" fmla="*/ 344228 h 4584557"/>
              <a:gd name="connsiteX1425" fmla="*/ 2869621 w 3600643"/>
              <a:gd name="connsiteY1425" fmla="*/ 380840 h 4584557"/>
              <a:gd name="connsiteX1426" fmla="*/ 3146165 w 3600643"/>
              <a:gd name="connsiteY1426" fmla="*/ 531720 h 4584557"/>
              <a:gd name="connsiteX1427" fmla="*/ 3105241 w 3600643"/>
              <a:gd name="connsiteY1427" fmla="*/ 404635 h 4584557"/>
              <a:gd name="connsiteX1428" fmla="*/ 3150286 w 3600643"/>
              <a:gd name="connsiteY1428" fmla="*/ 544499 h 4584557"/>
              <a:gd name="connsiteX1429" fmla="*/ 2857019 w 3600643"/>
              <a:gd name="connsiteY1429" fmla="*/ 384494 h 4584557"/>
              <a:gd name="connsiteX1430" fmla="*/ 2852435 w 3600643"/>
              <a:gd name="connsiteY1430" fmla="*/ 385823 h 4584557"/>
              <a:gd name="connsiteX1431" fmla="*/ 2851952 w 3600643"/>
              <a:gd name="connsiteY1431" fmla="*/ 385964 h 4584557"/>
              <a:gd name="connsiteX1432" fmla="*/ 2737325 w 3600643"/>
              <a:gd name="connsiteY1432" fmla="*/ 419202 h 4584557"/>
              <a:gd name="connsiteX1433" fmla="*/ 2909358 w 3600643"/>
              <a:gd name="connsiteY1433" fmla="*/ 513809 h 4584557"/>
              <a:gd name="connsiteX1434" fmla="*/ 2909302 w 3600643"/>
              <a:gd name="connsiteY1434" fmla="*/ 513506 h 4584557"/>
              <a:gd name="connsiteX1435" fmla="*/ 2909302 w 3600643"/>
              <a:gd name="connsiteY1435" fmla="*/ 513504 h 4584557"/>
              <a:gd name="connsiteX1436" fmla="*/ 2909247 w 3600643"/>
              <a:gd name="connsiteY1436" fmla="*/ 512836 h 4584557"/>
              <a:gd name="connsiteX1437" fmla="*/ 2913757 w 3600643"/>
              <a:gd name="connsiteY1437" fmla="*/ 508105 h 4584557"/>
              <a:gd name="connsiteX1438" fmla="*/ 2975283 w 3600643"/>
              <a:gd name="connsiteY1438" fmla="*/ 506447 h 4584557"/>
              <a:gd name="connsiteX1439" fmla="*/ 2977845 w 3600643"/>
              <a:gd name="connsiteY1439" fmla="*/ 507060 h 4584557"/>
              <a:gd name="connsiteX1440" fmla="*/ 3057486 w 3600643"/>
              <a:gd name="connsiteY1440" fmla="*/ 553212 h 4584557"/>
              <a:gd name="connsiteX1441" fmla="*/ 3057486 w 3600643"/>
              <a:gd name="connsiteY1441" fmla="*/ 553217 h 4584557"/>
              <a:gd name="connsiteX1442" fmla="*/ 3059750 w 3600643"/>
              <a:gd name="connsiteY1442" fmla="*/ 556582 h 4584557"/>
              <a:gd name="connsiteX1443" fmla="*/ 3065838 w 3600643"/>
              <a:gd name="connsiteY1443" fmla="*/ 599876 h 4584557"/>
              <a:gd name="connsiteX1444" fmla="*/ 3190115 w 3600643"/>
              <a:gd name="connsiteY1444" fmla="*/ 668227 h 4584557"/>
              <a:gd name="connsiteX1445" fmla="*/ 3150286 w 3600643"/>
              <a:gd name="connsiteY1445" fmla="*/ 544499 h 4584557"/>
              <a:gd name="connsiteX1446" fmla="*/ 476631 w 3600643"/>
              <a:gd name="connsiteY1446" fmla="*/ 4311934 h 4584557"/>
              <a:gd name="connsiteX1447" fmla="*/ 481652 w 3600643"/>
              <a:gd name="connsiteY1447" fmla="*/ 4209645 h 4584557"/>
              <a:gd name="connsiteX1448" fmla="*/ 352262 w 3600643"/>
              <a:gd name="connsiteY1448" fmla="*/ 4196838 h 4584557"/>
              <a:gd name="connsiteX1449" fmla="*/ 352262 w 3600643"/>
              <a:gd name="connsiteY1449" fmla="*/ 4288492 h 4584557"/>
              <a:gd name="connsiteX1450" fmla="*/ 476631 w 3600643"/>
              <a:gd name="connsiteY1450" fmla="*/ 4311934 h 4584557"/>
              <a:gd name="connsiteX1451" fmla="*/ 490917 w 3600643"/>
              <a:gd name="connsiteY1451" fmla="*/ 4209626 h 4584557"/>
              <a:gd name="connsiteX1452" fmla="*/ 485861 w 3600643"/>
              <a:gd name="connsiteY1452" fmla="*/ 4312639 h 4584557"/>
              <a:gd name="connsiteX1453" fmla="*/ 609200 w 3600643"/>
              <a:gd name="connsiteY1453" fmla="*/ 4307535 h 4584557"/>
              <a:gd name="connsiteX1454" fmla="*/ 624367 w 3600643"/>
              <a:gd name="connsiteY1454" fmla="*/ 4195279 h 4584557"/>
              <a:gd name="connsiteX1455" fmla="*/ 617817 w 3600643"/>
              <a:gd name="connsiteY1455" fmla="*/ 4195279 h 4584557"/>
              <a:gd name="connsiteX1456" fmla="*/ 490917 w 3600643"/>
              <a:gd name="connsiteY1456" fmla="*/ 4209626 h 458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Lst>
            <a:rect l="l" t="t" r="r" b="b"/>
            <a:pathLst>
              <a:path w="3600643" h="4584557">
                <a:moveTo>
                  <a:pt x="2346711" y="4337474"/>
                </a:moveTo>
                <a:lnTo>
                  <a:pt x="2361670" y="4339831"/>
                </a:lnTo>
                <a:lnTo>
                  <a:pt x="2321767" y="3703729"/>
                </a:lnTo>
                <a:lnTo>
                  <a:pt x="2282883" y="3950107"/>
                </a:lnTo>
                <a:lnTo>
                  <a:pt x="2346711" y="4337474"/>
                </a:lnTo>
                <a:close/>
                <a:moveTo>
                  <a:pt x="1929148" y="1565896"/>
                </a:moveTo>
                <a:lnTo>
                  <a:pt x="2044238" y="1241792"/>
                </a:lnTo>
                <a:lnTo>
                  <a:pt x="1886422" y="1576067"/>
                </a:lnTo>
                <a:lnTo>
                  <a:pt x="1929148" y="1565896"/>
                </a:lnTo>
                <a:close/>
                <a:moveTo>
                  <a:pt x="2075363" y="1154182"/>
                </a:moveTo>
                <a:cubicBezTo>
                  <a:pt x="2075419" y="1154052"/>
                  <a:pt x="2075475" y="1153924"/>
                  <a:pt x="2075531" y="1153802"/>
                </a:cubicBezTo>
                <a:lnTo>
                  <a:pt x="2166864" y="960337"/>
                </a:lnTo>
                <a:lnTo>
                  <a:pt x="2166864" y="960339"/>
                </a:lnTo>
                <a:cubicBezTo>
                  <a:pt x="2166957" y="960153"/>
                  <a:pt x="2167069" y="959970"/>
                  <a:pt x="2167180" y="959793"/>
                </a:cubicBezTo>
                <a:cubicBezTo>
                  <a:pt x="2200866" y="907709"/>
                  <a:pt x="2235629" y="856659"/>
                  <a:pt x="2271357" y="806535"/>
                </a:cubicBezTo>
                <a:lnTo>
                  <a:pt x="2271395" y="806500"/>
                </a:lnTo>
                <a:lnTo>
                  <a:pt x="2271450" y="806415"/>
                </a:lnTo>
                <a:lnTo>
                  <a:pt x="2271450" y="806409"/>
                </a:lnTo>
                <a:lnTo>
                  <a:pt x="2271525" y="806314"/>
                </a:lnTo>
                <a:cubicBezTo>
                  <a:pt x="2295411" y="772805"/>
                  <a:pt x="2319743" y="739703"/>
                  <a:pt x="2344465" y="706997"/>
                </a:cubicBezTo>
                <a:cubicBezTo>
                  <a:pt x="2394744" y="640500"/>
                  <a:pt x="2446731" y="575553"/>
                  <a:pt x="2500165" y="511914"/>
                </a:cubicBezTo>
                <a:lnTo>
                  <a:pt x="2493168" y="504129"/>
                </a:lnTo>
                <a:cubicBezTo>
                  <a:pt x="2491646" y="502412"/>
                  <a:pt x="2491609" y="499862"/>
                  <a:pt x="2493038" y="498132"/>
                </a:cubicBezTo>
                <a:lnTo>
                  <a:pt x="2493038" y="498130"/>
                </a:lnTo>
                <a:lnTo>
                  <a:pt x="2519561" y="465528"/>
                </a:lnTo>
                <a:cubicBezTo>
                  <a:pt x="2521157" y="463546"/>
                  <a:pt x="2524071" y="463245"/>
                  <a:pt x="2526056" y="464856"/>
                </a:cubicBezTo>
                <a:cubicBezTo>
                  <a:pt x="2526242" y="464999"/>
                  <a:pt x="2526391" y="465155"/>
                  <a:pt x="2526539" y="465316"/>
                </a:cubicBezTo>
                <a:lnTo>
                  <a:pt x="2526558" y="465311"/>
                </a:lnTo>
                <a:lnTo>
                  <a:pt x="2533369" y="472737"/>
                </a:lnTo>
                <a:lnTo>
                  <a:pt x="2537044" y="468438"/>
                </a:lnTo>
                <a:lnTo>
                  <a:pt x="2537044" y="468442"/>
                </a:lnTo>
                <a:cubicBezTo>
                  <a:pt x="2537601" y="467779"/>
                  <a:pt x="2538362" y="467265"/>
                  <a:pt x="2539271" y="467005"/>
                </a:cubicBezTo>
                <a:lnTo>
                  <a:pt x="2554973" y="462454"/>
                </a:lnTo>
                <a:lnTo>
                  <a:pt x="2670918" y="241896"/>
                </a:lnTo>
                <a:cubicBezTo>
                  <a:pt x="2671511" y="240768"/>
                  <a:pt x="2672514" y="239986"/>
                  <a:pt x="2673646" y="239635"/>
                </a:cubicBezTo>
                <a:lnTo>
                  <a:pt x="2673646" y="239630"/>
                </a:lnTo>
                <a:lnTo>
                  <a:pt x="3436685" y="210"/>
                </a:lnTo>
                <a:cubicBezTo>
                  <a:pt x="3439117" y="-549"/>
                  <a:pt x="3441715" y="813"/>
                  <a:pt x="3442476" y="3256"/>
                </a:cubicBezTo>
                <a:cubicBezTo>
                  <a:pt x="3442903" y="4613"/>
                  <a:pt x="3442662" y="6023"/>
                  <a:pt x="3441956" y="7135"/>
                </a:cubicBezTo>
                <a:lnTo>
                  <a:pt x="3441956" y="7135"/>
                </a:lnTo>
                <a:lnTo>
                  <a:pt x="3200490" y="381836"/>
                </a:lnTo>
                <a:lnTo>
                  <a:pt x="3247039" y="410138"/>
                </a:lnTo>
                <a:lnTo>
                  <a:pt x="3247355" y="410328"/>
                </a:lnTo>
                <a:lnTo>
                  <a:pt x="3291156" y="436946"/>
                </a:lnTo>
                <a:cubicBezTo>
                  <a:pt x="3291620" y="437195"/>
                  <a:pt x="3292066" y="437529"/>
                  <a:pt x="3292455" y="437950"/>
                </a:cubicBezTo>
                <a:cubicBezTo>
                  <a:pt x="3294163" y="439851"/>
                  <a:pt x="3294014" y="442781"/>
                  <a:pt x="3292103" y="444493"/>
                </a:cubicBezTo>
                <a:lnTo>
                  <a:pt x="3284920" y="450967"/>
                </a:lnTo>
                <a:lnTo>
                  <a:pt x="3472042" y="987664"/>
                </a:lnTo>
                <a:lnTo>
                  <a:pt x="3492978" y="998112"/>
                </a:lnTo>
                <a:lnTo>
                  <a:pt x="3492978" y="998125"/>
                </a:lnTo>
                <a:cubicBezTo>
                  <a:pt x="3493999" y="998636"/>
                  <a:pt x="3494852" y="999523"/>
                  <a:pt x="3495279" y="1000685"/>
                </a:cubicBezTo>
                <a:lnTo>
                  <a:pt x="3508364" y="1036700"/>
                </a:lnTo>
                <a:lnTo>
                  <a:pt x="3508364" y="1036704"/>
                </a:lnTo>
                <a:cubicBezTo>
                  <a:pt x="3509051" y="1038611"/>
                  <a:pt x="3508438" y="1040814"/>
                  <a:pt x="3506694" y="1042048"/>
                </a:cubicBezTo>
                <a:lnTo>
                  <a:pt x="3494110" y="1050996"/>
                </a:lnTo>
                <a:lnTo>
                  <a:pt x="3607493" y="1376221"/>
                </a:lnTo>
                <a:lnTo>
                  <a:pt x="3607493" y="1376223"/>
                </a:lnTo>
                <a:cubicBezTo>
                  <a:pt x="3607846" y="1377242"/>
                  <a:pt x="3607864" y="1378386"/>
                  <a:pt x="3607419" y="1379466"/>
                </a:cubicBezTo>
                <a:cubicBezTo>
                  <a:pt x="3606472" y="1381836"/>
                  <a:pt x="3603781" y="1382989"/>
                  <a:pt x="3601406" y="1382038"/>
                </a:cubicBezTo>
                <a:lnTo>
                  <a:pt x="3594167" y="1379141"/>
                </a:lnTo>
                <a:lnTo>
                  <a:pt x="3493813" y="1548671"/>
                </a:lnTo>
                <a:lnTo>
                  <a:pt x="3493813" y="1548671"/>
                </a:lnTo>
                <a:cubicBezTo>
                  <a:pt x="3492681" y="1550583"/>
                  <a:pt x="3490305" y="1551455"/>
                  <a:pt x="3488171" y="1550639"/>
                </a:cubicBezTo>
                <a:lnTo>
                  <a:pt x="3441400" y="1532616"/>
                </a:lnTo>
                <a:lnTo>
                  <a:pt x="3441363" y="1532597"/>
                </a:lnTo>
                <a:lnTo>
                  <a:pt x="3441251" y="1532560"/>
                </a:lnTo>
                <a:lnTo>
                  <a:pt x="3441140" y="1532505"/>
                </a:lnTo>
                <a:lnTo>
                  <a:pt x="3321836" y="1486529"/>
                </a:lnTo>
                <a:lnTo>
                  <a:pt x="3321446" y="1486381"/>
                </a:lnTo>
                <a:lnTo>
                  <a:pt x="3264634" y="1464479"/>
                </a:lnTo>
                <a:lnTo>
                  <a:pt x="3264448" y="1464405"/>
                </a:lnTo>
                <a:lnTo>
                  <a:pt x="3264448" y="1464405"/>
                </a:lnTo>
                <a:lnTo>
                  <a:pt x="3264281" y="1464349"/>
                </a:lnTo>
                <a:lnTo>
                  <a:pt x="3264188" y="1464312"/>
                </a:lnTo>
                <a:lnTo>
                  <a:pt x="3264133" y="1464275"/>
                </a:lnTo>
                <a:lnTo>
                  <a:pt x="3264096" y="1464256"/>
                </a:lnTo>
                <a:lnTo>
                  <a:pt x="3264003" y="1464219"/>
                </a:lnTo>
                <a:lnTo>
                  <a:pt x="3263947" y="1464182"/>
                </a:lnTo>
                <a:lnTo>
                  <a:pt x="3263929" y="1464182"/>
                </a:lnTo>
                <a:lnTo>
                  <a:pt x="3263854" y="1464126"/>
                </a:lnTo>
                <a:lnTo>
                  <a:pt x="3263817" y="1464126"/>
                </a:lnTo>
                <a:lnTo>
                  <a:pt x="3263817" y="1464108"/>
                </a:lnTo>
                <a:lnTo>
                  <a:pt x="3263799" y="1464108"/>
                </a:lnTo>
                <a:lnTo>
                  <a:pt x="3263595" y="1463978"/>
                </a:lnTo>
                <a:lnTo>
                  <a:pt x="3263539" y="1463940"/>
                </a:lnTo>
                <a:lnTo>
                  <a:pt x="3263520" y="1463922"/>
                </a:lnTo>
                <a:lnTo>
                  <a:pt x="3263428" y="1463866"/>
                </a:lnTo>
                <a:lnTo>
                  <a:pt x="3263205" y="1463699"/>
                </a:lnTo>
                <a:lnTo>
                  <a:pt x="3263205" y="1463699"/>
                </a:lnTo>
                <a:lnTo>
                  <a:pt x="3263149" y="1463644"/>
                </a:lnTo>
                <a:lnTo>
                  <a:pt x="3263149" y="1463644"/>
                </a:lnTo>
                <a:lnTo>
                  <a:pt x="3263093" y="1463606"/>
                </a:lnTo>
                <a:lnTo>
                  <a:pt x="3263001" y="1463532"/>
                </a:lnTo>
                <a:lnTo>
                  <a:pt x="3263001" y="1463514"/>
                </a:lnTo>
                <a:lnTo>
                  <a:pt x="3262964" y="1463495"/>
                </a:lnTo>
                <a:lnTo>
                  <a:pt x="3262945" y="1463458"/>
                </a:lnTo>
                <a:lnTo>
                  <a:pt x="3262889" y="1463421"/>
                </a:lnTo>
                <a:lnTo>
                  <a:pt x="3262889" y="1463421"/>
                </a:lnTo>
                <a:lnTo>
                  <a:pt x="3262834" y="1463365"/>
                </a:lnTo>
                <a:lnTo>
                  <a:pt x="3262759" y="1463291"/>
                </a:lnTo>
                <a:lnTo>
                  <a:pt x="3262648" y="1463161"/>
                </a:lnTo>
                <a:lnTo>
                  <a:pt x="3262648" y="1463161"/>
                </a:lnTo>
                <a:lnTo>
                  <a:pt x="3262648" y="1463161"/>
                </a:lnTo>
                <a:lnTo>
                  <a:pt x="3262592" y="1463087"/>
                </a:lnTo>
                <a:lnTo>
                  <a:pt x="3262574" y="1463068"/>
                </a:lnTo>
                <a:lnTo>
                  <a:pt x="3262555" y="1463068"/>
                </a:lnTo>
                <a:lnTo>
                  <a:pt x="3262518" y="1463012"/>
                </a:lnTo>
                <a:lnTo>
                  <a:pt x="3262499" y="1462994"/>
                </a:lnTo>
                <a:lnTo>
                  <a:pt x="3262481" y="1462957"/>
                </a:lnTo>
                <a:lnTo>
                  <a:pt x="3262425" y="1462901"/>
                </a:lnTo>
                <a:lnTo>
                  <a:pt x="3262425" y="1462901"/>
                </a:lnTo>
                <a:cubicBezTo>
                  <a:pt x="3262314" y="1462753"/>
                  <a:pt x="3262221" y="1462604"/>
                  <a:pt x="3262128" y="1462456"/>
                </a:cubicBezTo>
                <a:lnTo>
                  <a:pt x="3262128" y="1462437"/>
                </a:lnTo>
                <a:lnTo>
                  <a:pt x="3262110" y="1462418"/>
                </a:lnTo>
                <a:lnTo>
                  <a:pt x="3262091" y="1462381"/>
                </a:lnTo>
                <a:lnTo>
                  <a:pt x="3262017" y="1462251"/>
                </a:lnTo>
                <a:lnTo>
                  <a:pt x="3262017" y="1462233"/>
                </a:lnTo>
                <a:lnTo>
                  <a:pt x="3261980" y="1462196"/>
                </a:lnTo>
                <a:lnTo>
                  <a:pt x="3261924" y="1462066"/>
                </a:lnTo>
                <a:lnTo>
                  <a:pt x="3261906" y="1462029"/>
                </a:lnTo>
                <a:cubicBezTo>
                  <a:pt x="3261850" y="1461917"/>
                  <a:pt x="3261813" y="1461787"/>
                  <a:pt x="3261757" y="1461657"/>
                </a:cubicBezTo>
                <a:lnTo>
                  <a:pt x="3261757" y="1461657"/>
                </a:lnTo>
                <a:lnTo>
                  <a:pt x="3261738" y="1461620"/>
                </a:lnTo>
                <a:lnTo>
                  <a:pt x="3261738" y="1461583"/>
                </a:lnTo>
                <a:lnTo>
                  <a:pt x="3261720" y="1461528"/>
                </a:lnTo>
                <a:lnTo>
                  <a:pt x="3261701" y="1461509"/>
                </a:lnTo>
                <a:lnTo>
                  <a:pt x="3261683" y="1461453"/>
                </a:lnTo>
                <a:lnTo>
                  <a:pt x="3261664" y="1461379"/>
                </a:lnTo>
                <a:lnTo>
                  <a:pt x="3257507" y="1447161"/>
                </a:lnTo>
                <a:lnTo>
                  <a:pt x="3006223" y="1283489"/>
                </a:lnTo>
                <a:cubicBezTo>
                  <a:pt x="3006074" y="1283404"/>
                  <a:pt x="3005926" y="1283313"/>
                  <a:pt x="3005796" y="1283209"/>
                </a:cubicBezTo>
                <a:lnTo>
                  <a:pt x="2970922" y="1260499"/>
                </a:lnTo>
                <a:cubicBezTo>
                  <a:pt x="2970736" y="1260392"/>
                  <a:pt x="2970550" y="1260271"/>
                  <a:pt x="2970365" y="1260134"/>
                </a:cubicBezTo>
                <a:lnTo>
                  <a:pt x="2967061" y="1257975"/>
                </a:lnTo>
                <a:lnTo>
                  <a:pt x="2781702" y="1762345"/>
                </a:lnTo>
                <a:lnTo>
                  <a:pt x="2896292" y="2002023"/>
                </a:lnTo>
                <a:cubicBezTo>
                  <a:pt x="2896403" y="2002208"/>
                  <a:pt x="2896477" y="2002394"/>
                  <a:pt x="2896570" y="2002598"/>
                </a:cubicBezTo>
                <a:lnTo>
                  <a:pt x="2934952" y="2082874"/>
                </a:lnTo>
                <a:lnTo>
                  <a:pt x="2935119" y="2083208"/>
                </a:lnTo>
                <a:lnTo>
                  <a:pt x="2974169" y="2164932"/>
                </a:lnTo>
                <a:cubicBezTo>
                  <a:pt x="2974244" y="2165044"/>
                  <a:pt x="2974299" y="2165155"/>
                  <a:pt x="2974337" y="2165266"/>
                </a:cubicBezTo>
                <a:lnTo>
                  <a:pt x="3014946" y="2250183"/>
                </a:lnTo>
                <a:lnTo>
                  <a:pt x="3014983" y="2250257"/>
                </a:lnTo>
                <a:lnTo>
                  <a:pt x="3052400" y="2328547"/>
                </a:lnTo>
                <a:cubicBezTo>
                  <a:pt x="3052493" y="2328714"/>
                  <a:pt x="3052586" y="2328881"/>
                  <a:pt x="3052641" y="2329048"/>
                </a:cubicBezTo>
                <a:lnTo>
                  <a:pt x="3091617" y="2410549"/>
                </a:lnTo>
                <a:cubicBezTo>
                  <a:pt x="3091710" y="2410735"/>
                  <a:pt x="3091803" y="2410921"/>
                  <a:pt x="3091896" y="2411125"/>
                </a:cubicBezTo>
                <a:lnTo>
                  <a:pt x="3114168" y="2457731"/>
                </a:lnTo>
                <a:lnTo>
                  <a:pt x="3114186" y="2457750"/>
                </a:lnTo>
                <a:lnTo>
                  <a:pt x="3114205" y="2457806"/>
                </a:lnTo>
                <a:lnTo>
                  <a:pt x="3114223" y="2457843"/>
                </a:lnTo>
                <a:cubicBezTo>
                  <a:pt x="3114298" y="2457991"/>
                  <a:pt x="3114353" y="2458121"/>
                  <a:pt x="3114391" y="2458251"/>
                </a:cubicBezTo>
                <a:lnTo>
                  <a:pt x="3114391" y="2458270"/>
                </a:lnTo>
                <a:lnTo>
                  <a:pt x="3114428" y="2458344"/>
                </a:lnTo>
                <a:lnTo>
                  <a:pt x="3114465" y="2458437"/>
                </a:lnTo>
                <a:lnTo>
                  <a:pt x="3114465" y="2458474"/>
                </a:lnTo>
                <a:lnTo>
                  <a:pt x="3114483" y="2458530"/>
                </a:lnTo>
                <a:cubicBezTo>
                  <a:pt x="3114521" y="2458660"/>
                  <a:pt x="3114558" y="2458790"/>
                  <a:pt x="3114576" y="2458901"/>
                </a:cubicBezTo>
                <a:lnTo>
                  <a:pt x="3114576" y="2458919"/>
                </a:lnTo>
                <a:cubicBezTo>
                  <a:pt x="3114650" y="2459272"/>
                  <a:pt x="3114669" y="2459643"/>
                  <a:pt x="3114650" y="2460014"/>
                </a:cubicBezTo>
                <a:lnTo>
                  <a:pt x="3114650" y="2460033"/>
                </a:lnTo>
                <a:lnTo>
                  <a:pt x="3114650" y="2460052"/>
                </a:lnTo>
                <a:lnTo>
                  <a:pt x="3114650" y="2460144"/>
                </a:lnTo>
                <a:lnTo>
                  <a:pt x="3114650" y="2460163"/>
                </a:lnTo>
                <a:lnTo>
                  <a:pt x="3114650" y="2460237"/>
                </a:lnTo>
                <a:lnTo>
                  <a:pt x="3114650" y="2460274"/>
                </a:lnTo>
                <a:lnTo>
                  <a:pt x="3114632" y="2460330"/>
                </a:lnTo>
                <a:lnTo>
                  <a:pt x="3114632" y="2460404"/>
                </a:lnTo>
                <a:lnTo>
                  <a:pt x="3114632" y="2460423"/>
                </a:lnTo>
                <a:lnTo>
                  <a:pt x="3114613" y="2460441"/>
                </a:lnTo>
                <a:lnTo>
                  <a:pt x="3114595" y="2460645"/>
                </a:lnTo>
                <a:lnTo>
                  <a:pt x="3114576" y="2460757"/>
                </a:lnTo>
                <a:lnTo>
                  <a:pt x="3114558" y="2460794"/>
                </a:lnTo>
                <a:lnTo>
                  <a:pt x="3114558" y="2460813"/>
                </a:lnTo>
                <a:lnTo>
                  <a:pt x="3114521" y="2460961"/>
                </a:lnTo>
                <a:lnTo>
                  <a:pt x="3114521" y="2460980"/>
                </a:lnTo>
                <a:lnTo>
                  <a:pt x="3114521" y="2460980"/>
                </a:lnTo>
                <a:lnTo>
                  <a:pt x="3114521" y="2460998"/>
                </a:lnTo>
                <a:lnTo>
                  <a:pt x="3114483" y="2461128"/>
                </a:lnTo>
                <a:lnTo>
                  <a:pt x="3114428" y="2461239"/>
                </a:lnTo>
                <a:lnTo>
                  <a:pt x="3114409" y="2461314"/>
                </a:lnTo>
                <a:lnTo>
                  <a:pt x="3114409" y="2461332"/>
                </a:lnTo>
                <a:lnTo>
                  <a:pt x="3114372" y="2461425"/>
                </a:lnTo>
                <a:lnTo>
                  <a:pt x="3114372" y="2461425"/>
                </a:lnTo>
                <a:lnTo>
                  <a:pt x="3114335" y="2461518"/>
                </a:lnTo>
                <a:lnTo>
                  <a:pt x="3114279" y="2461629"/>
                </a:lnTo>
                <a:lnTo>
                  <a:pt x="3114279" y="2461648"/>
                </a:lnTo>
                <a:lnTo>
                  <a:pt x="3114261" y="2461685"/>
                </a:lnTo>
                <a:lnTo>
                  <a:pt x="3114261" y="2461704"/>
                </a:lnTo>
                <a:lnTo>
                  <a:pt x="3114205" y="2461815"/>
                </a:lnTo>
                <a:lnTo>
                  <a:pt x="3114149" y="2461908"/>
                </a:lnTo>
                <a:lnTo>
                  <a:pt x="3114131" y="2461945"/>
                </a:lnTo>
                <a:lnTo>
                  <a:pt x="3114131" y="2461945"/>
                </a:lnTo>
                <a:lnTo>
                  <a:pt x="3114094" y="2462037"/>
                </a:lnTo>
                <a:lnTo>
                  <a:pt x="3114094" y="2462056"/>
                </a:lnTo>
                <a:lnTo>
                  <a:pt x="3114038" y="2462112"/>
                </a:lnTo>
                <a:lnTo>
                  <a:pt x="3114019" y="2462149"/>
                </a:lnTo>
                <a:lnTo>
                  <a:pt x="3113945" y="2462279"/>
                </a:lnTo>
                <a:lnTo>
                  <a:pt x="3113889" y="2462353"/>
                </a:lnTo>
                <a:cubicBezTo>
                  <a:pt x="3113741" y="2462594"/>
                  <a:pt x="3113555" y="2462836"/>
                  <a:pt x="3113351" y="2463040"/>
                </a:cubicBezTo>
                <a:lnTo>
                  <a:pt x="3113333" y="2463058"/>
                </a:lnTo>
                <a:cubicBezTo>
                  <a:pt x="3113221" y="2463170"/>
                  <a:pt x="3113091" y="2463281"/>
                  <a:pt x="3112962" y="2463392"/>
                </a:cubicBezTo>
                <a:lnTo>
                  <a:pt x="3067285" y="2500663"/>
                </a:lnTo>
                <a:lnTo>
                  <a:pt x="3008301" y="2557292"/>
                </a:lnTo>
                <a:lnTo>
                  <a:pt x="3008209" y="2557385"/>
                </a:lnTo>
                <a:lnTo>
                  <a:pt x="2944269" y="2618766"/>
                </a:lnTo>
                <a:lnTo>
                  <a:pt x="2944028" y="2618989"/>
                </a:lnTo>
                <a:lnTo>
                  <a:pt x="2795492" y="2761593"/>
                </a:lnTo>
                <a:lnTo>
                  <a:pt x="2794973" y="2840421"/>
                </a:lnTo>
                <a:lnTo>
                  <a:pt x="2794973" y="2840700"/>
                </a:lnTo>
                <a:lnTo>
                  <a:pt x="2794416" y="2921217"/>
                </a:lnTo>
                <a:cubicBezTo>
                  <a:pt x="2794509" y="2923575"/>
                  <a:pt x="2792801" y="2925653"/>
                  <a:pt x="2790444" y="2925987"/>
                </a:cubicBezTo>
                <a:lnTo>
                  <a:pt x="2723275" y="2935286"/>
                </a:lnTo>
                <a:lnTo>
                  <a:pt x="2688512" y="4343692"/>
                </a:lnTo>
                <a:lnTo>
                  <a:pt x="2696122" y="4342411"/>
                </a:lnTo>
                <a:lnTo>
                  <a:pt x="2696122" y="4342411"/>
                </a:lnTo>
                <a:cubicBezTo>
                  <a:pt x="2696326" y="4342374"/>
                  <a:pt x="2696530" y="4342374"/>
                  <a:pt x="2696734" y="4342356"/>
                </a:cubicBezTo>
                <a:cubicBezTo>
                  <a:pt x="2699296" y="4342282"/>
                  <a:pt x="2701411" y="4344286"/>
                  <a:pt x="2701504" y="4346848"/>
                </a:cubicBezTo>
                <a:lnTo>
                  <a:pt x="2705866" y="4480208"/>
                </a:lnTo>
                <a:lnTo>
                  <a:pt x="2705866" y="4480208"/>
                </a:lnTo>
                <a:cubicBezTo>
                  <a:pt x="2705940" y="4482361"/>
                  <a:pt x="2704511" y="4484328"/>
                  <a:pt x="2702340" y="4484848"/>
                </a:cubicBezTo>
                <a:lnTo>
                  <a:pt x="2575835" y="4515400"/>
                </a:lnTo>
                <a:cubicBezTo>
                  <a:pt x="2575259" y="4515567"/>
                  <a:pt x="2574665" y="4515641"/>
                  <a:pt x="2574053" y="4515585"/>
                </a:cubicBezTo>
                <a:lnTo>
                  <a:pt x="2359777" y="4497006"/>
                </a:lnTo>
                <a:lnTo>
                  <a:pt x="2359777" y="4497006"/>
                </a:lnTo>
                <a:cubicBezTo>
                  <a:pt x="2357866" y="4496839"/>
                  <a:pt x="2356177" y="4495484"/>
                  <a:pt x="2355676" y="4493516"/>
                </a:cubicBezTo>
                <a:lnTo>
                  <a:pt x="2319613" y="4350300"/>
                </a:lnTo>
                <a:lnTo>
                  <a:pt x="2319613" y="4350300"/>
                </a:lnTo>
                <a:cubicBezTo>
                  <a:pt x="2319057" y="4348091"/>
                  <a:pt x="2320189" y="4345771"/>
                  <a:pt x="2322342" y="4344898"/>
                </a:cubicBezTo>
                <a:lnTo>
                  <a:pt x="2337524" y="4338643"/>
                </a:lnTo>
                <a:lnTo>
                  <a:pt x="2278781" y="3982143"/>
                </a:lnTo>
                <a:lnTo>
                  <a:pt x="2223046" y="4419848"/>
                </a:lnTo>
                <a:lnTo>
                  <a:pt x="2234312" y="4425899"/>
                </a:lnTo>
                <a:cubicBezTo>
                  <a:pt x="2235945" y="4426715"/>
                  <a:pt x="2237021" y="4428441"/>
                  <a:pt x="2236891" y="4430372"/>
                </a:cubicBezTo>
                <a:lnTo>
                  <a:pt x="2227055" y="4577969"/>
                </a:lnTo>
                <a:lnTo>
                  <a:pt x="2227055" y="4577969"/>
                </a:lnTo>
                <a:cubicBezTo>
                  <a:pt x="2226906" y="4580122"/>
                  <a:pt x="2225254" y="4581959"/>
                  <a:pt x="2223027" y="4582238"/>
                </a:cubicBezTo>
                <a:lnTo>
                  <a:pt x="2064673" y="4602989"/>
                </a:lnTo>
                <a:cubicBezTo>
                  <a:pt x="2064339" y="4603044"/>
                  <a:pt x="2064005" y="4603081"/>
                  <a:pt x="2063652" y="4603044"/>
                </a:cubicBezTo>
                <a:cubicBezTo>
                  <a:pt x="2063504" y="4603044"/>
                  <a:pt x="2063337" y="4603026"/>
                  <a:pt x="2063188" y="4603007"/>
                </a:cubicBezTo>
                <a:lnTo>
                  <a:pt x="2063188" y="4603007"/>
                </a:lnTo>
                <a:lnTo>
                  <a:pt x="1834807" y="4565848"/>
                </a:lnTo>
                <a:cubicBezTo>
                  <a:pt x="1832654" y="4565551"/>
                  <a:pt x="1830965" y="4563769"/>
                  <a:pt x="1830835" y="4561523"/>
                </a:cubicBezTo>
                <a:lnTo>
                  <a:pt x="1822094" y="4414131"/>
                </a:lnTo>
                <a:lnTo>
                  <a:pt x="1822075" y="4414001"/>
                </a:lnTo>
                <a:cubicBezTo>
                  <a:pt x="1821908" y="4411439"/>
                  <a:pt x="1823820" y="4409231"/>
                  <a:pt x="1826381" y="4409045"/>
                </a:cubicBezTo>
                <a:lnTo>
                  <a:pt x="1837183" y="4408284"/>
                </a:lnTo>
                <a:lnTo>
                  <a:pt x="1787071" y="3273746"/>
                </a:lnTo>
                <a:lnTo>
                  <a:pt x="1787071" y="3273467"/>
                </a:lnTo>
                <a:lnTo>
                  <a:pt x="1774190" y="2981967"/>
                </a:lnTo>
                <a:lnTo>
                  <a:pt x="1451144" y="2994793"/>
                </a:lnTo>
                <a:lnTo>
                  <a:pt x="1445969" y="3003424"/>
                </a:lnTo>
                <a:lnTo>
                  <a:pt x="1445860" y="3003591"/>
                </a:lnTo>
                <a:lnTo>
                  <a:pt x="1445860" y="3003591"/>
                </a:lnTo>
                <a:cubicBezTo>
                  <a:pt x="1445789" y="3003702"/>
                  <a:pt x="1445711" y="3003814"/>
                  <a:pt x="1445631" y="3003925"/>
                </a:cubicBezTo>
                <a:lnTo>
                  <a:pt x="1445630" y="3003925"/>
                </a:lnTo>
                <a:lnTo>
                  <a:pt x="1445611" y="3003962"/>
                </a:lnTo>
                <a:lnTo>
                  <a:pt x="1445590" y="3003980"/>
                </a:lnTo>
                <a:lnTo>
                  <a:pt x="1445546" y="3004036"/>
                </a:lnTo>
                <a:lnTo>
                  <a:pt x="1445540" y="3004055"/>
                </a:lnTo>
                <a:lnTo>
                  <a:pt x="1445481" y="3004129"/>
                </a:lnTo>
                <a:lnTo>
                  <a:pt x="1445474" y="3004129"/>
                </a:lnTo>
                <a:lnTo>
                  <a:pt x="1445462" y="3004147"/>
                </a:lnTo>
                <a:lnTo>
                  <a:pt x="1445455" y="3004147"/>
                </a:lnTo>
                <a:cubicBezTo>
                  <a:pt x="1445372" y="3004259"/>
                  <a:pt x="1445282" y="3004352"/>
                  <a:pt x="1445191" y="3004445"/>
                </a:cubicBezTo>
                <a:lnTo>
                  <a:pt x="1445184" y="3004463"/>
                </a:lnTo>
                <a:lnTo>
                  <a:pt x="1445175" y="3004463"/>
                </a:lnTo>
                <a:lnTo>
                  <a:pt x="1445167" y="3004463"/>
                </a:lnTo>
                <a:lnTo>
                  <a:pt x="1445093" y="3004537"/>
                </a:lnTo>
                <a:lnTo>
                  <a:pt x="1445087" y="3004556"/>
                </a:lnTo>
                <a:lnTo>
                  <a:pt x="1445013" y="3004612"/>
                </a:lnTo>
                <a:lnTo>
                  <a:pt x="1444987" y="3004649"/>
                </a:lnTo>
                <a:lnTo>
                  <a:pt x="1444881" y="3004741"/>
                </a:lnTo>
                <a:lnTo>
                  <a:pt x="1444848" y="3004760"/>
                </a:lnTo>
                <a:cubicBezTo>
                  <a:pt x="1444173" y="3005336"/>
                  <a:pt x="1443330" y="3005707"/>
                  <a:pt x="1442393" y="3005818"/>
                </a:cubicBezTo>
                <a:lnTo>
                  <a:pt x="1383485" y="3012129"/>
                </a:lnTo>
                <a:lnTo>
                  <a:pt x="1064041" y="3549988"/>
                </a:lnTo>
                <a:lnTo>
                  <a:pt x="1129090" y="4205914"/>
                </a:lnTo>
                <a:lnTo>
                  <a:pt x="1129094" y="4205970"/>
                </a:lnTo>
                <a:lnTo>
                  <a:pt x="1129105" y="4206063"/>
                </a:lnTo>
                <a:lnTo>
                  <a:pt x="1129116" y="4206193"/>
                </a:lnTo>
                <a:lnTo>
                  <a:pt x="1129474" y="4209793"/>
                </a:lnTo>
                <a:lnTo>
                  <a:pt x="1136022" y="4258924"/>
                </a:lnTo>
                <a:lnTo>
                  <a:pt x="1136024" y="4258924"/>
                </a:lnTo>
                <a:lnTo>
                  <a:pt x="1136041" y="4259128"/>
                </a:lnTo>
                <a:cubicBezTo>
                  <a:pt x="1136260" y="4261671"/>
                  <a:pt x="1134378" y="4263917"/>
                  <a:pt x="1131837" y="4264121"/>
                </a:cubicBezTo>
                <a:lnTo>
                  <a:pt x="1022960" y="4273922"/>
                </a:lnTo>
                <a:cubicBezTo>
                  <a:pt x="1022430" y="4274033"/>
                  <a:pt x="1021867" y="4274033"/>
                  <a:pt x="1021305" y="4273940"/>
                </a:cubicBezTo>
                <a:lnTo>
                  <a:pt x="886843" y="4249885"/>
                </a:lnTo>
                <a:lnTo>
                  <a:pt x="886847" y="4249866"/>
                </a:lnTo>
                <a:cubicBezTo>
                  <a:pt x="885004" y="4249532"/>
                  <a:pt x="883465" y="4248103"/>
                  <a:pt x="883109" y="4246154"/>
                </a:cubicBezTo>
                <a:lnTo>
                  <a:pt x="870054" y="4175437"/>
                </a:lnTo>
                <a:lnTo>
                  <a:pt x="696313" y="3598451"/>
                </a:lnTo>
                <a:cubicBezTo>
                  <a:pt x="696167" y="3598006"/>
                  <a:pt x="696083" y="3597523"/>
                  <a:pt x="696083" y="3597022"/>
                </a:cubicBezTo>
                <a:lnTo>
                  <a:pt x="696083" y="3535362"/>
                </a:lnTo>
                <a:lnTo>
                  <a:pt x="662601" y="3570572"/>
                </a:lnTo>
                <a:lnTo>
                  <a:pt x="622584" y="4186017"/>
                </a:lnTo>
                <a:lnTo>
                  <a:pt x="629666" y="4186017"/>
                </a:lnTo>
                <a:lnTo>
                  <a:pt x="629666" y="4186017"/>
                </a:lnTo>
                <a:cubicBezTo>
                  <a:pt x="629870" y="4186017"/>
                  <a:pt x="630074" y="4186035"/>
                  <a:pt x="630282" y="4186072"/>
                </a:cubicBezTo>
                <a:cubicBezTo>
                  <a:pt x="632814" y="4186406"/>
                  <a:pt x="634592" y="4188726"/>
                  <a:pt x="634252" y="4191269"/>
                </a:cubicBezTo>
                <a:lnTo>
                  <a:pt x="617862" y="4312565"/>
                </a:lnTo>
                <a:cubicBezTo>
                  <a:pt x="617589" y="4314774"/>
                  <a:pt x="615746" y="4316538"/>
                  <a:pt x="613450" y="4316630"/>
                </a:cubicBezTo>
                <a:lnTo>
                  <a:pt x="481175" y="4322087"/>
                </a:lnTo>
                <a:lnTo>
                  <a:pt x="481130" y="4322087"/>
                </a:lnTo>
                <a:lnTo>
                  <a:pt x="481113" y="4322087"/>
                </a:lnTo>
                <a:lnTo>
                  <a:pt x="481099" y="4322087"/>
                </a:lnTo>
                <a:lnTo>
                  <a:pt x="481082" y="4322087"/>
                </a:lnTo>
                <a:lnTo>
                  <a:pt x="481065" y="4322087"/>
                </a:lnTo>
                <a:lnTo>
                  <a:pt x="481049" y="4322087"/>
                </a:lnTo>
                <a:lnTo>
                  <a:pt x="481037" y="4322087"/>
                </a:lnTo>
                <a:lnTo>
                  <a:pt x="481021" y="4322087"/>
                </a:lnTo>
                <a:cubicBezTo>
                  <a:pt x="480941" y="4322087"/>
                  <a:pt x="480857" y="4322087"/>
                  <a:pt x="480776" y="4322087"/>
                </a:cubicBezTo>
                <a:lnTo>
                  <a:pt x="480679" y="4322087"/>
                </a:lnTo>
                <a:lnTo>
                  <a:pt x="480662" y="4322087"/>
                </a:lnTo>
                <a:lnTo>
                  <a:pt x="480425" y="4322050"/>
                </a:lnTo>
                <a:lnTo>
                  <a:pt x="480397" y="4322050"/>
                </a:lnTo>
                <a:lnTo>
                  <a:pt x="480375" y="4322050"/>
                </a:lnTo>
                <a:lnTo>
                  <a:pt x="480276" y="4322031"/>
                </a:lnTo>
                <a:lnTo>
                  <a:pt x="480271" y="4322031"/>
                </a:lnTo>
                <a:lnTo>
                  <a:pt x="480247" y="4322031"/>
                </a:lnTo>
                <a:lnTo>
                  <a:pt x="480236" y="4322031"/>
                </a:lnTo>
                <a:lnTo>
                  <a:pt x="480215" y="4322031"/>
                </a:lnTo>
                <a:lnTo>
                  <a:pt x="480199" y="4322013"/>
                </a:lnTo>
                <a:lnTo>
                  <a:pt x="480184" y="4322013"/>
                </a:lnTo>
                <a:lnTo>
                  <a:pt x="480141" y="4322013"/>
                </a:lnTo>
                <a:lnTo>
                  <a:pt x="347034" y="4296919"/>
                </a:lnTo>
                <a:cubicBezTo>
                  <a:pt x="344753" y="4296640"/>
                  <a:pt x="342984" y="4294691"/>
                  <a:pt x="342984" y="4292315"/>
                </a:cubicBezTo>
                <a:lnTo>
                  <a:pt x="342984" y="4191975"/>
                </a:lnTo>
                <a:lnTo>
                  <a:pt x="259969" y="3588985"/>
                </a:lnTo>
                <a:cubicBezTo>
                  <a:pt x="259861" y="3588317"/>
                  <a:pt x="259900" y="3587593"/>
                  <a:pt x="260119" y="3586906"/>
                </a:cubicBezTo>
                <a:lnTo>
                  <a:pt x="450124" y="2977550"/>
                </a:lnTo>
                <a:lnTo>
                  <a:pt x="449046" y="2905347"/>
                </a:lnTo>
                <a:lnTo>
                  <a:pt x="449042" y="2905310"/>
                </a:lnTo>
                <a:cubicBezTo>
                  <a:pt x="449031" y="2905143"/>
                  <a:pt x="449032" y="2904976"/>
                  <a:pt x="449038" y="2904828"/>
                </a:cubicBezTo>
                <a:lnTo>
                  <a:pt x="447971" y="2833350"/>
                </a:lnTo>
                <a:lnTo>
                  <a:pt x="260827" y="2583074"/>
                </a:lnTo>
                <a:lnTo>
                  <a:pt x="260834" y="2583074"/>
                </a:lnTo>
                <a:cubicBezTo>
                  <a:pt x="260383" y="2582480"/>
                  <a:pt x="260069" y="2581756"/>
                  <a:pt x="259956" y="2580957"/>
                </a:cubicBezTo>
                <a:cubicBezTo>
                  <a:pt x="259841" y="2580141"/>
                  <a:pt x="259950" y="2579343"/>
                  <a:pt x="260229" y="2578637"/>
                </a:cubicBezTo>
                <a:cubicBezTo>
                  <a:pt x="268275" y="2553339"/>
                  <a:pt x="276562" y="2528133"/>
                  <a:pt x="285094" y="2503002"/>
                </a:cubicBezTo>
                <a:cubicBezTo>
                  <a:pt x="285155" y="2502760"/>
                  <a:pt x="285237" y="2502519"/>
                  <a:pt x="285333" y="2502296"/>
                </a:cubicBezTo>
                <a:cubicBezTo>
                  <a:pt x="293516" y="2478186"/>
                  <a:pt x="301926" y="2454149"/>
                  <a:pt x="310573" y="2430187"/>
                </a:cubicBezTo>
                <a:lnTo>
                  <a:pt x="310580" y="2430168"/>
                </a:lnTo>
                <a:lnTo>
                  <a:pt x="310619" y="2430075"/>
                </a:lnTo>
                <a:lnTo>
                  <a:pt x="310658" y="2429964"/>
                </a:lnTo>
                <a:cubicBezTo>
                  <a:pt x="332735" y="2368787"/>
                  <a:pt x="356342" y="2308037"/>
                  <a:pt x="381608" y="2247807"/>
                </a:cubicBezTo>
                <a:cubicBezTo>
                  <a:pt x="418518" y="2159810"/>
                  <a:pt x="459009" y="2072740"/>
                  <a:pt x="503469" y="1986747"/>
                </a:cubicBezTo>
                <a:lnTo>
                  <a:pt x="495609" y="1980381"/>
                </a:lnTo>
                <a:lnTo>
                  <a:pt x="495351" y="1980176"/>
                </a:lnTo>
                <a:lnTo>
                  <a:pt x="448691" y="1942368"/>
                </a:lnTo>
                <a:lnTo>
                  <a:pt x="448448" y="1942164"/>
                </a:lnTo>
                <a:lnTo>
                  <a:pt x="401786" y="1904373"/>
                </a:lnTo>
                <a:lnTo>
                  <a:pt x="401536" y="1904169"/>
                </a:lnTo>
                <a:lnTo>
                  <a:pt x="382393" y="1888652"/>
                </a:lnTo>
                <a:lnTo>
                  <a:pt x="342489" y="1935834"/>
                </a:lnTo>
                <a:cubicBezTo>
                  <a:pt x="342387" y="1935964"/>
                  <a:pt x="342281" y="1936094"/>
                  <a:pt x="342166" y="1936205"/>
                </a:cubicBezTo>
                <a:lnTo>
                  <a:pt x="261610" y="2031442"/>
                </a:lnTo>
                <a:cubicBezTo>
                  <a:pt x="260923" y="2032370"/>
                  <a:pt x="259885" y="2033038"/>
                  <a:pt x="258655" y="2033242"/>
                </a:cubicBezTo>
                <a:lnTo>
                  <a:pt x="137167" y="2054105"/>
                </a:lnTo>
                <a:lnTo>
                  <a:pt x="137055" y="2054123"/>
                </a:lnTo>
                <a:lnTo>
                  <a:pt x="136942" y="2054142"/>
                </a:lnTo>
                <a:lnTo>
                  <a:pt x="127580" y="2055738"/>
                </a:lnTo>
                <a:lnTo>
                  <a:pt x="127579" y="2055738"/>
                </a:lnTo>
                <a:cubicBezTo>
                  <a:pt x="125641" y="2056072"/>
                  <a:pt x="123627" y="2055126"/>
                  <a:pt x="122686" y="2053288"/>
                </a:cubicBezTo>
                <a:lnTo>
                  <a:pt x="91273" y="1992000"/>
                </a:lnTo>
                <a:cubicBezTo>
                  <a:pt x="91182" y="1991851"/>
                  <a:pt x="91103" y="1991703"/>
                  <a:pt x="91030" y="1991536"/>
                </a:cubicBezTo>
                <a:lnTo>
                  <a:pt x="53784" y="1918888"/>
                </a:lnTo>
                <a:cubicBezTo>
                  <a:pt x="53687" y="1918721"/>
                  <a:pt x="53604" y="1918554"/>
                  <a:pt x="53528" y="1918387"/>
                </a:cubicBezTo>
                <a:lnTo>
                  <a:pt x="561" y="1815058"/>
                </a:lnTo>
                <a:cubicBezTo>
                  <a:pt x="-478" y="1813146"/>
                  <a:pt x="-57" y="1810715"/>
                  <a:pt x="1684" y="1809286"/>
                </a:cubicBezTo>
                <a:lnTo>
                  <a:pt x="105346" y="1723924"/>
                </a:lnTo>
                <a:lnTo>
                  <a:pt x="105652" y="1723682"/>
                </a:lnTo>
                <a:lnTo>
                  <a:pt x="178598" y="1663601"/>
                </a:lnTo>
                <a:cubicBezTo>
                  <a:pt x="178698" y="1663526"/>
                  <a:pt x="178802" y="1663434"/>
                  <a:pt x="178910" y="1663359"/>
                </a:cubicBezTo>
                <a:lnTo>
                  <a:pt x="251860" y="1603278"/>
                </a:lnTo>
                <a:cubicBezTo>
                  <a:pt x="251953" y="1603203"/>
                  <a:pt x="252049" y="1603111"/>
                  <a:pt x="252150" y="1603036"/>
                </a:cubicBezTo>
                <a:lnTo>
                  <a:pt x="309706" y="1555650"/>
                </a:lnTo>
                <a:lnTo>
                  <a:pt x="309712" y="1555650"/>
                </a:lnTo>
                <a:cubicBezTo>
                  <a:pt x="310528" y="1554982"/>
                  <a:pt x="311573" y="1554574"/>
                  <a:pt x="312715" y="1554592"/>
                </a:cubicBezTo>
                <a:lnTo>
                  <a:pt x="324495" y="1554796"/>
                </a:lnTo>
                <a:cubicBezTo>
                  <a:pt x="324690" y="1554796"/>
                  <a:pt x="324888" y="1554796"/>
                  <a:pt x="325085" y="1554815"/>
                </a:cubicBezTo>
                <a:lnTo>
                  <a:pt x="381337" y="1555762"/>
                </a:lnTo>
                <a:cubicBezTo>
                  <a:pt x="381526" y="1555743"/>
                  <a:pt x="381719" y="1555743"/>
                  <a:pt x="381912" y="1555762"/>
                </a:cubicBezTo>
                <a:lnTo>
                  <a:pt x="438188" y="1556708"/>
                </a:lnTo>
                <a:cubicBezTo>
                  <a:pt x="438368" y="1556708"/>
                  <a:pt x="438550" y="1556708"/>
                  <a:pt x="438732" y="1556708"/>
                </a:cubicBezTo>
                <a:lnTo>
                  <a:pt x="495008" y="1557655"/>
                </a:lnTo>
                <a:cubicBezTo>
                  <a:pt x="495199" y="1557655"/>
                  <a:pt x="495395" y="1557655"/>
                  <a:pt x="495588" y="1557673"/>
                </a:cubicBezTo>
                <a:lnTo>
                  <a:pt x="551844" y="1558620"/>
                </a:lnTo>
                <a:cubicBezTo>
                  <a:pt x="552035" y="1558601"/>
                  <a:pt x="552232" y="1558620"/>
                  <a:pt x="552425" y="1558638"/>
                </a:cubicBezTo>
                <a:lnTo>
                  <a:pt x="572893" y="1558973"/>
                </a:lnTo>
                <a:lnTo>
                  <a:pt x="572893" y="1558973"/>
                </a:lnTo>
                <a:cubicBezTo>
                  <a:pt x="574441" y="1558991"/>
                  <a:pt x="575939" y="1559789"/>
                  <a:pt x="576790" y="1561218"/>
                </a:cubicBezTo>
                <a:lnTo>
                  <a:pt x="601646" y="1602943"/>
                </a:lnTo>
                <a:cubicBezTo>
                  <a:pt x="601757" y="1603111"/>
                  <a:pt x="601858" y="1603278"/>
                  <a:pt x="601949" y="1603445"/>
                </a:cubicBezTo>
                <a:lnTo>
                  <a:pt x="641030" y="1669058"/>
                </a:lnTo>
                <a:cubicBezTo>
                  <a:pt x="641138" y="1669206"/>
                  <a:pt x="641238" y="1669373"/>
                  <a:pt x="641325" y="1669540"/>
                </a:cubicBezTo>
                <a:lnTo>
                  <a:pt x="680417" y="1735172"/>
                </a:lnTo>
                <a:cubicBezTo>
                  <a:pt x="680522" y="1735320"/>
                  <a:pt x="680617" y="1735487"/>
                  <a:pt x="680704" y="1735636"/>
                </a:cubicBezTo>
                <a:lnTo>
                  <a:pt x="719790" y="1801249"/>
                </a:lnTo>
                <a:cubicBezTo>
                  <a:pt x="719901" y="1801416"/>
                  <a:pt x="720000" y="1801583"/>
                  <a:pt x="720090" y="1801768"/>
                </a:cubicBezTo>
                <a:lnTo>
                  <a:pt x="758675" y="1866528"/>
                </a:lnTo>
                <a:lnTo>
                  <a:pt x="1874860" y="1578889"/>
                </a:lnTo>
                <a:lnTo>
                  <a:pt x="2075363" y="1154182"/>
                </a:lnTo>
                <a:close/>
                <a:moveTo>
                  <a:pt x="2083920" y="1157733"/>
                </a:moveTo>
                <a:lnTo>
                  <a:pt x="1939875" y="1563334"/>
                </a:lnTo>
                <a:lnTo>
                  <a:pt x="2002423" y="1548430"/>
                </a:lnTo>
                <a:lnTo>
                  <a:pt x="2259145" y="839863"/>
                </a:lnTo>
                <a:cubicBezTo>
                  <a:pt x="2230451" y="880807"/>
                  <a:pt x="2202425" y="922345"/>
                  <a:pt x="2175124" y="964537"/>
                </a:cubicBezTo>
                <a:lnTo>
                  <a:pt x="2083920" y="1157733"/>
                </a:lnTo>
                <a:close/>
                <a:moveTo>
                  <a:pt x="2158735" y="1511178"/>
                </a:moveTo>
                <a:lnTo>
                  <a:pt x="2388657" y="887309"/>
                </a:lnTo>
                <a:lnTo>
                  <a:pt x="2340716" y="856585"/>
                </a:lnTo>
                <a:lnTo>
                  <a:pt x="2090917" y="1527345"/>
                </a:lnTo>
                <a:lnTo>
                  <a:pt x="2158735" y="1511178"/>
                </a:lnTo>
                <a:close/>
                <a:moveTo>
                  <a:pt x="2396656" y="892430"/>
                </a:moveTo>
                <a:lnTo>
                  <a:pt x="2169556" y="1508598"/>
                </a:lnTo>
                <a:lnTo>
                  <a:pt x="2239713" y="1491875"/>
                </a:lnTo>
                <a:lnTo>
                  <a:pt x="2447399" y="924951"/>
                </a:lnTo>
                <a:lnTo>
                  <a:pt x="2396656" y="892430"/>
                </a:lnTo>
                <a:close/>
                <a:moveTo>
                  <a:pt x="2455399" y="930072"/>
                </a:moveTo>
                <a:lnTo>
                  <a:pt x="2247990" y="1496255"/>
                </a:lnTo>
                <a:lnTo>
                  <a:pt x="2253447" y="1526194"/>
                </a:lnTo>
                <a:lnTo>
                  <a:pt x="2296005" y="1539632"/>
                </a:lnTo>
                <a:lnTo>
                  <a:pt x="2506643" y="962910"/>
                </a:lnTo>
                <a:lnTo>
                  <a:pt x="2455399" y="930072"/>
                </a:lnTo>
                <a:close/>
                <a:moveTo>
                  <a:pt x="2080078" y="1529925"/>
                </a:moveTo>
                <a:lnTo>
                  <a:pt x="2332754" y="851481"/>
                </a:lnTo>
                <a:lnTo>
                  <a:pt x="2277594" y="816135"/>
                </a:lnTo>
                <a:lnTo>
                  <a:pt x="2013187" y="1545869"/>
                </a:lnTo>
                <a:lnTo>
                  <a:pt x="2080078" y="1529925"/>
                </a:lnTo>
                <a:close/>
                <a:moveTo>
                  <a:pt x="2967209" y="1247030"/>
                </a:moveTo>
                <a:lnTo>
                  <a:pt x="2967451" y="1247199"/>
                </a:lnTo>
                <a:lnTo>
                  <a:pt x="2972258" y="1250319"/>
                </a:lnTo>
                <a:lnTo>
                  <a:pt x="3027511" y="1184518"/>
                </a:lnTo>
                <a:lnTo>
                  <a:pt x="2330564" y="741006"/>
                </a:lnTo>
                <a:cubicBezTo>
                  <a:pt x="2314120" y="763108"/>
                  <a:pt x="2297880" y="785389"/>
                  <a:pt x="2281825" y="807844"/>
                </a:cubicBezTo>
                <a:lnTo>
                  <a:pt x="2695918" y="1073184"/>
                </a:lnTo>
                <a:lnTo>
                  <a:pt x="2696196" y="1073364"/>
                </a:lnTo>
                <a:lnTo>
                  <a:pt x="2967209" y="1247030"/>
                </a:lnTo>
                <a:close/>
                <a:moveTo>
                  <a:pt x="2959080" y="1252819"/>
                </a:moveTo>
                <a:lnTo>
                  <a:pt x="2873129" y="1197739"/>
                </a:lnTo>
                <a:lnTo>
                  <a:pt x="2617743" y="1901255"/>
                </a:lnTo>
                <a:lnTo>
                  <a:pt x="2714682" y="1928559"/>
                </a:lnTo>
                <a:lnTo>
                  <a:pt x="2772292" y="1761064"/>
                </a:lnTo>
                <a:cubicBezTo>
                  <a:pt x="2772348" y="1760934"/>
                  <a:pt x="2772385" y="1760804"/>
                  <a:pt x="2772441" y="1760675"/>
                </a:cubicBezTo>
                <a:lnTo>
                  <a:pt x="2959080" y="1252819"/>
                </a:lnTo>
                <a:close/>
                <a:moveTo>
                  <a:pt x="2865129" y="1192622"/>
                </a:moveTo>
                <a:lnTo>
                  <a:pt x="2753973" y="1121398"/>
                </a:lnTo>
                <a:lnTo>
                  <a:pt x="2498421" y="1867660"/>
                </a:lnTo>
                <a:lnTo>
                  <a:pt x="2608816" y="1898750"/>
                </a:lnTo>
                <a:lnTo>
                  <a:pt x="2865129" y="1192622"/>
                </a:lnTo>
                <a:close/>
                <a:moveTo>
                  <a:pt x="2745956" y="1116253"/>
                </a:moveTo>
                <a:lnTo>
                  <a:pt x="2696029" y="1084259"/>
                </a:lnTo>
                <a:lnTo>
                  <a:pt x="2464697" y="1758280"/>
                </a:lnTo>
                <a:lnTo>
                  <a:pt x="2492815" y="1855428"/>
                </a:lnTo>
                <a:lnTo>
                  <a:pt x="2745956" y="1116253"/>
                </a:lnTo>
                <a:close/>
                <a:moveTo>
                  <a:pt x="2687993" y="1079109"/>
                </a:moveTo>
                <a:lnTo>
                  <a:pt x="2632702" y="1043689"/>
                </a:lnTo>
                <a:lnTo>
                  <a:pt x="2430250" y="1639249"/>
                </a:lnTo>
                <a:lnTo>
                  <a:pt x="2431605" y="1643945"/>
                </a:lnTo>
                <a:cubicBezTo>
                  <a:pt x="2431660" y="1644112"/>
                  <a:pt x="2431716" y="1644279"/>
                  <a:pt x="2431753" y="1644427"/>
                </a:cubicBezTo>
                <a:lnTo>
                  <a:pt x="2460206" y="1742782"/>
                </a:lnTo>
                <a:lnTo>
                  <a:pt x="2687993" y="1079109"/>
                </a:lnTo>
                <a:close/>
                <a:moveTo>
                  <a:pt x="2624685" y="1038542"/>
                </a:moveTo>
                <a:lnTo>
                  <a:pt x="2574647" y="1006485"/>
                </a:lnTo>
                <a:lnTo>
                  <a:pt x="2373716" y="1564207"/>
                </a:lnTo>
                <a:lnTo>
                  <a:pt x="2409667" y="1575566"/>
                </a:lnTo>
                <a:cubicBezTo>
                  <a:pt x="2411281" y="1576086"/>
                  <a:pt x="2412413" y="1577404"/>
                  <a:pt x="2412785" y="1578926"/>
                </a:cubicBezTo>
                <a:lnTo>
                  <a:pt x="2425758" y="1623713"/>
                </a:lnTo>
                <a:lnTo>
                  <a:pt x="2624685" y="1038542"/>
                </a:lnTo>
                <a:close/>
                <a:moveTo>
                  <a:pt x="2566666" y="1001372"/>
                </a:moveTo>
                <a:lnTo>
                  <a:pt x="2514624" y="968025"/>
                </a:lnTo>
                <a:lnTo>
                  <a:pt x="2304840" y="1542435"/>
                </a:lnTo>
                <a:lnTo>
                  <a:pt x="2364900" y="1561423"/>
                </a:lnTo>
                <a:lnTo>
                  <a:pt x="2566666" y="1001372"/>
                </a:lnTo>
                <a:close/>
                <a:moveTo>
                  <a:pt x="3148170" y="1125452"/>
                </a:moveTo>
                <a:lnTo>
                  <a:pt x="3384439" y="1271658"/>
                </a:lnTo>
                <a:lnTo>
                  <a:pt x="3339616" y="1132457"/>
                </a:lnTo>
                <a:lnTo>
                  <a:pt x="3210179" y="1053905"/>
                </a:lnTo>
                <a:lnTo>
                  <a:pt x="3148170" y="1125452"/>
                </a:lnTo>
                <a:close/>
                <a:moveTo>
                  <a:pt x="3386072" y="1283537"/>
                </a:moveTo>
                <a:lnTo>
                  <a:pt x="3142045" y="1132531"/>
                </a:lnTo>
                <a:lnTo>
                  <a:pt x="3078403" y="1205947"/>
                </a:lnTo>
                <a:lnTo>
                  <a:pt x="3328183" y="1364894"/>
                </a:lnTo>
                <a:lnTo>
                  <a:pt x="3386072" y="1283537"/>
                </a:lnTo>
                <a:close/>
                <a:moveTo>
                  <a:pt x="3509496" y="1340657"/>
                </a:moveTo>
                <a:lnTo>
                  <a:pt x="3392197" y="1503735"/>
                </a:lnTo>
                <a:lnTo>
                  <a:pt x="3440991" y="1522537"/>
                </a:lnTo>
                <a:lnTo>
                  <a:pt x="3543053" y="1355995"/>
                </a:lnTo>
                <a:lnTo>
                  <a:pt x="3509496" y="1340657"/>
                </a:lnTo>
                <a:close/>
                <a:moveTo>
                  <a:pt x="3383288" y="1500301"/>
                </a:moveTo>
                <a:lnTo>
                  <a:pt x="3500922" y="1336740"/>
                </a:lnTo>
                <a:lnTo>
                  <a:pt x="3448248" y="1312672"/>
                </a:lnTo>
                <a:lnTo>
                  <a:pt x="3330522" y="1479959"/>
                </a:lnTo>
                <a:lnTo>
                  <a:pt x="3383288" y="1500301"/>
                </a:lnTo>
                <a:close/>
                <a:moveTo>
                  <a:pt x="3551535" y="1359871"/>
                </a:moveTo>
                <a:lnTo>
                  <a:pt x="3449770" y="1525934"/>
                </a:lnTo>
                <a:lnTo>
                  <a:pt x="3487837" y="1540597"/>
                </a:lnTo>
                <a:lnTo>
                  <a:pt x="3585592" y="1375436"/>
                </a:lnTo>
                <a:lnTo>
                  <a:pt x="3551535" y="1359871"/>
                </a:lnTo>
                <a:close/>
                <a:moveTo>
                  <a:pt x="3321613" y="1476525"/>
                </a:moveTo>
                <a:lnTo>
                  <a:pt x="3439673" y="1308754"/>
                </a:lnTo>
                <a:lnTo>
                  <a:pt x="3394257" y="1287997"/>
                </a:lnTo>
                <a:lnTo>
                  <a:pt x="3273320" y="1457927"/>
                </a:lnTo>
                <a:lnTo>
                  <a:pt x="3321613" y="1476525"/>
                </a:lnTo>
                <a:close/>
                <a:moveTo>
                  <a:pt x="3267863" y="1449648"/>
                </a:moveTo>
                <a:lnTo>
                  <a:pt x="3322820" y="1372435"/>
                </a:lnTo>
                <a:lnTo>
                  <a:pt x="3072278" y="1213009"/>
                </a:lnTo>
                <a:lnTo>
                  <a:pt x="3015521" y="1278505"/>
                </a:lnTo>
                <a:lnTo>
                  <a:pt x="3263966" y="1440349"/>
                </a:lnTo>
                <a:cubicBezTo>
                  <a:pt x="3264949" y="1440981"/>
                  <a:pt x="3265599" y="1441909"/>
                  <a:pt x="3265896" y="1442948"/>
                </a:cubicBezTo>
                <a:lnTo>
                  <a:pt x="3265896" y="1442948"/>
                </a:lnTo>
                <a:lnTo>
                  <a:pt x="3267863" y="1449648"/>
                </a:lnTo>
                <a:close/>
                <a:moveTo>
                  <a:pt x="3396484" y="1278845"/>
                </a:moveTo>
                <a:lnTo>
                  <a:pt x="3438950" y="1298250"/>
                </a:lnTo>
                <a:lnTo>
                  <a:pt x="3331023" y="971340"/>
                </a:lnTo>
                <a:lnTo>
                  <a:pt x="3297207" y="953501"/>
                </a:lnTo>
                <a:lnTo>
                  <a:pt x="3293198" y="958126"/>
                </a:lnTo>
                <a:lnTo>
                  <a:pt x="3396484" y="1278845"/>
                </a:lnTo>
                <a:close/>
                <a:moveTo>
                  <a:pt x="3450438" y="1303507"/>
                </a:moveTo>
                <a:lnTo>
                  <a:pt x="3500235" y="1326259"/>
                </a:lnTo>
                <a:lnTo>
                  <a:pt x="3394127" y="1004629"/>
                </a:lnTo>
                <a:lnTo>
                  <a:pt x="3342846" y="977578"/>
                </a:lnTo>
                <a:lnTo>
                  <a:pt x="3450438" y="1303507"/>
                </a:lnTo>
                <a:close/>
                <a:moveTo>
                  <a:pt x="3511724" y="1331514"/>
                </a:moveTo>
                <a:lnTo>
                  <a:pt x="3542069" y="1345380"/>
                </a:lnTo>
                <a:lnTo>
                  <a:pt x="3439247" y="1028432"/>
                </a:lnTo>
                <a:lnTo>
                  <a:pt x="3405950" y="1010867"/>
                </a:lnTo>
                <a:lnTo>
                  <a:pt x="3511724" y="1331514"/>
                </a:lnTo>
                <a:close/>
                <a:moveTo>
                  <a:pt x="3553502" y="1350604"/>
                </a:moveTo>
                <a:lnTo>
                  <a:pt x="3593981" y="1369101"/>
                </a:lnTo>
                <a:lnTo>
                  <a:pt x="3595410" y="1369675"/>
                </a:lnTo>
                <a:lnTo>
                  <a:pt x="3484830" y="1052487"/>
                </a:lnTo>
                <a:lnTo>
                  <a:pt x="3450976" y="1034629"/>
                </a:lnTo>
                <a:lnTo>
                  <a:pt x="3553502" y="1350604"/>
                </a:lnTo>
                <a:close/>
                <a:moveTo>
                  <a:pt x="2336095" y="733576"/>
                </a:moveTo>
                <a:lnTo>
                  <a:pt x="3033506" y="1177380"/>
                </a:lnTo>
                <a:lnTo>
                  <a:pt x="3064167" y="1140872"/>
                </a:lnTo>
                <a:lnTo>
                  <a:pt x="2950283" y="1013876"/>
                </a:lnTo>
                <a:lnTo>
                  <a:pt x="2387729" y="665769"/>
                </a:lnTo>
                <a:cubicBezTo>
                  <a:pt x="2375683" y="681286"/>
                  <a:pt x="2363730" y="696886"/>
                  <a:pt x="2351871" y="712580"/>
                </a:cubicBezTo>
                <a:cubicBezTo>
                  <a:pt x="2346581" y="719559"/>
                  <a:pt x="2341329" y="726560"/>
                  <a:pt x="2336095" y="733576"/>
                </a:cubicBezTo>
                <a:close/>
                <a:moveTo>
                  <a:pt x="2257901" y="1601997"/>
                </a:moveTo>
                <a:cubicBezTo>
                  <a:pt x="2257846" y="1601793"/>
                  <a:pt x="2257808" y="1601589"/>
                  <a:pt x="2257790" y="1601384"/>
                </a:cubicBezTo>
                <a:lnTo>
                  <a:pt x="2253484" y="1577831"/>
                </a:lnTo>
                <a:lnTo>
                  <a:pt x="506658" y="2000835"/>
                </a:lnTo>
                <a:cubicBezTo>
                  <a:pt x="496986" y="2019674"/>
                  <a:pt x="487511" y="2038588"/>
                  <a:pt x="478216" y="2057538"/>
                </a:cubicBezTo>
                <a:lnTo>
                  <a:pt x="2267441" y="1654265"/>
                </a:lnTo>
                <a:lnTo>
                  <a:pt x="2257901" y="1601997"/>
                </a:lnTo>
                <a:close/>
                <a:moveTo>
                  <a:pt x="2266420" y="1597134"/>
                </a:moveTo>
                <a:lnTo>
                  <a:pt x="2420506" y="1638859"/>
                </a:lnTo>
                <a:lnTo>
                  <a:pt x="2404526" y="1583677"/>
                </a:lnTo>
                <a:lnTo>
                  <a:pt x="2255340" y="1536514"/>
                </a:lnTo>
                <a:lnTo>
                  <a:pt x="2266420" y="1597134"/>
                </a:lnTo>
                <a:close/>
                <a:moveTo>
                  <a:pt x="2423512" y="1649272"/>
                </a:moveTo>
                <a:lnTo>
                  <a:pt x="2268258" y="1607250"/>
                </a:lnTo>
                <a:lnTo>
                  <a:pt x="2277297" y="1656789"/>
                </a:lnTo>
                <a:lnTo>
                  <a:pt x="2277371" y="1657086"/>
                </a:lnTo>
                <a:lnTo>
                  <a:pt x="2280377" y="1673624"/>
                </a:lnTo>
                <a:lnTo>
                  <a:pt x="2373010" y="1701911"/>
                </a:lnTo>
                <a:lnTo>
                  <a:pt x="2445135" y="1723942"/>
                </a:lnTo>
                <a:lnTo>
                  <a:pt x="2423512" y="1649272"/>
                </a:lnTo>
                <a:close/>
                <a:moveTo>
                  <a:pt x="2448197" y="1734541"/>
                </a:moveTo>
                <a:lnTo>
                  <a:pt x="2381734" y="1714235"/>
                </a:lnTo>
                <a:lnTo>
                  <a:pt x="2282252" y="1683869"/>
                </a:lnTo>
                <a:lnTo>
                  <a:pt x="2291235" y="1733074"/>
                </a:lnTo>
                <a:lnTo>
                  <a:pt x="2291272" y="1733204"/>
                </a:lnTo>
                <a:cubicBezTo>
                  <a:pt x="2291309" y="1733353"/>
                  <a:pt x="2291328" y="1733501"/>
                  <a:pt x="2291347" y="1733650"/>
                </a:cubicBezTo>
                <a:lnTo>
                  <a:pt x="2296358" y="1761120"/>
                </a:lnTo>
                <a:lnTo>
                  <a:pt x="2445784" y="1804812"/>
                </a:lnTo>
                <a:lnTo>
                  <a:pt x="2470655" y="1812088"/>
                </a:lnTo>
                <a:lnTo>
                  <a:pt x="2455473" y="1759654"/>
                </a:lnTo>
                <a:cubicBezTo>
                  <a:pt x="2455417" y="1759505"/>
                  <a:pt x="2455362" y="1759338"/>
                  <a:pt x="2455324" y="1759171"/>
                </a:cubicBezTo>
                <a:lnTo>
                  <a:pt x="2448197" y="1734541"/>
                </a:lnTo>
                <a:close/>
                <a:moveTo>
                  <a:pt x="2737696" y="1890174"/>
                </a:moveTo>
                <a:lnTo>
                  <a:pt x="2847999" y="1922433"/>
                </a:lnTo>
                <a:lnTo>
                  <a:pt x="2811138" y="1845350"/>
                </a:lnTo>
                <a:lnTo>
                  <a:pt x="2758632" y="1829313"/>
                </a:lnTo>
                <a:lnTo>
                  <a:pt x="2737696" y="1890174"/>
                </a:lnTo>
                <a:close/>
                <a:moveTo>
                  <a:pt x="2853344" y="1933626"/>
                </a:moveTo>
                <a:lnTo>
                  <a:pt x="2734690" y="1898935"/>
                </a:lnTo>
                <a:lnTo>
                  <a:pt x="2722032" y="1935704"/>
                </a:lnTo>
                <a:lnTo>
                  <a:pt x="2722032" y="1935704"/>
                </a:lnTo>
                <a:cubicBezTo>
                  <a:pt x="2721234" y="1938006"/>
                  <a:pt x="2718784" y="1939324"/>
                  <a:pt x="2716408" y="1938656"/>
                </a:cubicBezTo>
                <a:lnTo>
                  <a:pt x="2491386" y="1875307"/>
                </a:lnTo>
                <a:cubicBezTo>
                  <a:pt x="2491238" y="1875270"/>
                  <a:pt x="2491108" y="1875233"/>
                  <a:pt x="2490960" y="1875177"/>
                </a:cubicBezTo>
                <a:cubicBezTo>
                  <a:pt x="2490180" y="1874917"/>
                  <a:pt x="2489530" y="1874453"/>
                  <a:pt x="2489011" y="1873878"/>
                </a:cubicBezTo>
                <a:lnTo>
                  <a:pt x="2488992" y="1873859"/>
                </a:lnTo>
                <a:lnTo>
                  <a:pt x="2488862" y="1873711"/>
                </a:lnTo>
                <a:lnTo>
                  <a:pt x="2488844" y="1873674"/>
                </a:lnTo>
                <a:cubicBezTo>
                  <a:pt x="2488658" y="1873451"/>
                  <a:pt x="2488491" y="1873210"/>
                  <a:pt x="2488361" y="1872950"/>
                </a:cubicBezTo>
                <a:lnTo>
                  <a:pt x="2488361" y="1872931"/>
                </a:lnTo>
                <a:cubicBezTo>
                  <a:pt x="2488287" y="1872801"/>
                  <a:pt x="2488231" y="1872671"/>
                  <a:pt x="2488175" y="1872541"/>
                </a:cubicBezTo>
                <a:lnTo>
                  <a:pt x="2488175" y="1872541"/>
                </a:lnTo>
                <a:lnTo>
                  <a:pt x="2488175" y="1872523"/>
                </a:lnTo>
                <a:lnTo>
                  <a:pt x="2488157" y="1872523"/>
                </a:lnTo>
                <a:lnTo>
                  <a:pt x="2488101" y="1872337"/>
                </a:lnTo>
                <a:lnTo>
                  <a:pt x="2488101" y="1872337"/>
                </a:lnTo>
                <a:lnTo>
                  <a:pt x="2488083" y="1872300"/>
                </a:lnTo>
                <a:lnTo>
                  <a:pt x="2488064" y="1872226"/>
                </a:lnTo>
                <a:lnTo>
                  <a:pt x="2488027" y="1872114"/>
                </a:lnTo>
                <a:lnTo>
                  <a:pt x="2488008" y="1872077"/>
                </a:lnTo>
                <a:lnTo>
                  <a:pt x="2487990" y="1872003"/>
                </a:lnTo>
                <a:lnTo>
                  <a:pt x="2487990" y="1871985"/>
                </a:lnTo>
                <a:lnTo>
                  <a:pt x="2473699" y="1822612"/>
                </a:lnTo>
                <a:lnTo>
                  <a:pt x="2454378" y="1816970"/>
                </a:lnTo>
                <a:lnTo>
                  <a:pt x="2298214" y="1771310"/>
                </a:lnTo>
                <a:lnTo>
                  <a:pt x="2309628" y="1833712"/>
                </a:lnTo>
                <a:lnTo>
                  <a:pt x="2883671" y="1997048"/>
                </a:lnTo>
                <a:lnTo>
                  <a:pt x="2853344" y="1933626"/>
                </a:lnTo>
                <a:close/>
                <a:moveTo>
                  <a:pt x="2761639" y="1820571"/>
                </a:moveTo>
                <a:lnTo>
                  <a:pt x="2805737" y="1834027"/>
                </a:lnTo>
                <a:lnTo>
                  <a:pt x="2777396" y="1774762"/>
                </a:lnTo>
                <a:lnTo>
                  <a:pt x="2761639" y="1820571"/>
                </a:lnTo>
                <a:close/>
                <a:moveTo>
                  <a:pt x="2244928" y="1530908"/>
                </a:moveTo>
                <a:cubicBezTo>
                  <a:pt x="2244872" y="1530686"/>
                  <a:pt x="2244816" y="1530463"/>
                  <a:pt x="2244798" y="1530240"/>
                </a:cubicBezTo>
                <a:lnTo>
                  <a:pt x="2239545" y="1501452"/>
                </a:lnTo>
                <a:lnTo>
                  <a:pt x="1879184" y="1587334"/>
                </a:lnTo>
                <a:lnTo>
                  <a:pt x="1878924" y="1587389"/>
                </a:lnTo>
                <a:lnTo>
                  <a:pt x="757786" y="1876291"/>
                </a:lnTo>
                <a:lnTo>
                  <a:pt x="757452" y="1876384"/>
                </a:lnTo>
                <a:lnTo>
                  <a:pt x="694888" y="1892513"/>
                </a:lnTo>
                <a:cubicBezTo>
                  <a:pt x="694663" y="1892587"/>
                  <a:pt x="694431" y="1892643"/>
                  <a:pt x="694196" y="1892680"/>
                </a:cubicBezTo>
                <a:lnTo>
                  <a:pt x="633553" y="1908308"/>
                </a:lnTo>
                <a:cubicBezTo>
                  <a:pt x="633332" y="1908383"/>
                  <a:pt x="633107" y="1908438"/>
                  <a:pt x="632875" y="1908494"/>
                </a:cubicBezTo>
                <a:lnTo>
                  <a:pt x="572210" y="1924122"/>
                </a:lnTo>
                <a:cubicBezTo>
                  <a:pt x="571998" y="1924197"/>
                  <a:pt x="571781" y="1924252"/>
                  <a:pt x="571558" y="1924289"/>
                </a:cubicBezTo>
                <a:lnTo>
                  <a:pt x="543154" y="1931603"/>
                </a:lnTo>
                <a:cubicBezTo>
                  <a:pt x="532647" y="1950999"/>
                  <a:pt x="522350" y="1970450"/>
                  <a:pt x="512259" y="1989958"/>
                </a:cubicBezTo>
                <a:lnTo>
                  <a:pt x="2251832" y="1568717"/>
                </a:lnTo>
                <a:lnTo>
                  <a:pt x="2244928" y="1530908"/>
                </a:lnTo>
                <a:close/>
                <a:moveTo>
                  <a:pt x="2287802" y="1765649"/>
                </a:moveTo>
                <a:lnTo>
                  <a:pt x="2287765" y="1765538"/>
                </a:lnTo>
                <a:lnTo>
                  <a:pt x="2287765" y="1765519"/>
                </a:lnTo>
                <a:lnTo>
                  <a:pt x="2283050" y="1739719"/>
                </a:lnTo>
                <a:lnTo>
                  <a:pt x="437937" y="2142492"/>
                </a:lnTo>
                <a:cubicBezTo>
                  <a:pt x="429441" y="2161016"/>
                  <a:pt x="421111" y="2179614"/>
                  <a:pt x="412948" y="2198249"/>
                </a:cubicBezTo>
                <a:lnTo>
                  <a:pt x="2297713" y="1819995"/>
                </a:lnTo>
                <a:lnTo>
                  <a:pt x="2287802" y="1765649"/>
                </a:lnTo>
                <a:close/>
                <a:moveTo>
                  <a:pt x="2301109" y="1838538"/>
                </a:moveTo>
                <a:cubicBezTo>
                  <a:pt x="2301053" y="1838334"/>
                  <a:pt x="2301016" y="1838111"/>
                  <a:pt x="2300979" y="1837869"/>
                </a:cubicBezTo>
                <a:lnTo>
                  <a:pt x="2299383" y="1829090"/>
                </a:lnTo>
                <a:lnTo>
                  <a:pt x="408449" y="2208569"/>
                </a:lnTo>
                <a:cubicBezTo>
                  <a:pt x="402261" y="2222824"/>
                  <a:pt x="396168" y="2237097"/>
                  <a:pt x="390171" y="2251389"/>
                </a:cubicBezTo>
                <a:cubicBezTo>
                  <a:pt x="387231" y="2258405"/>
                  <a:pt x="384312" y="2265421"/>
                  <a:pt x="381417" y="2272456"/>
                </a:cubicBezTo>
                <a:lnTo>
                  <a:pt x="2313804" y="1908086"/>
                </a:lnTo>
                <a:lnTo>
                  <a:pt x="2301109" y="1838538"/>
                </a:lnTo>
                <a:close/>
                <a:moveTo>
                  <a:pt x="2888998" y="2008204"/>
                </a:moveTo>
                <a:lnTo>
                  <a:pt x="2311484" y="1843883"/>
                </a:lnTo>
                <a:lnTo>
                  <a:pt x="2323214" y="1908123"/>
                </a:lnTo>
                <a:lnTo>
                  <a:pt x="2922276" y="2077807"/>
                </a:lnTo>
                <a:lnTo>
                  <a:pt x="2888998" y="2008204"/>
                </a:lnTo>
                <a:close/>
                <a:moveTo>
                  <a:pt x="2927603" y="2088944"/>
                </a:moveTo>
                <a:lnTo>
                  <a:pt x="2325070" y="1918276"/>
                </a:lnTo>
                <a:lnTo>
                  <a:pt x="2339083" y="1994969"/>
                </a:lnTo>
                <a:lnTo>
                  <a:pt x="2961605" y="2160069"/>
                </a:lnTo>
                <a:lnTo>
                  <a:pt x="2927603" y="2088944"/>
                </a:lnTo>
                <a:close/>
                <a:moveTo>
                  <a:pt x="2966857" y="2171039"/>
                </a:moveTo>
                <a:lnTo>
                  <a:pt x="2340920" y="2005048"/>
                </a:lnTo>
                <a:lnTo>
                  <a:pt x="2356251" y="2088981"/>
                </a:lnTo>
                <a:lnTo>
                  <a:pt x="3002437" y="2245468"/>
                </a:lnTo>
                <a:lnTo>
                  <a:pt x="2966857" y="2171039"/>
                </a:lnTo>
                <a:close/>
                <a:moveTo>
                  <a:pt x="3007596" y="2256234"/>
                </a:moveTo>
                <a:lnTo>
                  <a:pt x="2358070" y="2098948"/>
                </a:lnTo>
                <a:lnTo>
                  <a:pt x="2373400" y="2182955"/>
                </a:lnTo>
                <a:lnTo>
                  <a:pt x="3040132" y="2324297"/>
                </a:lnTo>
                <a:lnTo>
                  <a:pt x="3007596" y="2256234"/>
                </a:lnTo>
                <a:close/>
                <a:moveTo>
                  <a:pt x="2399125" y="2323795"/>
                </a:moveTo>
                <a:lnTo>
                  <a:pt x="3101955" y="2453611"/>
                </a:lnTo>
                <a:lnTo>
                  <a:pt x="3084435" y="2416934"/>
                </a:lnTo>
                <a:lnTo>
                  <a:pt x="2391329" y="2281105"/>
                </a:lnTo>
                <a:lnTo>
                  <a:pt x="2399125" y="2323795"/>
                </a:lnTo>
                <a:close/>
                <a:moveTo>
                  <a:pt x="3099375" y="2462539"/>
                </a:moveTo>
                <a:lnTo>
                  <a:pt x="2398141" y="2333020"/>
                </a:lnTo>
                <a:lnTo>
                  <a:pt x="2377150" y="2389390"/>
                </a:lnTo>
                <a:cubicBezTo>
                  <a:pt x="2377094" y="2389576"/>
                  <a:pt x="2377020" y="2389761"/>
                  <a:pt x="2376945" y="2389928"/>
                </a:cubicBezTo>
                <a:lnTo>
                  <a:pt x="2359536" y="2436628"/>
                </a:lnTo>
                <a:lnTo>
                  <a:pt x="3003569" y="2549014"/>
                </a:lnTo>
                <a:lnTo>
                  <a:pt x="3060975" y="2493888"/>
                </a:lnTo>
                <a:cubicBezTo>
                  <a:pt x="3061105" y="2493777"/>
                  <a:pt x="3061216" y="2493666"/>
                  <a:pt x="3061346" y="2493573"/>
                </a:cubicBezTo>
                <a:lnTo>
                  <a:pt x="3099375" y="2462539"/>
                </a:lnTo>
                <a:close/>
                <a:moveTo>
                  <a:pt x="2348846" y="2438855"/>
                </a:moveTo>
                <a:cubicBezTo>
                  <a:pt x="2348901" y="2438688"/>
                  <a:pt x="2348957" y="2438539"/>
                  <a:pt x="2349031" y="2438372"/>
                </a:cubicBezTo>
                <a:lnTo>
                  <a:pt x="2365698" y="2393622"/>
                </a:lnTo>
                <a:lnTo>
                  <a:pt x="318866" y="2645216"/>
                </a:lnTo>
                <a:lnTo>
                  <a:pt x="360676" y="2701140"/>
                </a:lnTo>
                <a:lnTo>
                  <a:pt x="2333626" y="2479726"/>
                </a:lnTo>
                <a:lnTo>
                  <a:pt x="2348846" y="2438855"/>
                </a:lnTo>
                <a:close/>
                <a:moveTo>
                  <a:pt x="2995272" y="2556977"/>
                </a:moveTo>
                <a:lnTo>
                  <a:pt x="2356251" y="2445463"/>
                </a:lnTo>
                <a:lnTo>
                  <a:pt x="2341329" y="2485536"/>
                </a:lnTo>
                <a:lnTo>
                  <a:pt x="2341310" y="2485573"/>
                </a:lnTo>
                <a:lnTo>
                  <a:pt x="2334350" y="2504282"/>
                </a:lnTo>
                <a:lnTo>
                  <a:pt x="2939407" y="2610599"/>
                </a:lnTo>
                <a:lnTo>
                  <a:pt x="2995272" y="2556977"/>
                </a:lnTo>
                <a:close/>
                <a:moveTo>
                  <a:pt x="2323641" y="2506528"/>
                </a:moveTo>
                <a:cubicBezTo>
                  <a:pt x="2323697" y="2506343"/>
                  <a:pt x="2323771" y="2506176"/>
                  <a:pt x="2323827" y="2506027"/>
                </a:cubicBezTo>
                <a:lnTo>
                  <a:pt x="2330007" y="2489452"/>
                </a:lnTo>
                <a:lnTo>
                  <a:pt x="367116" y="2709733"/>
                </a:lnTo>
                <a:lnTo>
                  <a:pt x="408908" y="2765621"/>
                </a:lnTo>
                <a:lnTo>
                  <a:pt x="2293815" y="2586637"/>
                </a:lnTo>
                <a:lnTo>
                  <a:pt x="2323641" y="2506528"/>
                </a:lnTo>
                <a:close/>
                <a:moveTo>
                  <a:pt x="2931129" y="2618562"/>
                </a:moveTo>
                <a:lnTo>
                  <a:pt x="2331047" y="2513117"/>
                </a:lnTo>
                <a:lnTo>
                  <a:pt x="2303429" y="2587306"/>
                </a:lnTo>
                <a:lnTo>
                  <a:pt x="2868545" y="2678644"/>
                </a:lnTo>
                <a:lnTo>
                  <a:pt x="2931129" y="2618562"/>
                </a:lnTo>
                <a:close/>
                <a:moveTo>
                  <a:pt x="2860193" y="2686662"/>
                </a:moveTo>
                <a:lnTo>
                  <a:pt x="2300126" y="2596141"/>
                </a:lnTo>
                <a:lnTo>
                  <a:pt x="2267330" y="2684212"/>
                </a:lnTo>
                <a:lnTo>
                  <a:pt x="2789293" y="2754707"/>
                </a:lnTo>
                <a:lnTo>
                  <a:pt x="2860193" y="2686662"/>
                </a:lnTo>
                <a:close/>
                <a:moveTo>
                  <a:pt x="2786249" y="2763635"/>
                </a:moveTo>
                <a:lnTo>
                  <a:pt x="2265567" y="2693307"/>
                </a:lnTo>
                <a:lnTo>
                  <a:pt x="2264936" y="2777073"/>
                </a:lnTo>
                <a:lnTo>
                  <a:pt x="2785767" y="2835335"/>
                </a:lnTo>
                <a:lnTo>
                  <a:pt x="2786249" y="2763635"/>
                </a:lnTo>
                <a:close/>
                <a:moveTo>
                  <a:pt x="2665294" y="2929291"/>
                </a:moveTo>
                <a:lnTo>
                  <a:pt x="2645806" y="4354049"/>
                </a:lnTo>
                <a:lnTo>
                  <a:pt x="2679232" y="4345548"/>
                </a:lnTo>
                <a:lnTo>
                  <a:pt x="2714014" y="2935324"/>
                </a:lnTo>
                <a:lnTo>
                  <a:pt x="2665294" y="2929291"/>
                </a:lnTo>
                <a:close/>
                <a:moveTo>
                  <a:pt x="2636544" y="4356425"/>
                </a:moveTo>
                <a:lnTo>
                  <a:pt x="2656069" y="2928140"/>
                </a:lnTo>
                <a:lnTo>
                  <a:pt x="2599888" y="2921199"/>
                </a:lnTo>
                <a:lnTo>
                  <a:pt x="2576967" y="4371608"/>
                </a:lnTo>
                <a:lnTo>
                  <a:pt x="2636544" y="4356425"/>
                </a:lnTo>
                <a:close/>
                <a:moveTo>
                  <a:pt x="2570211" y="4214174"/>
                </a:moveTo>
                <a:lnTo>
                  <a:pt x="2590664" y="2920048"/>
                </a:lnTo>
                <a:lnTo>
                  <a:pt x="2550574" y="2915092"/>
                </a:lnTo>
                <a:lnTo>
                  <a:pt x="2548050" y="3671228"/>
                </a:lnTo>
                <a:lnTo>
                  <a:pt x="2570211" y="4214174"/>
                </a:lnTo>
                <a:close/>
                <a:moveTo>
                  <a:pt x="2540459" y="3711933"/>
                </a:moveTo>
                <a:cubicBezTo>
                  <a:pt x="2539383" y="3711097"/>
                  <a:pt x="2538696" y="3709779"/>
                  <a:pt x="2538696" y="3708313"/>
                </a:cubicBezTo>
                <a:lnTo>
                  <a:pt x="2538807" y="3671563"/>
                </a:lnTo>
                <a:lnTo>
                  <a:pt x="2509984" y="2965077"/>
                </a:lnTo>
                <a:lnTo>
                  <a:pt x="2439103" y="2960232"/>
                </a:lnTo>
                <a:lnTo>
                  <a:pt x="2430528" y="3014523"/>
                </a:lnTo>
                <a:lnTo>
                  <a:pt x="2516981" y="4364239"/>
                </a:lnTo>
                <a:lnTo>
                  <a:pt x="2567408" y="4372146"/>
                </a:lnTo>
                <a:lnTo>
                  <a:pt x="2540459" y="3711933"/>
                </a:lnTo>
                <a:close/>
                <a:moveTo>
                  <a:pt x="2539513" y="3461768"/>
                </a:moveTo>
                <a:lnTo>
                  <a:pt x="2541331" y="2913941"/>
                </a:lnTo>
                <a:lnTo>
                  <a:pt x="2517018" y="2910934"/>
                </a:lnTo>
                <a:lnTo>
                  <a:pt x="2519041" y="2960492"/>
                </a:lnTo>
                <a:lnTo>
                  <a:pt x="2519059" y="2960696"/>
                </a:lnTo>
                <a:lnTo>
                  <a:pt x="2539513" y="3461768"/>
                </a:lnTo>
                <a:close/>
                <a:moveTo>
                  <a:pt x="2576929" y="4381185"/>
                </a:moveTo>
                <a:lnTo>
                  <a:pt x="2578971" y="4505116"/>
                </a:lnTo>
                <a:lnTo>
                  <a:pt x="2696512" y="4476756"/>
                </a:lnTo>
                <a:lnTo>
                  <a:pt x="2692429" y="4352416"/>
                </a:lnTo>
                <a:lnTo>
                  <a:pt x="2684800" y="4353696"/>
                </a:lnTo>
                <a:lnTo>
                  <a:pt x="2576929" y="4381185"/>
                </a:lnTo>
                <a:close/>
                <a:moveTo>
                  <a:pt x="2569728" y="4505915"/>
                </a:moveTo>
                <a:lnTo>
                  <a:pt x="2567705" y="4381556"/>
                </a:lnTo>
                <a:lnTo>
                  <a:pt x="2512062" y="4372814"/>
                </a:lnTo>
                <a:lnTo>
                  <a:pt x="2511691" y="4372759"/>
                </a:lnTo>
                <a:lnTo>
                  <a:pt x="2439455" y="4361399"/>
                </a:lnTo>
                <a:lnTo>
                  <a:pt x="2439084" y="4361344"/>
                </a:lnTo>
                <a:lnTo>
                  <a:pt x="2366125" y="4349873"/>
                </a:lnTo>
                <a:cubicBezTo>
                  <a:pt x="2365995" y="4349873"/>
                  <a:pt x="2365865" y="4349854"/>
                  <a:pt x="2365735" y="4349817"/>
                </a:cubicBezTo>
                <a:lnTo>
                  <a:pt x="2343259" y="4346291"/>
                </a:lnTo>
                <a:lnTo>
                  <a:pt x="2329580" y="4351914"/>
                </a:lnTo>
                <a:lnTo>
                  <a:pt x="2363860" y="4488041"/>
                </a:lnTo>
                <a:lnTo>
                  <a:pt x="2569728" y="4505915"/>
                </a:lnTo>
                <a:close/>
                <a:moveTo>
                  <a:pt x="2509594" y="2955759"/>
                </a:moveTo>
                <a:lnTo>
                  <a:pt x="2507719" y="2909784"/>
                </a:lnTo>
                <a:lnTo>
                  <a:pt x="2448234" y="2902415"/>
                </a:lnTo>
                <a:lnTo>
                  <a:pt x="2440551" y="2951045"/>
                </a:lnTo>
                <a:lnTo>
                  <a:pt x="2509594" y="2955759"/>
                </a:lnTo>
                <a:close/>
                <a:moveTo>
                  <a:pt x="2430602" y="2954831"/>
                </a:moveTo>
                <a:cubicBezTo>
                  <a:pt x="2430621" y="2954664"/>
                  <a:pt x="2430640" y="2954515"/>
                  <a:pt x="2430677" y="2954367"/>
                </a:cubicBezTo>
                <a:lnTo>
                  <a:pt x="2439047" y="2901283"/>
                </a:lnTo>
                <a:lnTo>
                  <a:pt x="2361039" y="2891613"/>
                </a:lnTo>
                <a:lnTo>
                  <a:pt x="2210239" y="4419235"/>
                </a:lnTo>
                <a:lnTo>
                  <a:pt x="2213896" y="4418511"/>
                </a:lnTo>
                <a:lnTo>
                  <a:pt x="2273603" y="3949550"/>
                </a:lnTo>
                <a:lnTo>
                  <a:pt x="2273622" y="3949476"/>
                </a:lnTo>
                <a:lnTo>
                  <a:pt x="2273622" y="3949439"/>
                </a:lnTo>
                <a:lnTo>
                  <a:pt x="2319149" y="3660964"/>
                </a:lnTo>
                <a:cubicBezTo>
                  <a:pt x="2319168" y="3660816"/>
                  <a:pt x="2319187" y="3660667"/>
                  <a:pt x="2319224" y="3660537"/>
                </a:cubicBezTo>
                <a:lnTo>
                  <a:pt x="2367276" y="3356063"/>
                </a:lnTo>
                <a:cubicBezTo>
                  <a:pt x="2367294" y="3355840"/>
                  <a:pt x="2367331" y="3355618"/>
                  <a:pt x="2367368" y="3355414"/>
                </a:cubicBezTo>
                <a:lnTo>
                  <a:pt x="2421285" y="3013799"/>
                </a:lnTo>
                <a:lnTo>
                  <a:pt x="2421341" y="3013428"/>
                </a:lnTo>
                <a:lnTo>
                  <a:pt x="2430602" y="2954831"/>
                </a:lnTo>
                <a:close/>
                <a:moveTo>
                  <a:pt x="2507608" y="4362754"/>
                </a:moveTo>
                <a:lnTo>
                  <a:pt x="2423939" y="3056341"/>
                </a:lnTo>
                <a:lnTo>
                  <a:pt x="2376537" y="3356620"/>
                </a:lnTo>
                <a:lnTo>
                  <a:pt x="2444355" y="4352824"/>
                </a:lnTo>
                <a:lnTo>
                  <a:pt x="2507608" y="4362754"/>
                </a:lnTo>
                <a:close/>
                <a:moveTo>
                  <a:pt x="2434964" y="4351339"/>
                </a:moveTo>
                <a:lnTo>
                  <a:pt x="2370060" y="3397733"/>
                </a:lnTo>
                <a:lnTo>
                  <a:pt x="2328392" y="3661651"/>
                </a:lnTo>
                <a:lnTo>
                  <a:pt x="2371043" y="4341298"/>
                </a:lnTo>
                <a:lnTo>
                  <a:pt x="2434964" y="4351339"/>
                </a:lnTo>
                <a:close/>
                <a:moveTo>
                  <a:pt x="2264249" y="2870286"/>
                </a:moveTo>
                <a:lnTo>
                  <a:pt x="2718728" y="2926563"/>
                </a:lnTo>
                <a:lnTo>
                  <a:pt x="2785210" y="2917356"/>
                </a:lnTo>
                <a:lnTo>
                  <a:pt x="2785693" y="2844635"/>
                </a:lnTo>
                <a:lnTo>
                  <a:pt x="2264880" y="2786372"/>
                </a:lnTo>
                <a:lnTo>
                  <a:pt x="2264249" y="2870286"/>
                </a:lnTo>
                <a:close/>
                <a:moveTo>
                  <a:pt x="2200755" y="4421073"/>
                </a:moveTo>
                <a:lnTo>
                  <a:pt x="2351852" y="2890480"/>
                </a:lnTo>
                <a:lnTo>
                  <a:pt x="2277018" y="2881218"/>
                </a:lnTo>
                <a:lnTo>
                  <a:pt x="2150476" y="4430910"/>
                </a:lnTo>
                <a:lnTo>
                  <a:pt x="2200755" y="4421073"/>
                </a:lnTo>
                <a:close/>
                <a:moveTo>
                  <a:pt x="1846463" y="4408619"/>
                </a:moveTo>
                <a:lnTo>
                  <a:pt x="1869180" y="4412405"/>
                </a:lnTo>
                <a:lnTo>
                  <a:pt x="1938799" y="2897496"/>
                </a:lnTo>
                <a:lnTo>
                  <a:pt x="1882432" y="2900726"/>
                </a:lnTo>
                <a:lnTo>
                  <a:pt x="1827717" y="3984055"/>
                </a:lnTo>
                <a:lnTo>
                  <a:pt x="1846463" y="4408619"/>
                </a:lnTo>
                <a:close/>
                <a:moveTo>
                  <a:pt x="1878367" y="4413927"/>
                </a:moveTo>
                <a:lnTo>
                  <a:pt x="1941527" y="4424395"/>
                </a:lnTo>
                <a:lnTo>
                  <a:pt x="2015303" y="2893079"/>
                </a:lnTo>
                <a:lnTo>
                  <a:pt x="1948079" y="2896958"/>
                </a:lnTo>
                <a:lnTo>
                  <a:pt x="1878367" y="4413927"/>
                </a:lnTo>
                <a:close/>
                <a:moveTo>
                  <a:pt x="1950714" y="4425917"/>
                </a:moveTo>
                <a:lnTo>
                  <a:pt x="2013484" y="4436330"/>
                </a:lnTo>
                <a:lnTo>
                  <a:pt x="2080950" y="2889311"/>
                </a:lnTo>
                <a:lnTo>
                  <a:pt x="2024602" y="2892540"/>
                </a:lnTo>
                <a:lnTo>
                  <a:pt x="1950714" y="4425917"/>
                </a:lnTo>
                <a:close/>
                <a:moveTo>
                  <a:pt x="2022690" y="4437870"/>
                </a:moveTo>
                <a:lnTo>
                  <a:pt x="2068441" y="4445462"/>
                </a:lnTo>
                <a:lnTo>
                  <a:pt x="2119091" y="3806426"/>
                </a:lnTo>
                <a:lnTo>
                  <a:pt x="2148750" y="2885413"/>
                </a:lnTo>
                <a:lnTo>
                  <a:pt x="2090230" y="2888773"/>
                </a:lnTo>
                <a:lnTo>
                  <a:pt x="2022690" y="4437870"/>
                </a:lnTo>
                <a:close/>
                <a:moveTo>
                  <a:pt x="2077776" y="4445128"/>
                </a:moveTo>
                <a:lnTo>
                  <a:pt x="2141029" y="4432748"/>
                </a:lnTo>
                <a:lnTo>
                  <a:pt x="2267812" y="2880086"/>
                </a:lnTo>
                <a:lnTo>
                  <a:pt x="2259405" y="2879047"/>
                </a:lnTo>
                <a:lnTo>
                  <a:pt x="2201609" y="2882369"/>
                </a:lnTo>
                <a:lnTo>
                  <a:pt x="2077776" y="4445128"/>
                </a:lnTo>
                <a:close/>
                <a:moveTo>
                  <a:pt x="2217329" y="4427290"/>
                </a:moveTo>
                <a:lnTo>
                  <a:pt x="2077071" y="4454705"/>
                </a:lnTo>
                <a:lnTo>
                  <a:pt x="2068886" y="4593114"/>
                </a:lnTo>
                <a:lnTo>
                  <a:pt x="2218072" y="4573570"/>
                </a:lnTo>
                <a:lnTo>
                  <a:pt x="2227463" y="4432729"/>
                </a:lnTo>
                <a:lnTo>
                  <a:pt x="2217329" y="4427290"/>
                </a:lnTo>
                <a:close/>
                <a:moveTo>
                  <a:pt x="2067810" y="4454724"/>
                </a:moveTo>
                <a:lnTo>
                  <a:pt x="1841823" y="4417231"/>
                </a:lnTo>
                <a:lnTo>
                  <a:pt x="1831596" y="4417973"/>
                </a:lnTo>
                <a:lnTo>
                  <a:pt x="1839855" y="4557291"/>
                </a:lnTo>
                <a:lnTo>
                  <a:pt x="2059606" y="4593040"/>
                </a:lnTo>
                <a:lnTo>
                  <a:pt x="2067810" y="4454724"/>
                </a:lnTo>
                <a:close/>
                <a:moveTo>
                  <a:pt x="3060548" y="628755"/>
                </a:moveTo>
                <a:lnTo>
                  <a:pt x="3050897" y="560098"/>
                </a:lnTo>
                <a:lnTo>
                  <a:pt x="2974337" y="515728"/>
                </a:lnTo>
                <a:lnTo>
                  <a:pt x="2919343" y="517209"/>
                </a:lnTo>
                <a:lnTo>
                  <a:pt x="2929458" y="576105"/>
                </a:lnTo>
                <a:lnTo>
                  <a:pt x="3003680" y="624818"/>
                </a:lnTo>
                <a:lnTo>
                  <a:pt x="3060548" y="628755"/>
                </a:lnTo>
                <a:close/>
                <a:moveTo>
                  <a:pt x="2134681" y="3609699"/>
                </a:moveTo>
                <a:lnTo>
                  <a:pt x="2192273" y="2882907"/>
                </a:lnTo>
                <a:lnTo>
                  <a:pt x="2158030" y="2884875"/>
                </a:lnTo>
                <a:lnTo>
                  <a:pt x="2134681" y="3609699"/>
                </a:lnTo>
                <a:close/>
                <a:moveTo>
                  <a:pt x="2196876" y="2873367"/>
                </a:moveTo>
                <a:lnTo>
                  <a:pt x="2197210" y="2873348"/>
                </a:lnTo>
                <a:lnTo>
                  <a:pt x="2255006" y="2870026"/>
                </a:lnTo>
                <a:lnTo>
                  <a:pt x="2255637" y="2786167"/>
                </a:lnTo>
                <a:lnTo>
                  <a:pt x="458350" y="2909338"/>
                </a:lnTo>
                <a:lnTo>
                  <a:pt x="459305" y="2973355"/>
                </a:lnTo>
                <a:lnTo>
                  <a:pt x="549444" y="2968177"/>
                </a:lnTo>
                <a:lnTo>
                  <a:pt x="549784" y="2968158"/>
                </a:lnTo>
                <a:lnTo>
                  <a:pt x="596301" y="2965466"/>
                </a:lnTo>
                <a:cubicBezTo>
                  <a:pt x="596499" y="2965448"/>
                  <a:pt x="596705" y="2965429"/>
                  <a:pt x="596908" y="2965448"/>
                </a:cubicBezTo>
                <a:lnTo>
                  <a:pt x="644510" y="2962701"/>
                </a:lnTo>
                <a:cubicBezTo>
                  <a:pt x="644655" y="2962682"/>
                  <a:pt x="644802" y="2962682"/>
                  <a:pt x="644950" y="2962682"/>
                </a:cubicBezTo>
                <a:lnTo>
                  <a:pt x="792113" y="2954200"/>
                </a:lnTo>
                <a:lnTo>
                  <a:pt x="792462" y="2954181"/>
                </a:lnTo>
                <a:lnTo>
                  <a:pt x="843589" y="2951249"/>
                </a:lnTo>
                <a:lnTo>
                  <a:pt x="843645" y="2951249"/>
                </a:lnTo>
                <a:lnTo>
                  <a:pt x="876117" y="2949374"/>
                </a:lnTo>
                <a:cubicBezTo>
                  <a:pt x="876275" y="2949356"/>
                  <a:pt x="876433" y="2949337"/>
                  <a:pt x="876592" y="2949337"/>
                </a:cubicBezTo>
                <a:lnTo>
                  <a:pt x="1774023" y="2897700"/>
                </a:lnTo>
                <a:lnTo>
                  <a:pt x="1774042" y="2897700"/>
                </a:lnTo>
                <a:lnTo>
                  <a:pt x="1774060" y="2897700"/>
                </a:lnTo>
                <a:lnTo>
                  <a:pt x="1813389" y="2895436"/>
                </a:lnTo>
                <a:lnTo>
                  <a:pt x="1813426" y="2895436"/>
                </a:lnTo>
                <a:lnTo>
                  <a:pt x="2196876" y="2873367"/>
                </a:lnTo>
                <a:close/>
                <a:moveTo>
                  <a:pt x="1823393" y="3886220"/>
                </a:moveTo>
                <a:lnTo>
                  <a:pt x="1873134" y="2901264"/>
                </a:lnTo>
                <a:lnTo>
                  <a:pt x="1817992" y="2904438"/>
                </a:lnTo>
                <a:lnTo>
                  <a:pt x="1796314" y="3273486"/>
                </a:lnTo>
                <a:lnTo>
                  <a:pt x="1823393" y="3886220"/>
                </a:lnTo>
                <a:close/>
                <a:moveTo>
                  <a:pt x="1792342" y="3183335"/>
                </a:moveTo>
                <a:lnTo>
                  <a:pt x="1808693" y="2904976"/>
                </a:lnTo>
                <a:lnTo>
                  <a:pt x="1779183" y="2906684"/>
                </a:lnTo>
                <a:lnTo>
                  <a:pt x="1779944" y="2919714"/>
                </a:lnTo>
                <a:lnTo>
                  <a:pt x="1779962" y="2919936"/>
                </a:lnTo>
                <a:cubicBezTo>
                  <a:pt x="1779962" y="2920085"/>
                  <a:pt x="1779981" y="2920252"/>
                  <a:pt x="1779981" y="2920400"/>
                </a:cubicBezTo>
                <a:lnTo>
                  <a:pt x="1781688" y="2950376"/>
                </a:lnTo>
                <a:lnTo>
                  <a:pt x="1781707" y="2950580"/>
                </a:lnTo>
                <a:lnTo>
                  <a:pt x="1781725" y="2950859"/>
                </a:lnTo>
                <a:lnTo>
                  <a:pt x="1783229" y="2976844"/>
                </a:lnTo>
                <a:lnTo>
                  <a:pt x="1783229" y="2976900"/>
                </a:lnTo>
                <a:lnTo>
                  <a:pt x="1783229" y="2976956"/>
                </a:lnTo>
                <a:lnTo>
                  <a:pt x="1783229" y="2976993"/>
                </a:lnTo>
                <a:lnTo>
                  <a:pt x="1792342" y="3183335"/>
                </a:lnTo>
                <a:close/>
                <a:moveTo>
                  <a:pt x="1773708" y="2972724"/>
                </a:moveTo>
                <a:lnTo>
                  <a:pt x="1772742" y="2955815"/>
                </a:lnTo>
                <a:lnTo>
                  <a:pt x="1330234" y="2985865"/>
                </a:lnTo>
                <a:lnTo>
                  <a:pt x="1346170" y="2987387"/>
                </a:lnTo>
                <a:lnTo>
                  <a:pt x="1346281" y="2987406"/>
                </a:lnTo>
                <a:lnTo>
                  <a:pt x="1346393" y="2987424"/>
                </a:lnTo>
                <a:lnTo>
                  <a:pt x="1439436" y="2996333"/>
                </a:lnTo>
                <a:lnTo>
                  <a:pt x="1444492" y="2987907"/>
                </a:lnTo>
                <a:cubicBezTo>
                  <a:pt x="1445377" y="2986422"/>
                  <a:pt x="1446964" y="2985605"/>
                  <a:pt x="1448575" y="2985642"/>
                </a:cubicBezTo>
                <a:lnTo>
                  <a:pt x="1773708" y="2972724"/>
                </a:lnTo>
                <a:close/>
                <a:moveTo>
                  <a:pt x="1772204" y="2946572"/>
                </a:moveTo>
                <a:lnTo>
                  <a:pt x="1770979" y="2925319"/>
                </a:lnTo>
                <a:lnTo>
                  <a:pt x="1196519" y="2973058"/>
                </a:lnTo>
                <a:lnTo>
                  <a:pt x="1223566" y="2975638"/>
                </a:lnTo>
                <a:lnTo>
                  <a:pt x="1223817" y="2975657"/>
                </a:lnTo>
                <a:lnTo>
                  <a:pt x="1273522" y="2980427"/>
                </a:lnTo>
                <a:lnTo>
                  <a:pt x="1772204" y="2946572"/>
                </a:lnTo>
                <a:close/>
                <a:moveTo>
                  <a:pt x="1770459" y="2916057"/>
                </a:moveTo>
                <a:lnTo>
                  <a:pt x="1769940" y="2907204"/>
                </a:lnTo>
                <a:lnTo>
                  <a:pt x="982433" y="2952530"/>
                </a:lnTo>
                <a:lnTo>
                  <a:pt x="1144506" y="2968065"/>
                </a:lnTo>
                <a:lnTo>
                  <a:pt x="1770459" y="2916057"/>
                </a:lnTo>
                <a:close/>
                <a:moveTo>
                  <a:pt x="1273287" y="2989689"/>
                </a:moveTo>
                <a:cubicBezTo>
                  <a:pt x="1273123" y="2989689"/>
                  <a:pt x="1272962" y="2989670"/>
                  <a:pt x="1272804" y="2989651"/>
                </a:cubicBezTo>
                <a:lnTo>
                  <a:pt x="1225678" y="2985141"/>
                </a:lnTo>
                <a:lnTo>
                  <a:pt x="1049358" y="3264743"/>
                </a:lnTo>
                <a:lnTo>
                  <a:pt x="907482" y="3561941"/>
                </a:lnTo>
                <a:lnTo>
                  <a:pt x="948189" y="3557208"/>
                </a:lnTo>
                <a:lnTo>
                  <a:pt x="1283374" y="2990654"/>
                </a:lnTo>
                <a:lnTo>
                  <a:pt x="1273287" y="2989689"/>
                </a:lnTo>
                <a:close/>
                <a:moveTo>
                  <a:pt x="1083431" y="3193358"/>
                </a:moveTo>
                <a:lnTo>
                  <a:pt x="1215365" y="2984139"/>
                </a:lnTo>
                <a:lnTo>
                  <a:pt x="1184707" y="2981206"/>
                </a:lnTo>
                <a:lnTo>
                  <a:pt x="1083431" y="3193358"/>
                </a:lnTo>
                <a:close/>
                <a:moveTo>
                  <a:pt x="1144408" y="2977345"/>
                </a:moveTo>
                <a:cubicBezTo>
                  <a:pt x="1144181" y="2977327"/>
                  <a:pt x="1143962" y="2977327"/>
                  <a:pt x="1143743" y="2977271"/>
                </a:cubicBezTo>
                <a:lnTo>
                  <a:pt x="1081053" y="2971276"/>
                </a:lnTo>
                <a:lnTo>
                  <a:pt x="629152" y="3557505"/>
                </a:lnTo>
                <a:lnTo>
                  <a:pt x="656537" y="3563519"/>
                </a:lnTo>
                <a:lnTo>
                  <a:pt x="697338" y="3520625"/>
                </a:lnTo>
                <a:lnTo>
                  <a:pt x="795732" y="3407440"/>
                </a:lnTo>
                <a:lnTo>
                  <a:pt x="796001" y="3407124"/>
                </a:lnTo>
                <a:lnTo>
                  <a:pt x="849068" y="3346077"/>
                </a:lnTo>
                <a:cubicBezTo>
                  <a:pt x="849170" y="3345948"/>
                  <a:pt x="849279" y="3345818"/>
                  <a:pt x="849394" y="3345706"/>
                </a:cubicBezTo>
                <a:lnTo>
                  <a:pt x="900379" y="3287035"/>
                </a:lnTo>
                <a:cubicBezTo>
                  <a:pt x="900499" y="3286887"/>
                  <a:pt x="900629" y="3286738"/>
                  <a:pt x="900769" y="3286590"/>
                </a:cubicBezTo>
                <a:lnTo>
                  <a:pt x="982381" y="3192708"/>
                </a:lnTo>
                <a:lnTo>
                  <a:pt x="982472" y="3192597"/>
                </a:lnTo>
                <a:lnTo>
                  <a:pt x="1167654" y="2979573"/>
                </a:lnTo>
                <a:lnTo>
                  <a:pt x="1144408" y="2977345"/>
                </a:lnTo>
                <a:close/>
                <a:moveTo>
                  <a:pt x="1396085" y="3001456"/>
                </a:moveTo>
                <a:lnTo>
                  <a:pt x="1348217" y="2996872"/>
                </a:lnTo>
                <a:lnTo>
                  <a:pt x="1017840" y="3549079"/>
                </a:lnTo>
                <a:lnTo>
                  <a:pt x="1056476" y="3544587"/>
                </a:lnTo>
                <a:lnTo>
                  <a:pt x="1376698" y="3005410"/>
                </a:lnTo>
                <a:cubicBezTo>
                  <a:pt x="1377514" y="3004036"/>
                  <a:pt x="1378940" y="3003219"/>
                  <a:pt x="1380430" y="3003145"/>
                </a:cubicBezTo>
                <a:lnTo>
                  <a:pt x="1396085" y="3001456"/>
                </a:lnTo>
                <a:close/>
                <a:moveTo>
                  <a:pt x="1338022" y="2995906"/>
                </a:moveTo>
                <a:lnTo>
                  <a:pt x="1293558" y="2991637"/>
                </a:lnTo>
                <a:lnTo>
                  <a:pt x="959749" y="3555853"/>
                </a:lnTo>
                <a:lnTo>
                  <a:pt x="1006253" y="3550434"/>
                </a:lnTo>
                <a:lnTo>
                  <a:pt x="1338022" y="2995906"/>
                </a:lnTo>
                <a:close/>
                <a:moveTo>
                  <a:pt x="1070175" y="2970218"/>
                </a:moveTo>
                <a:lnTo>
                  <a:pt x="962145" y="2959880"/>
                </a:lnTo>
                <a:lnTo>
                  <a:pt x="568340" y="3544179"/>
                </a:lnTo>
                <a:lnTo>
                  <a:pt x="619157" y="3555315"/>
                </a:lnTo>
                <a:lnTo>
                  <a:pt x="1070175" y="2970218"/>
                </a:lnTo>
                <a:close/>
                <a:moveTo>
                  <a:pt x="951647" y="2958859"/>
                </a:moveTo>
                <a:lnTo>
                  <a:pt x="921881" y="2956019"/>
                </a:lnTo>
                <a:lnTo>
                  <a:pt x="879209" y="2958469"/>
                </a:lnTo>
                <a:lnTo>
                  <a:pt x="829194" y="3034123"/>
                </a:lnTo>
                <a:lnTo>
                  <a:pt x="829134" y="3034216"/>
                </a:lnTo>
                <a:lnTo>
                  <a:pt x="829021" y="3034402"/>
                </a:lnTo>
                <a:lnTo>
                  <a:pt x="741769" y="3166389"/>
                </a:lnTo>
                <a:cubicBezTo>
                  <a:pt x="741691" y="3166519"/>
                  <a:pt x="741607" y="3166649"/>
                  <a:pt x="741518" y="3166779"/>
                </a:cubicBezTo>
                <a:lnTo>
                  <a:pt x="562468" y="3437657"/>
                </a:lnTo>
                <a:lnTo>
                  <a:pt x="562334" y="3437861"/>
                </a:lnTo>
                <a:lnTo>
                  <a:pt x="501715" y="3529571"/>
                </a:lnTo>
                <a:lnTo>
                  <a:pt x="558603" y="3542044"/>
                </a:lnTo>
                <a:lnTo>
                  <a:pt x="951647" y="2958859"/>
                </a:lnTo>
                <a:close/>
                <a:moveTo>
                  <a:pt x="1049787" y="3129267"/>
                </a:moveTo>
                <a:lnTo>
                  <a:pt x="1023881" y="3296575"/>
                </a:lnTo>
                <a:lnTo>
                  <a:pt x="1169479" y="2991582"/>
                </a:lnTo>
                <a:lnTo>
                  <a:pt x="1049787" y="3129267"/>
                </a:lnTo>
                <a:close/>
                <a:moveTo>
                  <a:pt x="1010037" y="3325568"/>
                </a:moveTo>
                <a:lnTo>
                  <a:pt x="1038406" y="3142371"/>
                </a:lnTo>
                <a:lnTo>
                  <a:pt x="990271" y="3197738"/>
                </a:lnTo>
                <a:lnTo>
                  <a:pt x="947681" y="3456200"/>
                </a:lnTo>
                <a:lnTo>
                  <a:pt x="1010037" y="3325568"/>
                </a:lnTo>
                <a:close/>
                <a:moveTo>
                  <a:pt x="746871" y="2966079"/>
                </a:moveTo>
                <a:lnTo>
                  <a:pt x="655451" y="3280186"/>
                </a:lnTo>
                <a:lnTo>
                  <a:pt x="733496" y="3162120"/>
                </a:lnTo>
                <a:lnTo>
                  <a:pt x="786437" y="2963815"/>
                </a:lnTo>
                <a:lnTo>
                  <a:pt x="746871" y="2966079"/>
                </a:lnTo>
                <a:close/>
                <a:moveTo>
                  <a:pt x="638243" y="3306227"/>
                </a:moveTo>
                <a:lnTo>
                  <a:pt x="737075" y="2966654"/>
                </a:lnTo>
                <a:lnTo>
                  <a:pt x="700976" y="2968715"/>
                </a:lnTo>
                <a:lnTo>
                  <a:pt x="571737" y="3406846"/>
                </a:lnTo>
                <a:lnTo>
                  <a:pt x="638243" y="3306227"/>
                </a:lnTo>
                <a:close/>
                <a:moveTo>
                  <a:pt x="796179" y="2963239"/>
                </a:moveTo>
                <a:lnTo>
                  <a:pt x="749588" y="3137768"/>
                </a:lnTo>
                <a:lnTo>
                  <a:pt x="820923" y="3029855"/>
                </a:lnTo>
                <a:lnTo>
                  <a:pt x="837908" y="2960845"/>
                </a:lnTo>
                <a:lnTo>
                  <a:pt x="796179" y="2963239"/>
                </a:lnTo>
                <a:close/>
                <a:moveTo>
                  <a:pt x="847579" y="2960288"/>
                </a:moveTo>
                <a:lnTo>
                  <a:pt x="836115" y="3006876"/>
                </a:lnTo>
                <a:lnTo>
                  <a:pt x="867670" y="2959137"/>
                </a:lnTo>
                <a:lnTo>
                  <a:pt x="847579" y="2960288"/>
                </a:lnTo>
                <a:close/>
                <a:moveTo>
                  <a:pt x="554305" y="3433203"/>
                </a:moveTo>
                <a:lnTo>
                  <a:pt x="691157" y="2969290"/>
                </a:lnTo>
                <a:lnTo>
                  <a:pt x="648486" y="2971740"/>
                </a:lnTo>
                <a:lnTo>
                  <a:pt x="466824" y="3585959"/>
                </a:lnTo>
                <a:lnTo>
                  <a:pt x="488899" y="3586201"/>
                </a:lnTo>
                <a:lnTo>
                  <a:pt x="489505" y="3532875"/>
                </a:lnTo>
                <a:cubicBezTo>
                  <a:pt x="489486" y="3532485"/>
                  <a:pt x="489512" y="3532077"/>
                  <a:pt x="489599" y="3531669"/>
                </a:cubicBezTo>
                <a:cubicBezTo>
                  <a:pt x="489725" y="3531093"/>
                  <a:pt x="489957" y="3530555"/>
                  <a:pt x="490269" y="3530091"/>
                </a:cubicBezTo>
                <a:lnTo>
                  <a:pt x="490278" y="3530072"/>
                </a:lnTo>
                <a:lnTo>
                  <a:pt x="490355" y="3529961"/>
                </a:lnTo>
                <a:lnTo>
                  <a:pt x="554305" y="3433203"/>
                </a:lnTo>
                <a:close/>
                <a:moveTo>
                  <a:pt x="653209" y="3572280"/>
                </a:moveTo>
                <a:lnTo>
                  <a:pt x="625531" y="3566210"/>
                </a:lnTo>
                <a:lnTo>
                  <a:pt x="612539" y="4186573"/>
                </a:lnTo>
                <a:lnTo>
                  <a:pt x="613272" y="4186499"/>
                </a:lnTo>
                <a:lnTo>
                  <a:pt x="653209" y="3572280"/>
                </a:lnTo>
                <a:close/>
                <a:moveTo>
                  <a:pt x="616325" y="3564187"/>
                </a:moveTo>
                <a:lnTo>
                  <a:pt x="565231" y="3552976"/>
                </a:lnTo>
                <a:lnTo>
                  <a:pt x="556757" y="4192884"/>
                </a:lnTo>
                <a:lnTo>
                  <a:pt x="603270" y="4187631"/>
                </a:lnTo>
                <a:lnTo>
                  <a:pt x="616325" y="3564187"/>
                </a:lnTo>
                <a:close/>
                <a:moveTo>
                  <a:pt x="556014" y="3550972"/>
                </a:moveTo>
                <a:lnTo>
                  <a:pt x="498686" y="3538388"/>
                </a:lnTo>
                <a:lnTo>
                  <a:pt x="498088" y="3590896"/>
                </a:lnTo>
                <a:lnTo>
                  <a:pt x="498090" y="3590915"/>
                </a:lnTo>
                <a:lnTo>
                  <a:pt x="498088" y="3590952"/>
                </a:lnTo>
                <a:lnTo>
                  <a:pt x="491171" y="4200290"/>
                </a:lnTo>
                <a:lnTo>
                  <a:pt x="547499" y="4193923"/>
                </a:lnTo>
                <a:lnTo>
                  <a:pt x="556014" y="3550972"/>
                </a:lnTo>
                <a:close/>
                <a:moveTo>
                  <a:pt x="506364" y="2979926"/>
                </a:moveTo>
                <a:lnTo>
                  <a:pt x="321070" y="3584307"/>
                </a:lnTo>
                <a:lnTo>
                  <a:pt x="357335" y="3584716"/>
                </a:lnTo>
                <a:lnTo>
                  <a:pt x="543490" y="2977791"/>
                </a:lnTo>
                <a:lnTo>
                  <a:pt x="506364" y="2979926"/>
                </a:lnTo>
                <a:close/>
                <a:moveTo>
                  <a:pt x="319409" y="3593532"/>
                </a:moveTo>
                <a:lnTo>
                  <a:pt x="315981" y="3927982"/>
                </a:lnTo>
                <a:lnTo>
                  <a:pt x="351711" y="4187501"/>
                </a:lnTo>
                <a:lnTo>
                  <a:pt x="357175" y="4188040"/>
                </a:lnTo>
                <a:lnTo>
                  <a:pt x="356130" y="3593940"/>
                </a:lnTo>
                <a:lnTo>
                  <a:pt x="319409" y="3593532"/>
                </a:lnTo>
                <a:close/>
                <a:moveTo>
                  <a:pt x="307379" y="3865487"/>
                </a:moveTo>
                <a:lnTo>
                  <a:pt x="310166" y="3593421"/>
                </a:lnTo>
                <a:lnTo>
                  <a:pt x="269858" y="3592975"/>
                </a:lnTo>
                <a:lnTo>
                  <a:pt x="307379" y="3865487"/>
                </a:lnTo>
                <a:close/>
                <a:moveTo>
                  <a:pt x="311425" y="3584196"/>
                </a:moveTo>
                <a:lnTo>
                  <a:pt x="496513" y="2980482"/>
                </a:lnTo>
                <a:lnTo>
                  <a:pt x="458225" y="2982691"/>
                </a:lnTo>
                <a:lnTo>
                  <a:pt x="270814" y="3583732"/>
                </a:lnTo>
                <a:lnTo>
                  <a:pt x="311425" y="3584196"/>
                </a:lnTo>
                <a:close/>
                <a:moveTo>
                  <a:pt x="366981" y="3584827"/>
                </a:moveTo>
                <a:lnTo>
                  <a:pt x="407595" y="3585291"/>
                </a:lnTo>
                <a:lnTo>
                  <a:pt x="590504" y="2975081"/>
                </a:lnTo>
                <a:lnTo>
                  <a:pt x="553342" y="2977216"/>
                </a:lnTo>
                <a:lnTo>
                  <a:pt x="366981" y="3584827"/>
                </a:lnTo>
                <a:close/>
                <a:moveTo>
                  <a:pt x="417237" y="3585403"/>
                </a:moveTo>
                <a:lnTo>
                  <a:pt x="457203" y="3585848"/>
                </a:lnTo>
                <a:lnTo>
                  <a:pt x="638664" y="2972315"/>
                </a:lnTo>
                <a:lnTo>
                  <a:pt x="600351" y="2974506"/>
                </a:lnTo>
                <a:lnTo>
                  <a:pt x="417237" y="3585403"/>
                </a:lnTo>
                <a:close/>
                <a:moveTo>
                  <a:pt x="488796" y="3595444"/>
                </a:moveTo>
                <a:lnTo>
                  <a:pt x="465221" y="3595184"/>
                </a:lnTo>
                <a:lnTo>
                  <a:pt x="458378" y="4198063"/>
                </a:lnTo>
                <a:lnTo>
                  <a:pt x="481926" y="4200383"/>
                </a:lnTo>
                <a:lnTo>
                  <a:pt x="488796" y="3595444"/>
                </a:lnTo>
                <a:close/>
                <a:moveTo>
                  <a:pt x="455978" y="3595073"/>
                </a:moveTo>
                <a:lnTo>
                  <a:pt x="415658" y="3594627"/>
                </a:lnTo>
                <a:lnTo>
                  <a:pt x="415680" y="4193831"/>
                </a:lnTo>
                <a:lnTo>
                  <a:pt x="449144" y="4197153"/>
                </a:lnTo>
                <a:lnTo>
                  <a:pt x="455978" y="3595073"/>
                </a:lnTo>
                <a:close/>
                <a:moveTo>
                  <a:pt x="406415" y="3594516"/>
                </a:moveTo>
                <a:lnTo>
                  <a:pt x="365375" y="3594052"/>
                </a:lnTo>
                <a:lnTo>
                  <a:pt x="366420" y="4188968"/>
                </a:lnTo>
                <a:lnTo>
                  <a:pt x="406437" y="4192921"/>
                </a:lnTo>
                <a:lnTo>
                  <a:pt x="406415" y="3594516"/>
                </a:lnTo>
                <a:close/>
                <a:moveTo>
                  <a:pt x="2375201" y="2192811"/>
                </a:moveTo>
                <a:lnTo>
                  <a:pt x="2389548" y="2271305"/>
                </a:lnTo>
                <a:lnTo>
                  <a:pt x="3079442" y="2406522"/>
                </a:lnTo>
                <a:lnTo>
                  <a:pt x="3045180" y="2334858"/>
                </a:lnTo>
                <a:lnTo>
                  <a:pt x="2375201" y="2192811"/>
                </a:lnTo>
                <a:close/>
                <a:moveTo>
                  <a:pt x="2255693" y="2776887"/>
                </a:moveTo>
                <a:lnTo>
                  <a:pt x="2256324" y="2693047"/>
                </a:lnTo>
                <a:lnTo>
                  <a:pt x="457255" y="2836041"/>
                </a:lnTo>
                <a:lnTo>
                  <a:pt x="458210" y="2900058"/>
                </a:lnTo>
                <a:lnTo>
                  <a:pt x="2255693" y="2776887"/>
                </a:lnTo>
                <a:close/>
                <a:moveTo>
                  <a:pt x="2257679" y="2683637"/>
                </a:moveTo>
                <a:lnTo>
                  <a:pt x="2290214" y="2596271"/>
                </a:lnTo>
                <a:lnTo>
                  <a:pt x="415394" y="2774288"/>
                </a:lnTo>
                <a:lnTo>
                  <a:pt x="454758" y="2826928"/>
                </a:lnTo>
                <a:lnTo>
                  <a:pt x="2257679" y="2683637"/>
                </a:lnTo>
                <a:close/>
                <a:moveTo>
                  <a:pt x="2369354" y="2383822"/>
                </a:moveTo>
                <a:lnTo>
                  <a:pt x="2390383" y="2327359"/>
                </a:lnTo>
                <a:lnTo>
                  <a:pt x="2381827" y="2280474"/>
                </a:lnTo>
                <a:lnTo>
                  <a:pt x="272920" y="2583797"/>
                </a:lnTo>
                <a:lnTo>
                  <a:pt x="312462" y="2636678"/>
                </a:lnTo>
                <a:lnTo>
                  <a:pt x="2369336" y="2383822"/>
                </a:lnTo>
                <a:close/>
                <a:moveTo>
                  <a:pt x="2380156" y="2271361"/>
                </a:moveTo>
                <a:lnTo>
                  <a:pt x="2365679" y="2192124"/>
                </a:lnTo>
                <a:lnTo>
                  <a:pt x="293049" y="2508291"/>
                </a:lnTo>
                <a:cubicBezTo>
                  <a:pt x="285569" y="2530379"/>
                  <a:pt x="278284" y="2552504"/>
                  <a:pt x="271185" y="2574684"/>
                </a:cubicBezTo>
                <a:lnTo>
                  <a:pt x="2380138" y="2271361"/>
                </a:lnTo>
                <a:close/>
                <a:moveTo>
                  <a:pt x="2364009" y="2182992"/>
                </a:moveTo>
                <a:lnTo>
                  <a:pt x="2348511" y="2098094"/>
                </a:lnTo>
                <a:lnTo>
                  <a:pt x="318377" y="2435811"/>
                </a:lnTo>
                <a:cubicBezTo>
                  <a:pt x="310877" y="2456636"/>
                  <a:pt x="303565" y="2477480"/>
                  <a:pt x="296421" y="2498398"/>
                </a:cubicBezTo>
                <a:lnTo>
                  <a:pt x="2364009" y="2182992"/>
                </a:lnTo>
                <a:close/>
                <a:moveTo>
                  <a:pt x="2346841" y="2088981"/>
                </a:moveTo>
                <a:lnTo>
                  <a:pt x="2331343" y="2004083"/>
                </a:lnTo>
                <a:lnTo>
                  <a:pt x="348589" y="2354755"/>
                </a:lnTo>
                <a:cubicBezTo>
                  <a:pt x="339484" y="2378383"/>
                  <a:pt x="330620" y="2402067"/>
                  <a:pt x="321997" y="2425825"/>
                </a:cubicBezTo>
                <a:lnTo>
                  <a:pt x="2346859" y="2088981"/>
                </a:lnTo>
                <a:close/>
                <a:moveTo>
                  <a:pt x="2329673" y="1994951"/>
                </a:moveTo>
                <a:lnTo>
                  <a:pt x="2315475" y="1917218"/>
                </a:lnTo>
                <a:lnTo>
                  <a:pt x="377213" y="2282664"/>
                </a:lnTo>
                <a:cubicBezTo>
                  <a:pt x="368783" y="2303286"/>
                  <a:pt x="360544" y="2323944"/>
                  <a:pt x="352498" y="2344658"/>
                </a:cubicBezTo>
                <a:lnTo>
                  <a:pt x="2329673" y="1994951"/>
                </a:lnTo>
                <a:close/>
                <a:moveTo>
                  <a:pt x="2281398" y="1730606"/>
                </a:moveTo>
                <a:lnTo>
                  <a:pt x="2269112" y="1663378"/>
                </a:lnTo>
                <a:lnTo>
                  <a:pt x="473010" y="2068193"/>
                </a:lnTo>
                <a:cubicBezTo>
                  <a:pt x="462708" y="2089389"/>
                  <a:pt x="452639" y="2110623"/>
                  <a:pt x="442791" y="2131949"/>
                </a:cubicBezTo>
                <a:lnTo>
                  <a:pt x="2281398" y="1730606"/>
                </a:lnTo>
                <a:close/>
                <a:moveTo>
                  <a:pt x="749337" y="1868941"/>
                </a:moveTo>
                <a:lnTo>
                  <a:pt x="717598" y="1815671"/>
                </a:lnTo>
                <a:lnTo>
                  <a:pt x="699910" y="1881673"/>
                </a:lnTo>
                <a:lnTo>
                  <a:pt x="749337" y="1868941"/>
                </a:lnTo>
                <a:close/>
                <a:moveTo>
                  <a:pt x="689604" y="1884328"/>
                </a:moveTo>
                <a:lnTo>
                  <a:pt x="710979" y="1804553"/>
                </a:lnTo>
                <a:lnTo>
                  <a:pt x="678217" y="1749557"/>
                </a:lnTo>
                <a:lnTo>
                  <a:pt x="638584" y="1897487"/>
                </a:lnTo>
                <a:lnTo>
                  <a:pt x="689604" y="1884328"/>
                </a:lnTo>
                <a:close/>
                <a:moveTo>
                  <a:pt x="628276" y="1900142"/>
                </a:moveTo>
                <a:lnTo>
                  <a:pt x="671599" y="1738457"/>
                </a:lnTo>
                <a:lnTo>
                  <a:pt x="638837" y="1683461"/>
                </a:lnTo>
                <a:lnTo>
                  <a:pt x="577254" y="1913283"/>
                </a:lnTo>
                <a:lnTo>
                  <a:pt x="628276" y="1900142"/>
                </a:lnTo>
                <a:close/>
                <a:moveTo>
                  <a:pt x="566948" y="1915937"/>
                </a:moveTo>
                <a:lnTo>
                  <a:pt x="632218" y="1672343"/>
                </a:lnTo>
                <a:lnTo>
                  <a:pt x="599456" y="1617347"/>
                </a:lnTo>
                <a:lnTo>
                  <a:pt x="503632" y="1974979"/>
                </a:lnTo>
                <a:lnTo>
                  <a:pt x="507818" y="1978376"/>
                </a:lnTo>
                <a:cubicBezTo>
                  <a:pt x="517025" y="1960687"/>
                  <a:pt x="526396" y="1943036"/>
                  <a:pt x="535945" y="1925440"/>
                </a:cubicBezTo>
                <a:lnTo>
                  <a:pt x="535968" y="1925459"/>
                </a:lnTo>
                <a:cubicBezTo>
                  <a:pt x="536560" y="1924363"/>
                  <a:pt x="537584" y="1923510"/>
                  <a:pt x="538882" y="1923176"/>
                </a:cubicBezTo>
                <a:lnTo>
                  <a:pt x="566948" y="1915937"/>
                </a:lnTo>
                <a:close/>
                <a:moveTo>
                  <a:pt x="112534" y="1729993"/>
                </a:moveTo>
                <a:lnTo>
                  <a:pt x="62693" y="1916011"/>
                </a:lnTo>
                <a:lnTo>
                  <a:pt x="93888" y="1976854"/>
                </a:lnTo>
                <a:lnTo>
                  <a:pt x="173477" y="1679804"/>
                </a:lnTo>
                <a:lnTo>
                  <a:pt x="112534" y="1729993"/>
                </a:lnTo>
                <a:close/>
                <a:moveTo>
                  <a:pt x="56392" y="1903724"/>
                </a:moveTo>
                <a:lnTo>
                  <a:pt x="100223" y="1740127"/>
                </a:lnTo>
                <a:lnTo>
                  <a:pt x="10430" y="1814074"/>
                </a:lnTo>
                <a:lnTo>
                  <a:pt x="56392" y="1903724"/>
                </a:lnTo>
                <a:close/>
                <a:moveTo>
                  <a:pt x="185788" y="1669670"/>
                </a:moveTo>
                <a:lnTo>
                  <a:pt x="100190" y="1989160"/>
                </a:lnTo>
                <a:lnTo>
                  <a:pt x="129357" y="2046049"/>
                </a:lnTo>
                <a:lnTo>
                  <a:pt x="132590" y="2045492"/>
                </a:lnTo>
                <a:lnTo>
                  <a:pt x="246732" y="1619481"/>
                </a:lnTo>
                <a:lnTo>
                  <a:pt x="185788" y="1669670"/>
                </a:lnTo>
                <a:close/>
                <a:moveTo>
                  <a:pt x="259043" y="1609347"/>
                </a:moveTo>
                <a:lnTo>
                  <a:pt x="142647" y="2043766"/>
                </a:lnTo>
                <a:lnTo>
                  <a:pt x="192435" y="2035228"/>
                </a:lnTo>
                <a:lnTo>
                  <a:pt x="318704" y="1563947"/>
                </a:lnTo>
                <a:lnTo>
                  <a:pt x="314266" y="1563873"/>
                </a:lnTo>
                <a:lnTo>
                  <a:pt x="259043" y="1609347"/>
                </a:lnTo>
                <a:close/>
                <a:moveTo>
                  <a:pt x="328257" y="1564114"/>
                </a:moveTo>
                <a:lnTo>
                  <a:pt x="202492" y="2033502"/>
                </a:lnTo>
                <a:lnTo>
                  <a:pt x="252280" y="2024945"/>
                </a:lnTo>
                <a:lnTo>
                  <a:pt x="375540" y="1564912"/>
                </a:lnTo>
                <a:lnTo>
                  <a:pt x="328257" y="1564114"/>
                </a:lnTo>
                <a:close/>
                <a:moveTo>
                  <a:pt x="385093" y="1565079"/>
                </a:moveTo>
                <a:lnTo>
                  <a:pt x="265073" y="2013011"/>
                </a:lnTo>
                <a:lnTo>
                  <a:pt x="334590" y="1930842"/>
                </a:lnTo>
                <a:lnTo>
                  <a:pt x="432377" y="1565859"/>
                </a:lnTo>
                <a:lnTo>
                  <a:pt x="385093" y="1565079"/>
                </a:lnTo>
                <a:close/>
                <a:moveTo>
                  <a:pt x="441930" y="1566026"/>
                </a:moveTo>
                <a:lnTo>
                  <a:pt x="348632" y="1914229"/>
                </a:lnTo>
                <a:lnTo>
                  <a:pt x="378248" y="1879223"/>
                </a:lnTo>
                <a:cubicBezTo>
                  <a:pt x="379898" y="1877274"/>
                  <a:pt x="382822" y="1877033"/>
                  <a:pt x="384772" y="1878685"/>
                </a:cubicBezTo>
                <a:lnTo>
                  <a:pt x="384815" y="1878722"/>
                </a:lnTo>
                <a:lnTo>
                  <a:pt x="401929" y="1892587"/>
                </a:lnTo>
                <a:lnTo>
                  <a:pt x="489213" y="1566824"/>
                </a:lnTo>
                <a:lnTo>
                  <a:pt x="441930" y="1566026"/>
                </a:lnTo>
                <a:close/>
                <a:moveTo>
                  <a:pt x="498766" y="1566972"/>
                </a:moveTo>
                <a:lnTo>
                  <a:pt x="409813" y="1898972"/>
                </a:lnTo>
                <a:lnTo>
                  <a:pt x="448838" y="1930600"/>
                </a:lnTo>
                <a:lnTo>
                  <a:pt x="546049" y="1567771"/>
                </a:lnTo>
                <a:lnTo>
                  <a:pt x="498766" y="1566972"/>
                </a:lnTo>
                <a:close/>
                <a:moveTo>
                  <a:pt x="555602" y="1567937"/>
                </a:moveTo>
                <a:lnTo>
                  <a:pt x="456722" y="1936985"/>
                </a:lnTo>
                <a:lnTo>
                  <a:pt x="495748" y="1968594"/>
                </a:lnTo>
                <a:lnTo>
                  <a:pt x="592837" y="1606247"/>
                </a:lnTo>
                <a:lnTo>
                  <a:pt x="570163" y="1568179"/>
                </a:lnTo>
                <a:lnTo>
                  <a:pt x="555602" y="1567937"/>
                </a:lnTo>
                <a:close/>
                <a:moveTo>
                  <a:pt x="978695" y="3211047"/>
                </a:moveTo>
                <a:lnTo>
                  <a:pt x="908566" y="3291731"/>
                </a:lnTo>
                <a:lnTo>
                  <a:pt x="885102" y="3564522"/>
                </a:lnTo>
                <a:lnTo>
                  <a:pt x="896598" y="3563204"/>
                </a:lnTo>
                <a:lnTo>
                  <a:pt x="933356" y="3486213"/>
                </a:lnTo>
                <a:lnTo>
                  <a:pt x="978695" y="3211047"/>
                </a:lnTo>
                <a:close/>
                <a:moveTo>
                  <a:pt x="898235" y="3303610"/>
                </a:moveTo>
                <a:lnTo>
                  <a:pt x="857245" y="3350773"/>
                </a:lnTo>
                <a:lnTo>
                  <a:pt x="842318" y="3569459"/>
                </a:lnTo>
                <a:lnTo>
                  <a:pt x="875701" y="3565616"/>
                </a:lnTo>
                <a:lnTo>
                  <a:pt x="898235" y="3303610"/>
                </a:lnTo>
                <a:close/>
                <a:moveTo>
                  <a:pt x="847169" y="3362356"/>
                </a:moveTo>
                <a:lnTo>
                  <a:pt x="803880" y="3412155"/>
                </a:lnTo>
                <a:lnTo>
                  <a:pt x="793135" y="3575138"/>
                </a:lnTo>
                <a:lnTo>
                  <a:pt x="832960" y="3570554"/>
                </a:lnTo>
                <a:lnTo>
                  <a:pt x="847169" y="3362356"/>
                </a:lnTo>
                <a:close/>
                <a:moveTo>
                  <a:pt x="793837" y="3423718"/>
                </a:moveTo>
                <a:lnTo>
                  <a:pt x="751026" y="3472960"/>
                </a:lnTo>
                <a:lnTo>
                  <a:pt x="747038" y="3580465"/>
                </a:lnTo>
                <a:lnTo>
                  <a:pt x="783781" y="3576215"/>
                </a:lnTo>
                <a:lnTo>
                  <a:pt x="793837" y="3423718"/>
                </a:lnTo>
                <a:close/>
                <a:moveTo>
                  <a:pt x="741358" y="3484078"/>
                </a:moveTo>
                <a:lnTo>
                  <a:pt x="705361" y="3525488"/>
                </a:lnTo>
                <a:lnTo>
                  <a:pt x="705361" y="3585273"/>
                </a:lnTo>
                <a:lnTo>
                  <a:pt x="737743" y="3581542"/>
                </a:lnTo>
                <a:lnTo>
                  <a:pt x="741358" y="3484078"/>
                </a:lnTo>
                <a:close/>
                <a:moveTo>
                  <a:pt x="747808" y="3589690"/>
                </a:moveTo>
                <a:lnTo>
                  <a:pt x="855291" y="4094270"/>
                </a:lnTo>
                <a:lnTo>
                  <a:pt x="878203" y="4170370"/>
                </a:lnTo>
                <a:lnTo>
                  <a:pt x="904677" y="4176643"/>
                </a:lnTo>
                <a:lnTo>
                  <a:pt x="784466" y="3585477"/>
                </a:lnTo>
                <a:lnTo>
                  <a:pt x="747808" y="3589690"/>
                </a:lnTo>
                <a:close/>
                <a:moveTo>
                  <a:pt x="822922" y="3986783"/>
                </a:moveTo>
                <a:lnTo>
                  <a:pt x="738563" y="3590767"/>
                </a:lnTo>
                <a:lnTo>
                  <a:pt x="705361" y="3594590"/>
                </a:lnTo>
                <a:lnTo>
                  <a:pt x="705361" y="3596372"/>
                </a:lnTo>
                <a:lnTo>
                  <a:pt x="822922" y="3986783"/>
                </a:lnTo>
                <a:close/>
                <a:moveTo>
                  <a:pt x="793687" y="3584400"/>
                </a:moveTo>
                <a:lnTo>
                  <a:pt x="914594" y="4179000"/>
                </a:lnTo>
                <a:lnTo>
                  <a:pt x="950669" y="4187576"/>
                </a:lnTo>
                <a:lnTo>
                  <a:pt x="833581" y="3579797"/>
                </a:lnTo>
                <a:lnTo>
                  <a:pt x="793687" y="3584400"/>
                </a:lnTo>
                <a:close/>
                <a:moveTo>
                  <a:pt x="1064802" y="4202536"/>
                </a:moveTo>
                <a:lnTo>
                  <a:pt x="1004885" y="3559918"/>
                </a:lnTo>
                <a:lnTo>
                  <a:pt x="955975" y="3565616"/>
                </a:lnTo>
                <a:lnTo>
                  <a:pt x="996254" y="4076488"/>
                </a:lnTo>
                <a:lnTo>
                  <a:pt x="1019092" y="4203000"/>
                </a:lnTo>
                <a:lnTo>
                  <a:pt x="1064802" y="4202536"/>
                </a:lnTo>
                <a:close/>
                <a:moveTo>
                  <a:pt x="1014068" y="3558860"/>
                </a:moveTo>
                <a:lnTo>
                  <a:pt x="1074078" y="4202443"/>
                </a:lnTo>
                <a:lnTo>
                  <a:pt x="1119402" y="4201998"/>
                </a:lnTo>
                <a:lnTo>
                  <a:pt x="1055149" y="3554072"/>
                </a:lnTo>
                <a:lnTo>
                  <a:pt x="1014068" y="3558860"/>
                </a:lnTo>
                <a:close/>
                <a:moveTo>
                  <a:pt x="842811" y="3578739"/>
                </a:moveTo>
                <a:lnTo>
                  <a:pt x="960556" y="4189915"/>
                </a:lnTo>
                <a:lnTo>
                  <a:pt x="998632" y="4198954"/>
                </a:lnTo>
                <a:lnTo>
                  <a:pt x="876295" y="3574879"/>
                </a:lnTo>
                <a:lnTo>
                  <a:pt x="842811" y="3578739"/>
                </a:lnTo>
                <a:close/>
                <a:moveTo>
                  <a:pt x="987143" y="4078047"/>
                </a:moveTo>
                <a:cubicBezTo>
                  <a:pt x="987097" y="4077843"/>
                  <a:pt x="987062" y="4077658"/>
                  <a:pt x="987037" y="4077454"/>
                </a:cubicBezTo>
                <a:lnTo>
                  <a:pt x="895906" y="3572614"/>
                </a:lnTo>
                <a:lnTo>
                  <a:pt x="885533" y="3573802"/>
                </a:lnTo>
                <a:lnTo>
                  <a:pt x="1008539" y="4201311"/>
                </a:lnTo>
                <a:lnTo>
                  <a:pt x="1009434" y="4201515"/>
                </a:lnTo>
                <a:lnTo>
                  <a:pt x="987143" y="4078047"/>
                </a:lnTo>
                <a:close/>
                <a:moveTo>
                  <a:pt x="979743" y="3985020"/>
                </a:moveTo>
                <a:lnTo>
                  <a:pt x="946760" y="3566693"/>
                </a:lnTo>
                <a:lnTo>
                  <a:pt x="905106" y="3571537"/>
                </a:lnTo>
                <a:lnTo>
                  <a:pt x="979743" y="3985020"/>
                </a:lnTo>
                <a:close/>
                <a:moveTo>
                  <a:pt x="1120330" y="4211223"/>
                </a:moveTo>
                <a:lnTo>
                  <a:pt x="1020406" y="4212243"/>
                </a:lnTo>
                <a:lnTo>
                  <a:pt x="1026219" y="4264363"/>
                </a:lnTo>
                <a:lnTo>
                  <a:pt x="1126215" y="4255361"/>
                </a:lnTo>
                <a:lnTo>
                  <a:pt x="1120330" y="4211223"/>
                </a:lnTo>
                <a:close/>
                <a:moveTo>
                  <a:pt x="1016828" y="4263713"/>
                </a:moveTo>
                <a:lnTo>
                  <a:pt x="1010998" y="4211427"/>
                </a:lnTo>
                <a:lnTo>
                  <a:pt x="880377" y="4180411"/>
                </a:lnTo>
                <a:lnTo>
                  <a:pt x="891620" y="4241310"/>
                </a:lnTo>
                <a:lnTo>
                  <a:pt x="1016828" y="4263713"/>
                </a:lnTo>
                <a:close/>
                <a:moveTo>
                  <a:pt x="3130779" y="339462"/>
                </a:moveTo>
                <a:cubicBezTo>
                  <a:pt x="3130965" y="339558"/>
                  <a:pt x="3131150" y="339670"/>
                  <a:pt x="3131317" y="339792"/>
                </a:cubicBezTo>
                <a:lnTo>
                  <a:pt x="3132320" y="340394"/>
                </a:lnTo>
                <a:lnTo>
                  <a:pt x="3281245" y="58694"/>
                </a:lnTo>
                <a:lnTo>
                  <a:pt x="3110214" y="112359"/>
                </a:lnTo>
                <a:lnTo>
                  <a:pt x="3011438" y="330083"/>
                </a:lnTo>
                <a:lnTo>
                  <a:pt x="3079721" y="310286"/>
                </a:lnTo>
                <a:lnTo>
                  <a:pt x="3079832" y="310254"/>
                </a:lnTo>
                <a:lnTo>
                  <a:pt x="3079850" y="310249"/>
                </a:lnTo>
                <a:cubicBezTo>
                  <a:pt x="3081112" y="309879"/>
                  <a:pt x="3082430" y="310091"/>
                  <a:pt x="3083507" y="310728"/>
                </a:cubicBezTo>
                <a:lnTo>
                  <a:pt x="3083525" y="310739"/>
                </a:lnTo>
                <a:lnTo>
                  <a:pt x="3130779" y="339462"/>
                </a:lnTo>
                <a:close/>
                <a:moveTo>
                  <a:pt x="3136997" y="354060"/>
                </a:moveTo>
                <a:lnTo>
                  <a:pt x="3321372" y="912517"/>
                </a:lnTo>
                <a:lnTo>
                  <a:pt x="3372078" y="937808"/>
                </a:lnTo>
                <a:lnTo>
                  <a:pt x="3190153" y="386362"/>
                </a:lnTo>
                <a:lnTo>
                  <a:pt x="3136997" y="354060"/>
                </a:lnTo>
                <a:close/>
                <a:moveTo>
                  <a:pt x="3309679" y="906687"/>
                </a:moveTo>
                <a:lnTo>
                  <a:pt x="3124784" y="346632"/>
                </a:lnTo>
                <a:lnTo>
                  <a:pt x="3089334" y="325084"/>
                </a:lnTo>
                <a:lnTo>
                  <a:pt x="3113500" y="400128"/>
                </a:lnTo>
                <a:lnTo>
                  <a:pt x="3113518" y="400180"/>
                </a:lnTo>
                <a:lnTo>
                  <a:pt x="3202402" y="676206"/>
                </a:lnTo>
                <a:cubicBezTo>
                  <a:pt x="3202476" y="676388"/>
                  <a:pt x="3202532" y="676575"/>
                  <a:pt x="3202588" y="676766"/>
                </a:cubicBezTo>
                <a:lnTo>
                  <a:pt x="3250324" y="824968"/>
                </a:lnTo>
                <a:cubicBezTo>
                  <a:pt x="3250380" y="825133"/>
                  <a:pt x="3250436" y="825302"/>
                  <a:pt x="3250473" y="825473"/>
                </a:cubicBezTo>
                <a:lnTo>
                  <a:pt x="3272262" y="893120"/>
                </a:lnTo>
                <a:lnTo>
                  <a:pt x="3272800" y="892476"/>
                </a:lnTo>
                <a:cubicBezTo>
                  <a:pt x="3274137" y="890759"/>
                  <a:pt x="3276531" y="890154"/>
                  <a:pt x="3278535" y="891157"/>
                </a:cubicBezTo>
                <a:lnTo>
                  <a:pt x="3309679" y="906687"/>
                </a:lnTo>
                <a:close/>
                <a:moveTo>
                  <a:pt x="3253071" y="424605"/>
                </a:moveTo>
                <a:lnTo>
                  <a:pt x="3428742" y="966071"/>
                </a:lnTo>
                <a:lnTo>
                  <a:pt x="3460182" y="981749"/>
                </a:lnTo>
                <a:lnTo>
                  <a:pt x="3275176" y="451104"/>
                </a:lnTo>
                <a:cubicBezTo>
                  <a:pt x="3274545" y="449291"/>
                  <a:pt x="3275120" y="447351"/>
                  <a:pt x="3276457" y="446143"/>
                </a:cubicBezTo>
                <a:lnTo>
                  <a:pt x="3276457" y="446139"/>
                </a:lnTo>
                <a:lnTo>
                  <a:pt x="3281301" y="441766"/>
                </a:lnTo>
                <a:lnTo>
                  <a:pt x="3253071" y="424605"/>
                </a:lnTo>
                <a:close/>
                <a:moveTo>
                  <a:pt x="3417123" y="960278"/>
                </a:moveTo>
                <a:lnTo>
                  <a:pt x="3240933" y="417232"/>
                </a:lnTo>
                <a:lnTo>
                  <a:pt x="3202365" y="393786"/>
                </a:lnTo>
                <a:lnTo>
                  <a:pt x="3383771" y="943638"/>
                </a:lnTo>
                <a:lnTo>
                  <a:pt x="3417123" y="960278"/>
                </a:lnTo>
                <a:close/>
                <a:moveTo>
                  <a:pt x="2980072" y="1255414"/>
                </a:moveTo>
                <a:lnTo>
                  <a:pt x="3007689" y="1273407"/>
                </a:lnTo>
                <a:lnTo>
                  <a:pt x="3290822" y="946739"/>
                </a:lnTo>
                <a:lnTo>
                  <a:pt x="3274935" y="904350"/>
                </a:lnTo>
                <a:lnTo>
                  <a:pt x="2980072" y="1255414"/>
                </a:lnTo>
                <a:close/>
                <a:moveTo>
                  <a:pt x="2506402" y="518879"/>
                </a:moveTo>
                <a:cubicBezTo>
                  <a:pt x="2488435" y="540286"/>
                  <a:pt x="2470636" y="561844"/>
                  <a:pt x="2453004" y="583568"/>
                </a:cubicBezTo>
                <a:lnTo>
                  <a:pt x="2697440" y="731917"/>
                </a:lnTo>
                <a:lnTo>
                  <a:pt x="2506402" y="518879"/>
                </a:lnTo>
                <a:close/>
                <a:moveTo>
                  <a:pt x="2447139" y="590814"/>
                </a:moveTo>
                <a:cubicBezTo>
                  <a:pt x="2429062" y="613178"/>
                  <a:pt x="2411151" y="635710"/>
                  <a:pt x="2393445" y="658430"/>
                </a:cubicBezTo>
                <a:lnTo>
                  <a:pt x="2928382" y="989452"/>
                </a:lnTo>
                <a:lnTo>
                  <a:pt x="2718710" y="755626"/>
                </a:lnTo>
                <a:lnTo>
                  <a:pt x="2447139" y="590814"/>
                </a:lnTo>
                <a:close/>
                <a:moveTo>
                  <a:pt x="3229723" y="943756"/>
                </a:moveTo>
                <a:lnTo>
                  <a:pt x="2659095" y="609797"/>
                </a:lnTo>
                <a:lnTo>
                  <a:pt x="2863645" y="832786"/>
                </a:lnTo>
                <a:lnTo>
                  <a:pt x="3167862" y="1017414"/>
                </a:lnTo>
                <a:lnTo>
                  <a:pt x="3229723" y="943756"/>
                </a:lnTo>
                <a:close/>
                <a:moveTo>
                  <a:pt x="2637881" y="586670"/>
                </a:moveTo>
                <a:lnTo>
                  <a:pt x="3235773" y="936575"/>
                </a:lnTo>
                <a:lnTo>
                  <a:pt x="3265247" y="901484"/>
                </a:lnTo>
                <a:lnTo>
                  <a:pt x="3242139" y="829779"/>
                </a:lnTo>
                <a:lnTo>
                  <a:pt x="2596770" y="459961"/>
                </a:lnTo>
                <a:lnTo>
                  <a:pt x="2559576" y="470745"/>
                </a:lnTo>
                <a:lnTo>
                  <a:pt x="2559409" y="470792"/>
                </a:lnTo>
                <a:lnTo>
                  <a:pt x="2559316" y="470823"/>
                </a:lnTo>
                <a:lnTo>
                  <a:pt x="2559297" y="470827"/>
                </a:lnTo>
                <a:lnTo>
                  <a:pt x="2543187" y="475501"/>
                </a:lnTo>
                <a:lnTo>
                  <a:pt x="2539661" y="479608"/>
                </a:lnTo>
                <a:lnTo>
                  <a:pt x="2637881" y="586670"/>
                </a:lnTo>
                <a:close/>
                <a:moveTo>
                  <a:pt x="3286108" y="966303"/>
                </a:moveTo>
                <a:lnTo>
                  <a:pt x="3216322" y="1046822"/>
                </a:lnTo>
                <a:lnTo>
                  <a:pt x="3335292" y="1119024"/>
                </a:lnTo>
                <a:lnTo>
                  <a:pt x="3286108" y="966303"/>
                </a:lnTo>
                <a:close/>
                <a:moveTo>
                  <a:pt x="3070181" y="1133726"/>
                </a:moveTo>
                <a:lnTo>
                  <a:pt x="3097408" y="1101306"/>
                </a:lnTo>
                <a:lnTo>
                  <a:pt x="2523347" y="475521"/>
                </a:lnTo>
                <a:lnTo>
                  <a:pt x="2502708" y="500907"/>
                </a:lnTo>
                <a:lnTo>
                  <a:pt x="3070181" y="1133726"/>
                </a:lnTo>
                <a:close/>
                <a:moveTo>
                  <a:pt x="3103422" y="1094154"/>
                </a:moveTo>
                <a:lnTo>
                  <a:pt x="3161849" y="1024573"/>
                </a:lnTo>
                <a:lnTo>
                  <a:pt x="2886009" y="857166"/>
                </a:lnTo>
                <a:lnTo>
                  <a:pt x="3103422" y="1094154"/>
                </a:lnTo>
                <a:close/>
                <a:moveTo>
                  <a:pt x="3299824" y="944415"/>
                </a:moveTo>
                <a:lnTo>
                  <a:pt x="3488245" y="1043817"/>
                </a:lnTo>
                <a:lnTo>
                  <a:pt x="3498472" y="1036550"/>
                </a:lnTo>
                <a:lnTo>
                  <a:pt x="3487206" y="1005591"/>
                </a:lnTo>
                <a:lnTo>
                  <a:pt x="3284939" y="904708"/>
                </a:lnTo>
                <a:lnTo>
                  <a:pt x="3299824" y="944415"/>
                </a:lnTo>
                <a:close/>
                <a:moveTo>
                  <a:pt x="3192565" y="377022"/>
                </a:moveTo>
                <a:lnTo>
                  <a:pt x="3427238" y="12885"/>
                </a:lnTo>
                <a:lnTo>
                  <a:pt x="3293792" y="54755"/>
                </a:lnTo>
                <a:lnTo>
                  <a:pt x="3140245" y="345212"/>
                </a:lnTo>
                <a:lnTo>
                  <a:pt x="3192565" y="377022"/>
                </a:lnTo>
                <a:close/>
                <a:moveTo>
                  <a:pt x="3098355" y="116079"/>
                </a:moveTo>
                <a:lnTo>
                  <a:pt x="2945346" y="164089"/>
                </a:lnTo>
                <a:lnTo>
                  <a:pt x="2858838" y="374334"/>
                </a:lnTo>
                <a:lnTo>
                  <a:pt x="2994920" y="334874"/>
                </a:lnTo>
                <a:lnTo>
                  <a:pt x="2995031" y="334840"/>
                </a:lnTo>
                <a:lnTo>
                  <a:pt x="2995328" y="334755"/>
                </a:lnTo>
                <a:lnTo>
                  <a:pt x="2999727" y="333480"/>
                </a:lnTo>
                <a:lnTo>
                  <a:pt x="3098355" y="116079"/>
                </a:lnTo>
                <a:close/>
                <a:moveTo>
                  <a:pt x="2933857" y="167693"/>
                </a:moveTo>
                <a:lnTo>
                  <a:pt x="2801691" y="209162"/>
                </a:lnTo>
                <a:lnTo>
                  <a:pt x="2699110" y="420655"/>
                </a:lnTo>
                <a:lnTo>
                  <a:pt x="2723925" y="413457"/>
                </a:lnTo>
                <a:lnTo>
                  <a:pt x="2724129" y="413399"/>
                </a:lnTo>
                <a:lnTo>
                  <a:pt x="2847497" y="377627"/>
                </a:lnTo>
                <a:lnTo>
                  <a:pt x="2933857" y="167693"/>
                </a:lnTo>
                <a:close/>
                <a:moveTo>
                  <a:pt x="2789553" y="212969"/>
                </a:moveTo>
                <a:lnTo>
                  <a:pt x="2678230" y="247902"/>
                </a:lnTo>
                <a:lnTo>
                  <a:pt x="2567315" y="458874"/>
                </a:lnTo>
                <a:lnTo>
                  <a:pt x="2595861" y="450594"/>
                </a:lnTo>
                <a:cubicBezTo>
                  <a:pt x="2596009" y="450542"/>
                  <a:pt x="2596176" y="450495"/>
                  <a:pt x="2596325" y="450460"/>
                </a:cubicBezTo>
                <a:lnTo>
                  <a:pt x="2687139" y="424128"/>
                </a:lnTo>
                <a:lnTo>
                  <a:pt x="2789553" y="212969"/>
                </a:lnTo>
                <a:close/>
                <a:moveTo>
                  <a:pt x="2609150" y="456372"/>
                </a:moveTo>
                <a:lnTo>
                  <a:pt x="3237926" y="816675"/>
                </a:lnTo>
                <a:lnTo>
                  <a:pt x="3194254" y="681076"/>
                </a:lnTo>
                <a:lnTo>
                  <a:pt x="3067452" y="611337"/>
                </a:lnTo>
                <a:lnTo>
                  <a:pt x="3070515" y="633130"/>
                </a:lnTo>
                <a:lnTo>
                  <a:pt x="3070515" y="633130"/>
                </a:lnTo>
                <a:cubicBezTo>
                  <a:pt x="3070552" y="633436"/>
                  <a:pt x="3070570" y="633751"/>
                  <a:pt x="3070552" y="634073"/>
                </a:cubicBezTo>
                <a:cubicBezTo>
                  <a:pt x="3070385" y="636625"/>
                  <a:pt x="3068176" y="638555"/>
                  <a:pt x="3065615" y="638386"/>
                </a:cubicBezTo>
                <a:lnTo>
                  <a:pt x="3002084" y="633987"/>
                </a:lnTo>
                <a:cubicBezTo>
                  <a:pt x="3001230" y="633976"/>
                  <a:pt x="3000376" y="633727"/>
                  <a:pt x="2999615" y="633228"/>
                </a:cubicBezTo>
                <a:lnTo>
                  <a:pt x="2922870" y="582857"/>
                </a:lnTo>
                <a:cubicBezTo>
                  <a:pt x="2921737" y="582187"/>
                  <a:pt x="2920921" y="581042"/>
                  <a:pt x="2920680" y="579650"/>
                </a:cubicBezTo>
                <a:lnTo>
                  <a:pt x="2911363" y="525487"/>
                </a:lnTo>
                <a:lnTo>
                  <a:pt x="2724741" y="422851"/>
                </a:lnTo>
                <a:lnTo>
                  <a:pt x="2691928" y="432365"/>
                </a:lnTo>
                <a:cubicBezTo>
                  <a:pt x="2691760" y="432424"/>
                  <a:pt x="2691575" y="432478"/>
                  <a:pt x="2691408" y="432519"/>
                </a:cubicBezTo>
                <a:lnTo>
                  <a:pt x="2609150" y="456372"/>
                </a:lnTo>
                <a:close/>
                <a:moveTo>
                  <a:pt x="3078106" y="320383"/>
                </a:moveTo>
                <a:lnTo>
                  <a:pt x="3008431" y="340585"/>
                </a:lnTo>
                <a:lnTo>
                  <a:pt x="3101083" y="391759"/>
                </a:lnTo>
                <a:lnTo>
                  <a:pt x="3078106" y="320383"/>
                </a:lnTo>
                <a:close/>
                <a:moveTo>
                  <a:pt x="3105241" y="404635"/>
                </a:moveTo>
                <a:lnTo>
                  <a:pt x="2995866" y="344228"/>
                </a:lnTo>
                <a:lnTo>
                  <a:pt x="2869621" y="380840"/>
                </a:lnTo>
                <a:lnTo>
                  <a:pt x="3146165" y="531720"/>
                </a:lnTo>
                <a:lnTo>
                  <a:pt x="3105241" y="404635"/>
                </a:lnTo>
                <a:close/>
                <a:moveTo>
                  <a:pt x="3150286" y="544499"/>
                </a:moveTo>
                <a:lnTo>
                  <a:pt x="2857019" y="384494"/>
                </a:lnTo>
                <a:lnTo>
                  <a:pt x="2852435" y="385823"/>
                </a:lnTo>
                <a:cubicBezTo>
                  <a:pt x="2852267" y="385877"/>
                  <a:pt x="2852119" y="385927"/>
                  <a:pt x="2851952" y="385964"/>
                </a:cubicBezTo>
                <a:lnTo>
                  <a:pt x="2737325" y="419202"/>
                </a:lnTo>
                <a:lnTo>
                  <a:pt x="2909358" y="513809"/>
                </a:lnTo>
                <a:lnTo>
                  <a:pt x="2909302" y="513506"/>
                </a:lnTo>
                <a:lnTo>
                  <a:pt x="2909302" y="513504"/>
                </a:lnTo>
                <a:cubicBezTo>
                  <a:pt x="2909265" y="513287"/>
                  <a:pt x="2909247" y="513062"/>
                  <a:pt x="2909247" y="512836"/>
                </a:cubicBezTo>
                <a:cubicBezTo>
                  <a:pt x="2909191" y="510284"/>
                  <a:pt x="2911214" y="508164"/>
                  <a:pt x="2913757" y="508105"/>
                </a:cubicBezTo>
                <a:lnTo>
                  <a:pt x="2975283" y="506447"/>
                </a:lnTo>
                <a:cubicBezTo>
                  <a:pt x="2976156" y="506401"/>
                  <a:pt x="2977047" y="506594"/>
                  <a:pt x="2977845" y="507060"/>
                </a:cubicBezTo>
                <a:lnTo>
                  <a:pt x="3057486" y="553212"/>
                </a:lnTo>
                <a:lnTo>
                  <a:pt x="3057486" y="553217"/>
                </a:lnTo>
                <a:cubicBezTo>
                  <a:pt x="3058673" y="553908"/>
                  <a:pt x="3059564" y="555114"/>
                  <a:pt x="3059750" y="556582"/>
                </a:cubicBezTo>
                <a:lnTo>
                  <a:pt x="3065838" y="599876"/>
                </a:lnTo>
                <a:lnTo>
                  <a:pt x="3190115" y="668227"/>
                </a:lnTo>
                <a:lnTo>
                  <a:pt x="3150286" y="544499"/>
                </a:lnTo>
                <a:close/>
                <a:moveTo>
                  <a:pt x="476631" y="4311934"/>
                </a:moveTo>
                <a:lnTo>
                  <a:pt x="481652" y="4209645"/>
                </a:lnTo>
                <a:lnTo>
                  <a:pt x="352262" y="4196838"/>
                </a:lnTo>
                <a:lnTo>
                  <a:pt x="352262" y="4288492"/>
                </a:lnTo>
                <a:lnTo>
                  <a:pt x="476631" y="4311934"/>
                </a:lnTo>
                <a:close/>
                <a:moveTo>
                  <a:pt x="490917" y="4209626"/>
                </a:moveTo>
                <a:lnTo>
                  <a:pt x="485861" y="4312639"/>
                </a:lnTo>
                <a:lnTo>
                  <a:pt x="609200" y="4307535"/>
                </a:lnTo>
                <a:lnTo>
                  <a:pt x="624367" y="4195279"/>
                </a:lnTo>
                <a:lnTo>
                  <a:pt x="617817" y="4195279"/>
                </a:lnTo>
                <a:lnTo>
                  <a:pt x="490917" y="4209626"/>
                </a:lnTo>
                <a:close/>
              </a:path>
            </a:pathLst>
          </a:custGeom>
          <a:solidFill>
            <a:schemeClr val="tx1"/>
          </a:solidFill>
          <a:ln w="6350" cap="flat">
            <a:solidFill>
              <a:schemeClr val="tx1"/>
            </a:solidFill>
            <a:prstDash val="solid"/>
            <a:miter/>
          </a:ln>
        </p:spPr>
        <p:txBody>
          <a:bodyPr rtlCol="0" anchor="ctr"/>
          <a:lstStyle/>
          <a:p>
            <a:endParaRPr lang="de-DE"/>
          </a:p>
        </p:txBody>
      </p:sp>
      <p:sp>
        <p:nvSpPr>
          <p:cNvPr id="100" name="Graphic 6">
            <a:extLst>
              <a:ext uri="{FF2B5EF4-FFF2-40B4-BE49-F238E27FC236}">
                <a16:creationId xmlns:a16="http://schemas.microsoft.com/office/drawing/2014/main" id="{0C876658-EAE6-4B2D-A279-B6BC29B4D644}"/>
              </a:ext>
            </a:extLst>
          </p:cNvPr>
          <p:cNvSpPr/>
          <p:nvPr/>
        </p:nvSpPr>
        <p:spPr>
          <a:xfrm>
            <a:off x="8245559" y="2763240"/>
            <a:ext cx="1041316" cy="1325866"/>
          </a:xfrm>
          <a:custGeom>
            <a:avLst/>
            <a:gdLst>
              <a:gd name="connsiteX0" fmla="*/ 2346711 w 3600643"/>
              <a:gd name="connsiteY0" fmla="*/ 4337474 h 4584557"/>
              <a:gd name="connsiteX1" fmla="*/ 2361670 w 3600643"/>
              <a:gd name="connsiteY1" fmla="*/ 4339831 h 4584557"/>
              <a:gd name="connsiteX2" fmla="*/ 2321767 w 3600643"/>
              <a:gd name="connsiteY2" fmla="*/ 3703729 h 4584557"/>
              <a:gd name="connsiteX3" fmla="*/ 2282883 w 3600643"/>
              <a:gd name="connsiteY3" fmla="*/ 3950107 h 4584557"/>
              <a:gd name="connsiteX4" fmla="*/ 2346711 w 3600643"/>
              <a:gd name="connsiteY4" fmla="*/ 4337474 h 4584557"/>
              <a:gd name="connsiteX5" fmla="*/ 1929148 w 3600643"/>
              <a:gd name="connsiteY5" fmla="*/ 1565896 h 4584557"/>
              <a:gd name="connsiteX6" fmla="*/ 2044238 w 3600643"/>
              <a:gd name="connsiteY6" fmla="*/ 1241792 h 4584557"/>
              <a:gd name="connsiteX7" fmla="*/ 1886422 w 3600643"/>
              <a:gd name="connsiteY7" fmla="*/ 1576067 h 4584557"/>
              <a:gd name="connsiteX8" fmla="*/ 1929148 w 3600643"/>
              <a:gd name="connsiteY8" fmla="*/ 1565896 h 4584557"/>
              <a:gd name="connsiteX9" fmla="*/ 2075363 w 3600643"/>
              <a:gd name="connsiteY9" fmla="*/ 1154182 h 4584557"/>
              <a:gd name="connsiteX10" fmla="*/ 2075531 w 3600643"/>
              <a:gd name="connsiteY10" fmla="*/ 1153802 h 4584557"/>
              <a:gd name="connsiteX11" fmla="*/ 2166864 w 3600643"/>
              <a:gd name="connsiteY11" fmla="*/ 960337 h 4584557"/>
              <a:gd name="connsiteX12" fmla="*/ 2166864 w 3600643"/>
              <a:gd name="connsiteY12" fmla="*/ 960339 h 4584557"/>
              <a:gd name="connsiteX13" fmla="*/ 2167180 w 3600643"/>
              <a:gd name="connsiteY13" fmla="*/ 959793 h 4584557"/>
              <a:gd name="connsiteX14" fmla="*/ 2271357 w 3600643"/>
              <a:gd name="connsiteY14" fmla="*/ 806535 h 4584557"/>
              <a:gd name="connsiteX15" fmla="*/ 2271395 w 3600643"/>
              <a:gd name="connsiteY15" fmla="*/ 806500 h 4584557"/>
              <a:gd name="connsiteX16" fmla="*/ 2271450 w 3600643"/>
              <a:gd name="connsiteY16" fmla="*/ 806415 h 4584557"/>
              <a:gd name="connsiteX17" fmla="*/ 2271450 w 3600643"/>
              <a:gd name="connsiteY17" fmla="*/ 806409 h 4584557"/>
              <a:gd name="connsiteX18" fmla="*/ 2271525 w 3600643"/>
              <a:gd name="connsiteY18" fmla="*/ 806314 h 4584557"/>
              <a:gd name="connsiteX19" fmla="*/ 2344465 w 3600643"/>
              <a:gd name="connsiteY19" fmla="*/ 706997 h 4584557"/>
              <a:gd name="connsiteX20" fmla="*/ 2500165 w 3600643"/>
              <a:gd name="connsiteY20" fmla="*/ 511914 h 4584557"/>
              <a:gd name="connsiteX21" fmla="*/ 2493168 w 3600643"/>
              <a:gd name="connsiteY21" fmla="*/ 504129 h 4584557"/>
              <a:gd name="connsiteX22" fmla="*/ 2493038 w 3600643"/>
              <a:gd name="connsiteY22" fmla="*/ 498132 h 4584557"/>
              <a:gd name="connsiteX23" fmla="*/ 2493038 w 3600643"/>
              <a:gd name="connsiteY23" fmla="*/ 498130 h 4584557"/>
              <a:gd name="connsiteX24" fmla="*/ 2519561 w 3600643"/>
              <a:gd name="connsiteY24" fmla="*/ 465528 h 4584557"/>
              <a:gd name="connsiteX25" fmla="*/ 2526056 w 3600643"/>
              <a:gd name="connsiteY25" fmla="*/ 464856 h 4584557"/>
              <a:gd name="connsiteX26" fmla="*/ 2526539 w 3600643"/>
              <a:gd name="connsiteY26" fmla="*/ 465316 h 4584557"/>
              <a:gd name="connsiteX27" fmla="*/ 2526558 w 3600643"/>
              <a:gd name="connsiteY27" fmla="*/ 465311 h 4584557"/>
              <a:gd name="connsiteX28" fmla="*/ 2533369 w 3600643"/>
              <a:gd name="connsiteY28" fmla="*/ 472737 h 4584557"/>
              <a:gd name="connsiteX29" fmla="*/ 2537044 w 3600643"/>
              <a:gd name="connsiteY29" fmla="*/ 468438 h 4584557"/>
              <a:gd name="connsiteX30" fmla="*/ 2537044 w 3600643"/>
              <a:gd name="connsiteY30" fmla="*/ 468442 h 4584557"/>
              <a:gd name="connsiteX31" fmla="*/ 2539271 w 3600643"/>
              <a:gd name="connsiteY31" fmla="*/ 467005 h 4584557"/>
              <a:gd name="connsiteX32" fmla="*/ 2554973 w 3600643"/>
              <a:gd name="connsiteY32" fmla="*/ 462454 h 4584557"/>
              <a:gd name="connsiteX33" fmla="*/ 2670918 w 3600643"/>
              <a:gd name="connsiteY33" fmla="*/ 241896 h 4584557"/>
              <a:gd name="connsiteX34" fmla="*/ 2673646 w 3600643"/>
              <a:gd name="connsiteY34" fmla="*/ 239635 h 4584557"/>
              <a:gd name="connsiteX35" fmla="*/ 2673646 w 3600643"/>
              <a:gd name="connsiteY35" fmla="*/ 239630 h 4584557"/>
              <a:gd name="connsiteX36" fmla="*/ 3436685 w 3600643"/>
              <a:gd name="connsiteY36" fmla="*/ 210 h 4584557"/>
              <a:gd name="connsiteX37" fmla="*/ 3442476 w 3600643"/>
              <a:gd name="connsiteY37" fmla="*/ 3256 h 4584557"/>
              <a:gd name="connsiteX38" fmla="*/ 3441956 w 3600643"/>
              <a:gd name="connsiteY38" fmla="*/ 7135 h 4584557"/>
              <a:gd name="connsiteX39" fmla="*/ 3441956 w 3600643"/>
              <a:gd name="connsiteY39" fmla="*/ 7135 h 4584557"/>
              <a:gd name="connsiteX40" fmla="*/ 3200490 w 3600643"/>
              <a:gd name="connsiteY40" fmla="*/ 381836 h 4584557"/>
              <a:gd name="connsiteX41" fmla="*/ 3247039 w 3600643"/>
              <a:gd name="connsiteY41" fmla="*/ 410138 h 4584557"/>
              <a:gd name="connsiteX42" fmla="*/ 3247355 w 3600643"/>
              <a:gd name="connsiteY42" fmla="*/ 410328 h 4584557"/>
              <a:gd name="connsiteX43" fmla="*/ 3291156 w 3600643"/>
              <a:gd name="connsiteY43" fmla="*/ 436946 h 4584557"/>
              <a:gd name="connsiteX44" fmla="*/ 3292455 w 3600643"/>
              <a:gd name="connsiteY44" fmla="*/ 437950 h 4584557"/>
              <a:gd name="connsiteX45" fmla="*/ 3292103 w 3600643"/>
              <a:gd name="connsiteY45" fmla="*/ 444493 h 4584557"/>
              <a:gd name="connsiteX46" fmla="*/ 3284920 w 3600643"/>
              <a:gd name="connsiteY46" fmla="*/ 450967 h 4584557"/>
              <a:gd name="connsiteX47" fmla="*/ 3472042 w 3600643"/>
              <a:gd name="connsiteY47" fmla="*/ 987664 h 4584557"/>
              <a:gd name="connsiteX48" fmla="*/ 3492978 w 3600643"/>
              <a:gd name="connsiteY48" fmla="*/ 998112 h 4584557"/>
              <a:gd name="connsiteX49" fmla="*/ 3492978 w 3600643"/>
              <a:gd name="connsiteY49" fmla="*/ 998125 h 4584557"/>
              <a:gd name="connsiteX50" fmla="*/ 3495279 w 3600643"/>
              <a:gd name="connsiteY50" fmla="*/ 1000685 h 4584557"/>
              <a:gd name="connsiteX51" fmla="*/ 3508364 w 3600643"/>
              <a:gd name="connsiteY51" fmla="*/ 1036700 h 4584557"/>
              <a:gd name="connsiteX52" fmla="*/ 3508364 w 3600643"/>
              <a:gd name="connsiteY52" fmla="*/ 1036704 h 4584557"/>
              <a:gd name="connsiteX53" fmla="*/ 3506694 w 3600643"/>
              <a:gd name="connsiteY53" fmla="*/ 1042048 h 4584557"/>
              <a:gd name="connsiteX54" fmla="*/ 3494110 w 3600643"/>
              <a:gd name="connsiteY54" fmla="*/ 1050996 h 4584557"/>
              <a:gd name="connsiteX55" fmla="*/ 3607493 w 3600643"/>
              <a:gd name="connsiteY55" fmla="*/ 1376221 h 4584557"/>
              <a:gd name="connsiteX56" fmla="*/ 3607493 w 3600643"/>
              <a:gd name="connsiteY56" fmla="*/ 1376223 h 4584557"/>
              <a:gd name="connsiteX57" fmla="*/ 3607419 w 3600643"/>
              <a:gd name="connsiteY57" fmla="*/ 1379466 h 4584557"/>
              <a:gd name="connsiteX58" fmla="*/ 3601406 w 3600643"/>
              <a:gd name="connsiteY58" fmla="*/ 1382038 h 4584557"/>
              <a:gd name="connsiteX59" fmla="*/ 3594167 w 3600643"/>
              <a:gd name="connsiteY59" fmla="*/ 1379141 h 4584557"/>
              <a:gd name="connsiteX60" fmla="*/ 3493813 w 3600643"/>
              <a:gd name="connsiteY60" fmla="*/ 1548671 h 4584557"/>
              <a:gd name="connsiteX61" fmla="*/ 3493813 w 3600643"/>
              <a:gd name="connsiteY61" fmla="*/ 1548671 h 4584557"/>
              <a:gd name="connsiteX62" fmla="*/ 3488171 w 3600643"/>
              <a:gd name="connsiteY62" fmla="*/ 1550639 h 4584557"/>
              <a:gd name="connsiteX63" fmla="*/ 3441400 w 3600643"/>
              <a:gd name="connsiteY63" fmla="*/ 1532616 h 4584557"/>
              <a:gd name="connsiteX64" fmla="*/ 3441363 w 3600643"/>
              <a:gd name="connsiteY64" fmla="*/ 1532597 h 4584557"/>
              <a:gd name="connsiteX65" fmla="*/ 3441251 w 3600643"/>
              <a:gd name="connsiteY65" fmla="*/ 1532560 h 4584557"/>
              <a:gd name="connsiteX66" fmla="*/ 3441140 w 3600643"/>
              <a:gd name="connsiteY66" fmla="*/ 1532505 h 4584557"/>
              <a:gd name="connsiteX67" fmla="*/ 3321836 w 3600643"/>
              <a:gd name="connsiteY67" fmla="*/ 1486529 h 4584557"/>
              <a:gd name="connsiteX68" fmla="*/ 3321446 w 3600643"/>
              <a:gd name="connsiteY68" fmla="*/ 1486381 h 4584557"/>
              <a:gd name="connsiteX69" fmla="*/ 3264634 w 3600643"/>
              <a:gd name="connsiteY69" fmla="*/ 1464479 h 4584557"/>
              <a:gd name="connsiteX70" fmla="*/ 3264448 w 3600643"/>
              <a:gd name="connsiteY70" fmla="*/ 1464405 h 4584557"/>
              <a:gd name="connsiteX71" fmla="*/ 3264448 w 3600643"/>
              <a:gd name="connsiteY71" fmla="*/ 1464405 h 4584557"/>
              <a:gd name="connsiteX72" fmla="*/ 3264281 w 3600643"/>
              <a:gd name="connsiteY72" fmla="*/ 1464349 h 4584557"/>
              <a:gd name="connsiteX73" fmla="*/ 3264188 w 3600643"/>
              <a:gd name="connsiteY73" fmla="*/ 1464312 h 4584557"/>
              <a:gd name="connsiteX74" fmla="*/ 3264133 w 3600643"/>
              <a:gd name="connsiteY74" fmla="*/ 1464275 h 4584557"/>
              <a:gd name="connsiteX75" fmla="*/ 3264096 w 3600643"/>
              <a:gd name="connsiteY75" fmla="*/ 1464256 h 4584557"/>
              <a:gd name="connsiteX76" fmla="*/ 3264003 w 3600643"/>
              <a:gd name="connsiteY76" fmla="*/ 1464219 h 4584557"/>
              <a:gd name="connsiteX77" fmla="*/ 3263947 w 3600643"/>
              <a:gd name="connsiteY77" fmla="*/ 1464182 h 4584557"/>
              <a:gd name="connsiteX78" fmla="*/ 3263929 w 3600643"/>
              <a:gd name="connsiteY78" fmla="*/ 1464182 h 4584557"/>
              <a:gd name="connsiteX79" fmla="*/ 3263854 w 3600643"/>
              <a:gd name="connsiteY79" fmla="*/ 1464126 h 4584557"/>
              <a:gd name="connsiteX80" fmla="*/ 3263817 w 3600643"/>
              <a:gd name="connsiteY80" fmla="*/ 1464126 h 4584557"/>
              <a:gd name="connsiteX81" fmla="*/ 3263817 w 3600643"/>
              <a:gd name="connsiteY81" fmla="*/ 1464108 h 4584557"/>
              <a:gd name="connsiteX82" fmla="*/ 3263799 w 3600643"/>
              <a:gd name="connsiteY82" fmla="*/ 1464108 h 4584557"/>
              <a:gd name="connsiteX83" fmla="*/ 3263595 w 3600643"/>
              <a:gd name="connsiteY83" fmla="*/ 1463978 h 4584557"/>
              <a:gd name="connsiteX84" fmla="*/ 3263539 w 3600643"/>
              <a:gd name="connsiteY84" fmla="*/ 1463940 h 4584557"/>
              <a:gd name="connsiteX85" fmla="*/ 3263520 w 3600643"/>
              <a:gd name="connsiteY85" fmla="*/ 1463922 h 4584557"/>
              <a:gd name="connsiteX86" fmla="*/ 3263428 w 3600643"/>
              <a:gd name="connsiteY86" fmla="*/ 1463866 h 4584557"/>
              <a:gd name="connsiteX87" fmla="*/ 3263205 w 3600643"/>
              <a:gd name="connsiteY87" fmla="*/ 1463699 h 4584557"/>
              <a:gd name="connsiteX88" fmla="*/ 3263205 w 3600643"/>
              <a:gd name="connsiteY88" fmla="*/ 1463699 h 4584557"/>
              <a:gd name="connsiteX89" fmla="*/ 3263149 w 3600643"/>
              <a:gd name="connsiteY89" fmla="*/ 1463644 h 4584557"/>
              <a:gd name="connsiteX90" fmla="*/ 3263149 w 3600643"/>
              <a:gd name="connsiteY90" fmla="*/ 1463644 h 4584557"/>
              <a:gd name="connsiteX91" fmla="*/ 3263093 w 3600643"/>
              <a:gd name="connsiteY91" fmla="*/ 1463606 h 4584557"/>
              <a:gd name="connsiteX92" fmla="*/ 3263001 w 3600643"/>
              <a:gd name="connsiteY92" fmla="*/ 1463532 h 4584557"/>
              <a:gd name="connsiteX93" fmla="*/ 3263001 w 3600643"/>
              <a:gd name="connsiteY93" fmla="*/ 1463514 h 4584557"/>
              <a:gd name="connsiteX94" fmla="*/ 3262964 w 3600643"/>
              <a:gd name="connsiteY94" fmla="*/ 1463495 h 4584557"/>
              <a:gd name="connsiteX95" fmla="*/ 3262945 w 3600643"/>
              <a:gd name="connsiteY95" fmla="*/ 1463458 h 4584557"/>
              <a:gd name="connsiteX96" fmla="*/ 3262889 w 3600643"/>
              <a:gd name="connsiteY96" fmla="*/ 1463421 h 4584557"/>
              <a:gd name="connsiteX97" fmla="*/ 3262889 w 3600643"/>
              <a:gd name="connsiteY97" fmla="*/ 1463421 h 4584557"/>
              <a:gd name="connsiteX98" fmla="*/ 3262834 w 3600643"/>
              <a:gd name="connsiteY98" fmla="*/ 1463365 h 4584557"/>
              <a:gd name="connsiteX99" fmla="*/ 3262759 w 3600643"/>
              <a:gd name="connsiteY99" fmla="*/ 1463291 h 4584557"/>
              <a:gd name="connsiteX100" fmla="*/ 3262648 w 3600643"/>
              <a:gd name="connsiteY100" fmla="*/ 1463161 h 4584557"/>
              <a:gd name="connsiteX101" fmla="*/ 3262648 w 3600643"/>
              <a:gd name="connsiteY101" fmla="*/ 1463161 h 4584557"/>
              <a:gd name="connsiteX102" fmla="*/ 3262648 w 3600643"/>
              <a:gd name="connsiteY102" fmla="*/ 1463161 h 4584557"/>
              <a:gd name="connsiteX103" fmla="*/ 3262592 w 3600643"/>
              <a:gd name="connsiteY103" fmla="*/ 1463087 h 4584557"/>
              <a:gd name="connsiteX104" fmla="*/ 3262574 w 3600643"/>
              <a:gd name="connsiteY104" fmla="*/ 1463068 h 4584557"/>
              <a:gd name="connsiteX105" fmla="*/ 3262555 w 3600643"/>
              <a:gd name="connsiteY105" fmla="*/ 1463068 h 4584557"/>
              <a:gd name="connsiteX106" fmla="*/ 3262518 w 3600643"/>
              <a:gd name="connsiteY106" fmla="*/ 1463012 h 4584557"/>
              <a:gd name="connsiteX107" fmla="*/ 3262499 w 3600643"/>
              <a:gd name="connsiteY107" fmla="*/ 1462994 h 4584557"/>
              <a:gd name="connsiteX108" fmla="*/ 3262481 w 3600643"/>
              <a:gd name="connsiteY108" fmla="*/ 1462957 h 4584557"/>
              <a:gd name="connsiteX109" fmla="*/ 3262425 w 3600643"/>
              <a:gd name="connsiteY109" fmla="*/ 1462901 h 4584557"/>
              <a:gd name="connsiteX110" fmla="*/ 3262425 w 3600643"/>
              <a:gd name="connsiteY110" fmla="*/ 1462901 h 4584557"/>
              <a:gd name="connsiteX111" fmla="*/ 3262128 w 3600643"/>
              <a:gd name="connsiteY111" fmla="*/ 1462456 h 4584557"/>
              <a:gd name="connsiteX112" fmla="*/ 3262128 w 3600643"/>
              <a:gd name="connsiteY112" fmla="*/ 1462437 h 4584557"/>
              <a:gd name="connsiteX113" fmla="*/ 3262110 w 3600643"/>
              <a:gd name="connsiteY113" fmla="*/ 1462418 h 4584557"/>
              <a:gd name="connsiteX114" fmla="*/ 3262091 w 3600643"/>
              <a:gd name="connsiteY114" fmla="*/ 1462381 h 4584557"/>
              <a:gd name="connsiteX115" fmla="*/ 3262017 w 3600643"/>
              <a:gd name="connsiteY115" fmla="*/ 1462251 h 4584557"/>
              <a:gd name="connsiteX116" fmla="*/ 3262017 w 3600643"/>
              <a:gd name="connsiteY116" fmla="*/ 1462233 h 4584557"/>
              <a:gd name="connsiteX117" fmla="*/ 3261980 w 3600643"/>
              <a:gd name="connsiteY117" fmla="*/ 1462196 h 4584557"/>
              <a:gd name="connsiteX118" fmla="*/ 3261924 w 3600643"/>
              <a:gd name="connsiteY118" fmla="*/ 1462066 h 4584557"/>
              <a:gd name="connsiteX119" fmla="*/ 3261906 w 3600643"/>
              <a:gd name="connsiteY119" fmla="*/ 1462029 h 4584557"/>
              <a:gd name="connsiteX120" fmla="*/ 3261757 w 3600643"/>
              <a:gd name="connsiteY120" fmla="*/ 1461657 h 4584557"/>
              <a:gd name="connsiteX121" fmla="*/ 3261757 w 3600643"/>
              <a:gd name="connsiteY121" fmla="*/ 1461657 h 4584557"/>
              <a:gd name="connsiteX122" fmla="*/ 3261738 w 3600643"/>
              <a:gd name="connsiteY122" fmla="*/ 1461620 h 4584557"/>
              <a:gd name="connsiteX123" fmla="*/ 3261738 w 3600643"/>
              <a:gd name="connsiteY123" fmla="*/ 1461583 h 4584557"/>
              <a:gd name="connsiteX124" fmla="*/ 3261720 w 3600643"/>
              <a:gd name="connsiteY124" fmla="*/ 1461528 h 4584557"/>
              <a:gd name="connsiteX125" fmla="*/ 3261701 w 3600643"/>
              <a:gd name="connsiteY125" fmla="*/ 1461509 h 4584557"/>
              <a:gd name="connsiteX126" fmla="*/ 3261683 w 3600643"/>
              <a:gd name="connsiteY126" fmla="*/ 1461453 h 4584557"/>
              <a:gd name="connsiteX127" fmla="*/ 3261664 w 3600643"/>
              <a:gd name="connsiteY127" fmla="*/ 1461379 h 4584557"/>
              <a:gd name="connsiteX128" fmla="*/ 3257507 w 3600643"/>
              <a:gd name="connsiteY128" fmla="*/ 1447161 h 4584557"/>
              <a:gd name="connsiteX129" fmla="*/ 3006223 w 3600643"/>
              <a:gd name="connsiteY129" fmla="*/ 1283489 h 4584557"/>
              <a:gd name="connsiteX130" fmla="*/ 3005796 w 3600643"/>
              <a:gd name="connsiteY130" fmla="*/ 1283209 h 4584557"/>
              <a:gd name="connsiteX131" fmla="*/ 2970922 w 3600643"/>
              <a:gd name="connsiteY131" fmla="*/ 1260499 h 4584557"/>
              <a:gd name="connsiteX132" fmla="*/ 2970365 w 3600643"/>
              <a:gd name="connsiteY132" fmla="*/ 1260134 h 4584557"/>
              <a:gd name="connsiteX133" fmla="*/ 2967061 w 3600643"/>
              <a:gd name="connsiteY133" fmla="*/ 1257975 h 4584557"/>
              <a:gd name="connsiteX134" fmla="*/ 2781702 w 3600643"/>
              <a:gd name="connsiteY134" fmla="*/ 1762345 h 4584557"/>
              <a:gd name="connsiteX135" fmla="*/ 2896292 w 3600643"/>
              <a:gd name="connsiteY135" fmla="*/ 2002023 h 4584557"/>
              <a:gd name="connsiteX136" fmla="*/ 2896570 w 3600643"/>
              <a:gd name="connsiteY136" fmla="*/ 2002598 h 4584557"/>
              <a:gd name="connsiteX137" fmla="*/ 2934952 w 3600643"/>
              <a:gd name="connsiteY137" fmla="*/ 2082874 h 4584557"/>
              <a:gd name="connsiteX138" fmla="*/ 2935119 w 3600643"/>
              <a:gd name="connsiteY138" fmla="*/ 2083208 h 4584557"/>
              <a:gd name="connsiteX139" fmla="*/ 2974169 w 3600643"/>
              <a:gd name="connsiteY139" fmla="*/ 2164932 h 4584557"/>
              <a:gd name="connsiteX140" fmla="*/ 2974337 w 3600643"/>
              <a:gd name="connsiteY140" fmla="*/ 2165266 h 4584557"/>
              <a:gd name="connsiteX141" fmla="*/ 3014946 w 3600643"/>
              <a:gd name="connsiteY141" fmla="*/ 2250183 h 4584557"/>
              <a:gd name="connsiteX142" fmla="*/ 3014983 w 3600643"/>
              <a:gd name="connsiteY142" fmla="*/ 2250257 h 4584557"/>
              <a:gd name="connsiteX143" fmla="*/ 3052400 w 3600643"/>
              <a:gd name="connsiteY143" fmla="*/ 2328547 h 4584557"/>
              <a:gd name="connsiteX144" fmla="*/ 3052641 w 3600643"/>
              <a:gd name="connsiteY144" fmla="*/ 2329048 h 4584557"/>
              <a:gd name="connsiteX145" fmla="*/ 3091617 w 3600643"/>
              <a:gd name="connsiteY145" fmla="*/ 2410549 h 4584557"/>
              <a:gd name="connsiteX146" fmla="*/ 3091896 w 3600643"/>
              <a:gd name="connsiteY146" fmla="*/ 2411125 h 4584557"/>
              <a:gd name="connsiteX147" fmla="*/ 3114168 w 3600643"/>
              <a:gd name="connsiteY147" fmla="*/ 2457731 h 4584557"/>
              <a:gd name="connsiteX148" fmla="*/ 3114186 w 3600643"/>
              <a:gd name="connsiteY148" fmla="*/ 2457750 h 4584557"/>
              <a:gd name="connsiteX149" fmla="*/ 3114205 w 3600643"/>
              <a:gd name="connsiteY149" fmla="*/ 2457806 h 4584557"/>
              <a:gd name="connsiteX150" fmla="*/ 3114223 w 3600643"/>
              <a:gd name="connsiteY150" fmla="*/ 2457843 h 4584557"/>
              <a:gd name="connsiteX151" fmla="*/ 3114391 w 3600643"/>
              <a:gd name="connsiteY151" fmla="*/ 2458251 h 4584557"/>
              <a:gd name="connsiteX152" fmla="*/ 3114391 w 3600643"/>
              <a:gd name="connsiteY152" fmla="*/ 2458270 h 4584557"/>
              <a:gd name="connsiteX153" fmla="*/ 3114428 w 3600643"/>
              <a:gd name="connsiteY153" fmla="*/ 2458344 h 4584557"/>
              <a:gd name="connsiteX154" fmla="*/ 3114465 w 3600643"/>
              <a:gd name="connsiteY154" fmla="*/ 2458437 h 4584557"/>
              <a:gd name="connsiteX155" fmla="*/ 3114465 w 3600643"/>
              <a:gd name="connsiteY155" fmla="*/ 2458474 h 4584557"/>
              <a:gd name="connsiteX156" fmla="*/ 3114483 w 3600643"/>
              <a:gd name="connsiteY156" fmla="*/ 2458530 h 4584557"/>
              <a:gd name="connsiteX157" fmla="*/ 3114576 w 3600643"/>
              <a:gd name="connsiteY157" fmla="*/ 2458901 h 4584557"/>
              <a:gd name="connsiteX158" fmla="*/ 3114576 w 3600643"/>
              <a:gd name="connsiteY158" fmla="*/ 2458919 h 4584557"/>
              <a:gd name="connsiteX159" fmla="*/ 3114650 w 3600643"/>
              <a:gd name="connsiteY159" fmla="*/ 2460014 h 4584557"/>
              <a:gd name="connsiteX160" fmla="*/ 3114650 w 3600643"/>
              <a:gd name="connsiteY160" fmla="*/ 2460033 h 4584557"/>
              <a:gd name="connsiteX161" fmla="*/ 3114650 w 3600643"/>
              <a:gd name="connsiteY161" fmla="*/ 2460052 h 4584557"/>
              <a:gd name="connsiteX162" fmla="*/ 3114650 w 3600643"/>
              <a:gd name="connsiteY162" fmla="*/ 2460144 h 4584557"/>
              <a:gd name="connsiteX163" fmla="*/ 3114650 w 3600643"/>
              <a:gd name="connsiteY163" fmla="*/ 2460163 h 4584557"/>
              <a:gd name="connsiteX164" fmla="*/ 3114650 w 3600643"/>
              <a:gd name="connsiteY164" fmla="*/ 2460237 h 4584557"/>
              <a:gd name="connsiteX165" fmla="*/ 3114650 w 3600643"/>
              <a:gd name="connsiteY165" fmla="*/ 2460274 h 4584557"/>
              <a:gd name="connsiteX166" fmla="*/ 3114632 w 3600643"/>
              <a:gd name="connsiteY166" fmla="*/ 2460330 h 4584557"/>
              <a:gd name="connsiteX167" fmla="*/ 3114632 w 3600643"/>
              <a:gd name="connsiteY167" fmla="*/ 2460404 h 4584557"/>
              <a:gd name="connsiteX168" fmla="*/ 3114632 w 3600643"/>
              <a:gd name="connsiteY168" fmla="*/ 2460423 h 4584557"/>
              <a:gd name="connsiteX169" fmla="*/ 3114613 w 3600643"/>
              <a:gd name="connsiteY169" fmla="*/ 2460441 h 4584557"/>
              <a:gd name="connsiteX170" fmla="*/ 3114595 w 3600643"/>
              <a:gd name="connsiteY170" fmla="*/ 2460645 h 4584557"/>
              <a:gd name="connsiteX171" fmla="*/ 3114576 w 3600643"/>
              <a:gd name="connsiteY171" fmla="*/ 2460757 h 4584557"/>
              <a:gd name="connsiteX172" fmla="*/ 3114558 w 3600643"/>
              <a:gd name="connsiteY172" fmla="*/ 2460794 h 4584557"/>
              <a:gd name="connsiteX173" fmla="*/ 3114558 w 3600643"/>
              <a:gd name="connsiteY173" fmla="*/ 2460813 h 4584557"/>
              <a:gd name="connsiteX174" fmla="*/ 3114521 w 3600643"/>
              <a:gd name="connsiteY174" fmla="*/ 2460961 h 4584557"/>
              <a:gd name="connsiteX175" fmla="*/ 3114521 w 3600643"/>
              <a:gd name="connsiteY175" fmla="*/ 2460980 h 4584557"/>
              <a:gd name="connsiteX176" fmla="*/ 3114521 w 3600643"/>
              <a:gd name="connsiteY176" fmla="*/ 2460980 h 4584557"/>
              <a:gd name="connsiteX177" fmla="*/ 3114521 w 3600643"/>
              <a:gd name="connsiteY177" fmla="*/ 2460998 h 4584557"/>
              <a:gd name="connsiteX178" fmla="*/ 3114483 w 3600643"/>
              <a:gd name="connsiteY178" fmla="*/ 2461128 h 4584557"/>
              <a:gd name="connsiteX179" fmla="*/ 3114428 w 3600643"/>
              <a:gd name="connsiteY179" fmla="*/ 2461239 h 4584557"/>
              <a:gd name="connsiteX180" fmla="*/ 3114409 w 3600643"/>
              <a:gd name="connsiteY180" fmla="*/ 2461314 h 4584557"/>
              <a:gd name="connsiteX181" fmla="*/ 3114409 w 3600643"/>
              <a:gd name="connsiteY181" fmla="*/ 2461332 h 4584557"/>
              <a:gd name="connsiteX182" fmla="*/ 3114372 w 3600643"/>
              <a:gd name="connsiteY182" fmla="*/ 2461425 h 4584557"/>
              <a:gd name="connsiteX183" fmla="*/ 3114372 w 3600643"/>
              <a:gd name="connsiteY183" fmla="*/ 2461425 h 4584557"/>
              <a:gd name="connsiteX184" fmla="*/ 3114335 w 3600643"/>
              <a:gd name="connsiteY184" fmla="*/ 2461518 h 4584557"/>
              <a:gd name="connsiteX185" fmla="*/ 3114279 w 3600643"/>
              <a:gd name="connsiteY185" fmla="*/ 2461629 h 4584557"/>
              <a:gd name="connsiteX186" fmla="*/ 3114279 w 3600643"/>
              <a:gd name="connsiteY186" fmla="*/ 2461648 h 4584557"/>
              <a:gd name="connsiteX187" fmla="*/ 3114261 w 3600643"/>
              <a:gd name="connsiteY187" fmla="*/ 2461685 h 4584557"/>
              <a:gd name="connsiteX188" fmla="*/ 3114261 w 3600643"/>
              <a:gd name="connsiteY188" fmla="*/ 2461704 h 4584557"/>
              <a:gd name="connsiteX189" fmla="*/ 3114205 w 3600643"/>
              <a:gd name="connsiteY189" fmla="*/ 2461815 h 4584557"/>
              <a:gd name="connsiteX190" fmla="*/ 3114149 w 3600643"/>
              <a:gd name="connsiteY190" fmla="*/ 2461908 h 4584557"/>
              <a:gd name="connsiteX191" fmla="*/ 3114131 w 3600643"/>
              <a:gd name="connsiteY191" fmla="*/ 2461945 h 4584557"/>
              <a:gd name="connsiteX192" fmla="*/ 3114131 w 3600643"/>
              <a:gd name="connsiteY192" fmla="*/ 2461945 h 4584557"/>
              <a:gd name="connsiteX193" fmla="*/ 3114094 w 3600643"/>
              <a:gd name="connsiteY193" fmla="*/ 2462037 h 4584557"/>
              <a:gd name="connsiteX194" fmla="*/ 3114094 w 3600643"/>
              <a:gd name="connsiteY194" fmla="*/ 2462056 h 4584557"/>
              <a:gd name="connsiteX195" fmla="*/ 3114038 w 3600643"/>
              <a:gd name="connsiteY195" fmla="*/ 2462112 h 4584557"/>
              <a:gd name="connsiteX196" fmla="*/ 3114019 w 3600643"/>
              <a:gd name="connsiteY196" fmla="*/ 2462149 h 4584557"/>
              <a:gd name="connsiteX197" fmla="*/ 3113945 w 3600643"/>
              <a:gd name="connsiteY197" fmla="*/ 2462279 h 4584557"/>
              <a:gd name="connsiteX198" fmla="*/ 3113889 w 3600643"/>
              <a:gd name="connsiteY198" fmla="*/ 2462353 h 4584557"/>
              <a:gd name="connsiteX199" fmla="*/ 3113351 w 3600643"/>
              <a:gd name="connsiteY199" fmla="*/ 2463040 h 4584557"/>
              <a:gd name="connsiteX200" fmla="*/ 3113333 w 3600643"/>
              <a:gd name="connsiteY200" fmla="*/ 2463058 h 4584557"/>
              <a:gd name="connsiteX201" fmla="*/ 3112962 w 3600643"/>
              <a:gd name="connsiteY201" fmla="*/ 2463392 h 4584557"/>
              <a:gd name="connsiteX202" fmla="*/ 3067285 w 3600643"/>
              <a:gd name="connsiteY202" fmla="*/ 2500663 h 4584557"/>
              <a:gd name="connsiteX203" fmla="*/ 3008301 w 3600643"/>
              <a:gd name="connsiteY203" fmla="*/ 2557292 h 4584557"/>
              <a:gd name="connsiteX204" fmla="*/ 3008209 w 3600643"/>
              <a:gd name="connsiteY204" fmla="*/ 2557385 h 4584557"/>
              <a:gd name="connsiteX205" fmla="*/ 2944269 w 3600643"/>
              <a:gd name="connsiteY205" fmla="*/ 2618766 h 4584557"/>
              <a:gd name="connsiteX206" fmla="*/ 2944028 w 3600643"/>
              <a:gd name="connsiteY206" fmla="*/ 2618989 h 4584557"/>
              <a:gd name="connsiteX207" fmla="*/ 2795492 w 3600643"/>
              <a:gd name="connsiteY207" fmla="*/ 2761593 h 4584557"/>
              <a:gd name="connsiteX208" fmla="*/ 2794973 w 3600643"/>
              <a:gd name="connsiteY208" fmla="*/ 2840421 h 4584557"/>
              <a:gd name="connsiteX209" fmla="*/ 2794973 w 3600643"/>
              <a:gd name="connsiteY209" fmla="*/ 2840700 h 4584557"/>
              <a:gd name="connsiteX210" fmla="*/ 2794416 w 3600643"/>
              <a:gd name="connsiteY210" fmla="*/ 2921217 h 4584557"/>
              <a:gd name="connsiteX211" fmla="*/ 2790444 w 3600643"/>
              <a:gd name="connsiteY211" fmla="*/ 2925987 h 4584557"/>
              <a:gd name="connsiteX212" fmla="*/ 2723275 w 3600643"/>
              <a:gd name="connsiteY212" fmla="*/ 2935286 h 4584557"/>
              <a:gd name="connsiteX213" fmla="*/ 2688512 w 3600643"/>
              <a:gd name="connsiteY213" fmla="*/ 4343692 h 4584557"/>
              <a:gd name="connsiteX214" fmla="*/ 2696122 w 3600643"/>
              <a:gd name="connsiteY214" fmla="*/ 4342411 h 4584557"/>
              <a:gd name="connsiteX215" fmla="*/ 2696122 w 3600643"/>
              <a:gd name="connsiteY215" fmla="*/ 4342411 h 4584557"/>
              <a:gd name="connsiteX216" fmla="*/ 2696734 w 3600643"/>
              <a:gd name="connsiteY216" fmla="*/ 4342356 h 4584557"/>
              <a:gd name="connsiteX217" fmla="*/ 2701504 w 3600643"/>
              <a:gd name="connsiteY217" fmla="*/ 4346848 h 4584557"/>
              <a:gd name="connsiteX218" fmla="*/ 2705866 w 3600643"/>
              <a:gd name="connsiteY218" fmla="*/ 4480208 h 4584557"/>
              <a:gd name="connsiteX219" fmla="*/ 2705866 w 3600643"/>
              <a:gd name="connsiteY219" fmla="*/ 4480208 h 4584557"/>
              <a:gd name="connsiteX220" fmla="*/ 2702340 w 3600643"/>
              <a:gd name="connsiteY220" fmla="*/ 4484848 h 4584557"/>
              <a:gd name="connsiteX221" fmla="*/ 2575835 w 3600643"/>
              <a:gd name="connsiteY221" fmla="*/ 4515400 h 4584557"/>
              <a:gd name="connsiteX222" fmla="*/ 2574053 w 3600643"/>
              <a:gd name="connsiteY222" fmla="*/ 4515585 h 4584557"/>
              <a:gd name="connsiteX223" fmla="*/ 2359777 w 3600643"/>
              <a:gd name="connsiteY223" fmla="*/ 4497006 h 4584557"/>
              <a:gd name="connsiteX224" fmla="*/ 2359777 w 3600643"/>
              <a:gd name="connsiteY224" fmla="*/ 4497006 h 4584557"/>
              <a:gd name="connsiteX225" fmla="*/ 2355676 w 3600643"/>
              <a:gd name="connsiteY225" fmla="*/ 4493516 h 4584557"/>
              <a:gd name="connsiteX226" fmla="*/ 2319613 w 3600643"/>
              <a:gd name="connsiteY226" fmla="*/ 4350300 h 4584557"/>
              <a:gd name="connsiteX227" fmla="*/ 2319613 w 3600643"/>
              <a:gd name="connsiteY227" fmla="*/ 4350300 h 4584557"/>
              <a:gd name="connsiteX228" fmla="*/ 2322342 w 3600643"/>
              <a:gd name="connsiteY228" fmla="*/ 4344898 h 4584557"/>
              <a:gd name="connsiteX229" fmla="*/ 2337524 w 3600643"/>
              <a:gd name="connsiteY229" fmla="*/ 4338643 h 4584557"/>
              <a:gd name="connsiteX230" fmla="*/ 2278781 w 3600643"/>
              <a:gd name="connsiteY230" fmla="*/ 3982143 h 4584557"/>
              <a:gd name="connsiteX231" fmla="*/ 2223046 w 3600643"/>
              <a:gd name="connsiteY231" fmla="*/ 4419848 h 4584557"/>
              <a:gd name="connsiteX232" fmla="*/ 2234312 w 3600643"/>
              <a:gd name="connsiteY232" fmla="*/ 4425899 h 4584557"/>
              <a:gd name="connsiteX233" fmla="*/ 2236891 w 3600643"/>
              <a:gd name="connsiteY233" fmla="*/ 4430372 h 4584557"/>
              <a:gd name="connsiteX234" fmla="*/ 2227055 w 3600643"/>
              <a:gd name="connsiteY234" fmla="*/ 4577969 h 4584557"/>
              <a:gd name="connsiteX235" fmla="*/ 2227055 w 3600643"/>
              <a:gd name="connsiteY235" fmla="*/ 4577969 h 4584557"/>
              <a:gd name="connsiteX236" fmla="*/ 2223027 w 3600643"/>
              <a:gd name="connsiteY236" fmla="*/ 4582238 h 4584557"/>
              <a:gd name="connsiteX237" fmla="*/ 2064673 w 3600643"/>
              <a:gd name="connsiteY237" fmla="*/ 4602989 h 4584557"/>
              <a:gd name="connsiteX238" fmla="*/ 2063652 w 3600643"/>
              <a:gd name="connsiteY238" fmla="*/ 4603044 h 4584557"/>
              <a:gd name="connsiteX239" fmla="*/ 2063188 w 3600643"/>
              <a:gd name="connsiteY239" fmla="*/ 4603007 h 4584557"/>
              <a:gd name="connsiteX240" fmla="*/ 2063188 w 3600643"/>
              <a:gd name="connsiteY240" fmla="*/ 4603007 h 4584557"/>
              <a:gd name="connsiteX241" fmla="*/ 1834807 w 3600643"/>
              <a:gd name="connsiteY241" fmla="*/ 4565848 h 4584557"/>
              <a:gd name="connsiteX242" fmla="*/ 1830835 w 3600643"/>
              <a:gd name="connsiteY242" fmla="*/ 4561523 h 4584557"/>
              <a:gd name="connsiteX243" fmla="*/ 1822094 w 3600643"/>
              <a:gd name="connsiteY243" fmla="*/ 4414131 h 4584557"/>
              <a:gd name="connsiteX244" fmla="*/ 1822075 w 3600643"/>
              <a:gd name="connsiteY244" fmla="*/ 4414001 h 4584557"/>
              <a:gd name="connsiteX245" fmla="*/ 1826381 w 3600643"/>
              <a:gd name="connsiteY245" fmla="*/ 4409045 h 4584557"/>
              <a:gd name="connsiteX246" fmla="*/ 1837183 w 3600643"/>
              <a:gd name="connsiteY246" fmla="*/ 4408284 h 4584557"/>
              <a:gd name="connsiteX247" fmla="*/ 1787071 w 3600643"/>
              <a:gd name="connsiteY247" fmla="*/ 3273746 h 4584557"/>
              <a:gd name="connsiteX248" fmla="*/ 1787071 w 3600643"/>
              <a:gd name="connsiteY248" fmla="*/ 3273467 h 4584557"/>
              <a:gd name="connsiteX249" fmla="*/ 1774190 w 3600643"/>
              <a:gd name="connsiteY249" fmla="*/ 2981967 h 4584557"/>
              <a:gd name="connsiteX250" fmla="*/ 1451144 w 3600643"/>
              <a:gd name="connsiteY250" fmla="*/ 2994793 h 4584557"/>
              <a:gd name="connsiteX251" fmla="*/ 1445969 w 3600643"/>
              <a:gd name="connsiteY251" fmla="*/ 3003424 h 4584557"/>
              <a:gd name="connsiteX252" fmla="*/ 1445860 w 3600643"/>
              <a:gd name="connsiteY252" fmla="*/ 3003591 h 4584557"/>
              <a:gd name="connsiteX253" fmla="*/ 1445860 w 3600643"/>
              <a:gd name="connsiteY253" fmla="*/ 3003591 h 4584557"/>
              <a:gd name="connsiteX254" fmla="*/ 1445631 w 3600643"/>
              <a:gd name="connsiteY254" fmla="*/ 3003925 h 4584557"/>
              <a:gd name="connsiteX255" fmla="*/ 1445630 w 3600643"/>
              <a:gd name="connsiteY255" fmla="*/ 3003925 h 4584557"/>
              <a:gd name="connsiteX256" fmla="*/ 1445611 w 3600643"/>
              <a:gd name="connsiteY256" fmla="*/ 3003962 h 4584557"/>
              <a:gd name="connsiteX257" fmla="*/ 1445590 w 3600643"/>
              <a:gd name="connsiteY257" fmla="*/ 3003980 h 4584557"/>
              <a:gd name="connsiteX258" fmla="*/ 1445546 w 3600643"/>
              <a:gd name="connsiteY258" fmla="*/ 3004036 h 4584557"/>
              <a:gd name="connsiteX259" fmla="*/ 1445540 w 3600643"/>
              <a:gd name="connsiteY259" fmla="*/ 3004055 h 4584557"/>
              <a:gd name="connsiteX260" fmla="*/ 1445481 w 3600643"/>
              <a:gd name="connsiteY260" fmla="*/ 3004129 h 4584557"/>
              <a:gd name="connsiteX261" fmla="*/ 1445474 w 3600643"/>
              <a:gd name="connsiteY261" fmla="*/ 3004129 h 4584557"/>
              <a:gd name="connsiteX262" fmla="*/ 1445462 w 3600643"/>
              <a:gd name="connsiteY262" fmla="*/ 3004147 h 4584557"/>
              <a:gd name="connsiteX263" fmla="*/ 1445455 w 3600643"/>
              <a:gd name="connsiteY263" fmla="*/ 3004147 h 4584557"/>
              <a:gd name="connsiteX264" fmla="*/ 1445191 w 3600643"/>
              <a:gd name="connsiteY264" fmla="*/ 3004445 h 4584557"/>
              <a:gd name="connsiteX265" fmla="*/ 1445184 w 3600643"/>
              <a:gd name="connsiteY265" fmla="*/ 3004463 h 4584557"/>
              <a:gd name="connsiteX266" fmla="*/ 1445175 w 3600643"/>
              <a:gd name="connsiteY266" fmla="*/ 3004463 h 4584557"/>
              <a:gd name="connsiteX267" fmla="*/ 1445167 w 3600643"/>
              <a:gd name="connsiteY267" fmla="*/ 3004463 h 4584557"/>
              <a:gd name="connsiteX268" fmla="*/ 1445093 w 3600643"/>
              <a:gd name="connsiteY268" fmla="*/ 3004537 h 4584557"/>
              <a:gd name="connsiteX269" fmla="*/ 1445087 w 3600643"/>
              <a:gd name="connsiteY269" fmla="*/ 3004556 h 4584557"/>
              <a:gd name="connsiteX270" fmla="*/ 1445013 w 3600643"/>
              <a:gd name="connsiteY270" fmla="*/ 3004612 h 4584557"/>
              <a:gd name="connsiteX271" fmla="*/ 1444987 w 3600643"/>
              <a:gd name="connsiteY271" fmla="*/ 3004649 h 4584557"/>
              <a:gd name="connsiteX272" fmla="*/ 1444881 w 3600643"/>
              <a:gd name="connsiteY272" fmla="*/ 3004741 h 4584557"/>
              <a:gd name="connsiteX273" fmla="*/ 1444848 w 3600643"/>
              <a:gd name="connsiteY273" fmla="*/ 3004760 h 4584557"/>
              <a:gd name="connsiteX274" fmla="*/ 1442393 w 3600643"/>
              <a:gd name="connsiteY274" fmla="*/ 3005818 h 4584557"/>
              <a:gd name="connsiteX275" fmla="*/ 1383485 w 3600643"/>
              <a:gd name="connsiteY275" fmla="*/ 3012129 h 4584557"/>
              <a:gd name="connsiteX276" fmla="*/ 1064041 w 3600643"/>
              <a:gd name="connsiteY276" fmla="*/ 3549988 h 4584557"/>
              <a:gd name="connsiteX277" fmla="*/ 1129090 w 3600643"/>
              <a:gd name="connsiteY277" fmla="*/ 4205914 h 4584557"/>
              <a:gd name="connsiteX278" fmla="*/ 1129094 w 3600643"/>
              <a:gd name="connsiteY278" fmla="*/ 4205970 h 4584557"/>
              <a:gd name="connsiteX279" fmla="*/ 1129105 w 3600643"/>
              <a:gd name="connsiteY279" fmla="*/ 4206063 h 4584557"/>
              <a:gd name="connsiteX280" fmla="*/ 1129116 w 3600643"/>
              <a:gd name="connsiteY280" fmla="*/ 4206193 h 4584557"/>
              <a:gd name="connsiteX281" fmla="*/ 1129474 w 3600643"/>
              <a:gd name="connsiteY281" fmla="*/ 4209793 h 4584557"/>
              <a:gd name="connsiteX282" fmla="*/ 1136022 w 3600643"/>
              <a:gd name="connsiteY282" fmla="*/ 4258924 h 4584557"/>
              <a:gd name="connsiteX283" fmla="*/ 1136024 w 3600643"/>
              <a:gd name="connsiteY283" fmla="*/ 4258924 h 4584557"/>
              <a:gd name="connsiteX284" fmla="*/ 1136041 w 3600643"/>
              <a:gd name="connsiteY284" fmla="*/ 4259128 h 4584557"/>
              <a:gd name="connsiteX285" fmla="*/ 1131837 w 3600643"/>
              <a:gd name="connsiteY285" fmla="*/ 4264121 h 4584557"/>
              <a:gd name="connsiteX286" fmla="*/ 1022960 w 3600643"/>
              <a:gd name="connsiteY286" fmla="*/ 4273922 h 4584557"/>
              <a:gd name="connsiteX287" fmla="*/ 1021305 w 3600643"/>
              <a:gd name="connsiteY287" fmla="*/ 4273940 h 4584557"/>
              <a:gd name="connsiteX288" fmla="*/ 886843 w 3600643"/>
              <a:gd name="connsiteY288" fmla="*/ 4249885 h 4584557"/>
              <a:gd name="connsiteX289" fmla="*/ 886847 w 3600643"/>
              <a:gd name="connsiteY289" fmla="*/ 4249866 h 4584557"/>
              <a:gd name="connsiteX290" fmla="*/ 883109 w 3600643"/>
              <a:gd name="connsiteY290" fmla="*/ 4246154 h 4584557"/>
              <a:gd name="connsiteX291" fmla="*/ 870054 w 3600643"/>
              <a:gd name="connsiteY291" fmla="*/ 4175437 h 4584557"/>
              <a:gd name="connsiteX292" fmla="*/ 696313 w 3600643"/>
              <a:gd name="connsiteY292" fmla="*/ 3598451 h 4584557"/>
              <a:gd name="connsiteX293" fmla="*/ 696083 w 3600643"/>
              <a:gd name="connsiteY293" fmla="*/ 3597022 h 4584557"/>
              <a:gd name="connsiteX294" fmla="*/ 696083 w 3600643"/>
              <a:gd name="connsiteY294" fmla="*/ 3535362 h 4584557"/>
              <a:gd name="connsiteX295" fmla="*/ 662601 w 3600643"/>
              <a:gd name="connsiteY295" fmla="*/ 3570572 h 4584557"/>
              <a:gd name="connsiteX296" fmla="*/ 622584 w 3600643"/>
              <a:gd name="connsiteY296" fmla="*/ 4186017 h 4584557"/>
              <a:gd name="connsiteX297" fmla="*/ 629666 w 3600643"/>
              <a:gd name="connsiteY297" fmla="*/ 4186017 h 4584557"/>
              <a:gd name="connsiteX298" fmla="*/ 629666 w 3600643"/>
              <a:gd name="connsiteY298" fmla="*/ 4186017 h 4584557"/>
              <a:gd name="connsiteX299" fmla="*/ 630282 w 3600643"/>
              <a:gd name="connsiteY299" fmla="*/ 4186072 h 4584557"/>
              <a:gd name="connsiteX300" fmla="*/ 634252 w 3600643"/>
              <a:gd name="connsiteY300" fmla="*/ 4191269 h 4584557"/>
              <a:gd name="connsiteX301" fmla="*/ 617862 w 3600643"/>
              <a:gd name="connsiteY301" fmla="*/ 4312565 h 4584557"/>
              <a:gd name="connsiteX302" fmla="*/ 613450 w 3600643"/>
              <a:gd name="connsiteY302" fmla="*/ 4316630 h 4584557"/>
              <a:gd name="connsiteX303" fmla="*/ 481175 w 3600643"/>
              <a:gd name="connsiteY303" fmla="*/ 4322087 h 4584557"/>
              <a:gd name="connsiteX304" fmla="*/ 481130 w 3600643"/>
              <a:gd name="connsiteY304" fmla="*/ 4322087 h 4584557"/>
              <a:gd name="connsiteX305" fmla="*/ 481113 w 3600643"/>
              <a:gd name="connsiteY305" fmla="*/ 4322087 h 4584557"/>
              <a:gd name="connsiteX306" fmla="*/ 481099 w 3600643"/>
              <a:gd name="connsiteY306" fmla="*/ 4322087 h 4584557"/>
              <a:gd name="connsiteX307" fmla="*/ 481082 w 3600643"/>
              <a:gd name="connsiteY307" fmla="*/ 4322087 h 4584557"/>
              <a:gd name="connsiteX308" fmla="*/ 481065 w 3600643"/>
              <a:gd name="connsiteY308" fmla="*/ 4322087 h 4584557"/>
              <a:gd name="connsiteX309" fmla="*/ 481049 w 3600643"/>
              <a:gd name="connsiteY309" fmla="*/ 4322087 h 4584557"/>
              <a:gd name="connsiteX310" fmla="*/ 481037 w 3600643"/>
              <a:gd name="connsiteY310" fmla="*/ 4322087 h 4584557"/>
              <a:gd name="connsiteX311" fmla="*/ 481021 w 3600643"/>
              <a:gd name="connsiteY311" fmla="*/ 4322087 h 4584557"/>
              <a:gd name="connsiteX312" fmla="*/ 480776 w 3600643"/>
              <a:gd name="connsiteY312" fmla="*/ 4322087 h 4584557"/>
              <a:gd name="connsiteX313" fmla="*/ 480679 w 3600643"/>
              <a:gd name="connsiteY313" fmla="*/ 4322087 h 4584557"/>
              <a:gd name="connsiteX314" fmla="*/ 480662 w 3600643"/>
              <a:gd name="connsiteY314" fmla="*/ 4322087 h 4584557"/>
              <a:gd name="connsiteX315" fmla="*/ 480425 w 3600643"/>
              <a:gd name="connsiteY315" fmla="*/ 4322050 h 4584557"/>
              <a:gd name="connsiteX316" fmla="*/ 480397 w 3600643"/>
              <a:gd name="connsiteY316" fmla="*/ 4322050 h 4584557"/>
              <a:gd name="connsiteX317" fmla="*/ 480375 w 3600643"/>
              <a:gd name="connsiteY317" fmla="*/ 4322050 h 4584557"/>
              <a:gd name="connsiteX318" fmla="*/ 480276 w 3600643"/>
              <a:gd name="connsiteY318" fmla="*/ 4322031 h 4584557"/>
              <a:gd name="connsiteX319" fmla="*/ 480271 w 3600643"/>
              <a:gd name="connsiteY319" fmla="*/ 4322031 h 4584557"/>
              <a:gd name="connsiteX320" fmla="*/ 480247 w 3600643"/>
              <a:gd name="connsiteY320" fmla="*/ 4322031 h 4584557"/>
              <a:gd name="connsiteX321" fmla="*/ 480236 w 3600643"/>
              <a:gd name="connsiteY321" fmla="*/ 4322031 h 4584557"/>
              <a:gd name="connsiteX322" fmla="*/ 480215 w 3600643"/>
              <a:gd name="connsiteY322" fmla="*/ 4322031 h 4584557"/>
              <a:gd name="connsiteX323" fmla="*/ 480199 w 3600643"/>
              <a:gd name="connsiteY323" fmla="*/ 4322013 h 4584557"/>
              <a:gd name="connsiteX324" fmla="*/ 480184 w 3600643"/>
              <a:gd name="connsiteY324" fmla="*/ 4322013 h 4584557"/>
              <a:gd name="connsiteX325" fmla="*/ 480141 w 3600643"/>
              <a:gd name="connsiteY325" fmla="*/ 4322013 h 4584557"/>
              <a:gd name="connsiteX326" fmla="*/ 347034 w 3600643"/>
              <a:gd name="connsiteY326" fmla="*/ 4296919 h 4584557"/>
              <a:gd name="connsiteX327" fmla="*/ 342984 w 3600643"/>
              <a:gd name="connsiteY327" fmla="*/ 4292315 h 4584557"/>
              <a:gd name="connsiteX328" fmla="*/ 342984 w 3600643"/>
              <a:gd name="connsiteY328" fmla="*/ 4191975 h 4584557"/>
              <a:gd name="connsiteX329" fmla="*/ 259969 w 3600643"/>
              <a:gd name="connsiteY329" fmla="*/ 3588985 h 4584557"/>
              <a:gd name="connsiteX330" fmla="*/ 260119 w 3600643"/>
              <a:gd name="connsiteY330" fmla="*/ 3586906 h 4584557"/>
              <a:gd name="connsiteX331" fmla="*/ 450124 w 3600643"/>
              <a:gd name="connsiteY331" fmla="*/ 2977550 h 4584557"/>
              <a:gd name="connsiteX332" fmla="*/ 449046 w 3600643"/>
              <a:gd name="connsiteY332" fmla="*/ 2905347 h 4584557"/>
              <a:gd name="connsiteX333" fmla="*/ 449042 w 3600643"/>
              <a:gd name="connsiteY333" fmla="*/ 2905310 h 4584557"/>
              <a:gd name="connsiteX334" fmla="*/ 449038 w 3600643"/>
              <a:gd name="connsiteY334" fmla="*/ 2904828 h 4584557"/>
              <a:gd name="connsiteX335" fmla="*/ 447971 w 3600643"/>
              <a:gd name="connsiteY335" fmla="*/ 2833350 h 4584557"/>
              <a:gd name="connsiteX336" fmla="*/ 260827 w 3600643"/>
              <a:gd name="connsiteY336" fmla="*/ 2583074 h 4584557"/>
              <a:gd name="connsiteX337" fmla="*/ 260834 w 3600643"/>
              <a:gd name="connsiteY337" fmla="*/ 2583074 h 4584557"/>
              <a:gd name="connsiteX338" fmla="*/ 259956 w 3600643"/>
              <a:gd name="connsiteY338" fmla="*/ 2580957 h 4584557"/>
              <a:gd name="connsiteX339" fmla="*/ 260229 w 3600643"/>
              <a:gd name="connsiteY339" fmla="*/ 2578637 h 4584557"/>
              <a:gd name="connsiteX340" fmla="*/ 285094 w 3600643"/>
              <a:gd name="connsiteY340" fmla="*/ 2503002 h 4584557"/>
              <a:gd name="connsiteX341" fmla="*/ 285333 w 3600643"/>
              <a:gd name="connsiteY341" fmla="*/ 2502296 h 4584557"/>
              <a:gd name="connsiteX342" fmla="*/ 310573 w 3600643"/>
              <a:gd name="connsiteY342" fmla="*/ 2430187 h 4584557"/>
              <a:gd name="connsiteX343" fmla="*/ 310580 w 3600643"/>
              <a:gd name="connsiteY343" fmla="*/ 2430168 h 4584557"/>
              <a:gd name="connsiteX344" fmla="*/ 310619 w 3600643"/>
              <a:gd name="connsiteY344" fmla="*/ 2430075 h 4584557"/>
              <a:gd name="connsiteX345" fmla="*/ 310658 w 3600643"/>
              <a:gd name="connsiteY345" fmla="*/ 2429964 h 4584557"/>
              <a:gd name="connsiteX346" fmla="*/ 381608 w 3600643"/>
              <a:gd name="connsiteY346" fmla="*/ 2247807 h 4584557"/>
              <a:gd name="connsiteX347" fmla="*/ 503469 w 3600643"/>
              <a:gd name="connsiteY347" fmla="*/ 1986747 h 4584557"/>
              <a:gd name="connsiteX348" fmla="*/ 495609 w 3600643"/>
              <a:gd name="connsiteY348" fmla="*/ 1980381 h 4584557"/>
              <a:gd name="connsiteX349" fmla="*/ 495351 w 3600643"/>
              <a:gd name="connsiteY349" fmla="*/ 1980176 h 4584557"/>
              <a:gd name="connsiteX350" fmla="*/ 448691 w 3600643"/>
              <a:gd name="connsiteY350" fmla="*/ 1942368 h 4584557"/>
              <a:gd name="connsiteX351" fmla="*/ 448448 w 3600643"/>
              <a:gd name="connsiteY351" fmla="*/ 1942164 h 4584557"/>
              <a:gd name="connsiteX352" fmla="*/ 401786 w 3600643"/>
              <a:gd name="connsiteY352" fmla="*/ 1904373 h 4584557"/>
              <a:gd name="connsiteX353" fmla="*/ 401536 w 3600643"/>
              <a:gd name="connsiteY353" fmla="*/ 1904169 h 4584557"/>
              <a:gd name="connsiteX354" fmla="*/ 382393 w 3600643"/>
              <a:gd name="connsiteY354" fmla="*/ 1888652 h 4584557"/>
              <a:gd name="connsiteX355" fmla="*/ 342489 w 3600643"/>
              <a:gd name="connsiteY355" fmla="*/ 1935834 h 4584557"/>
              <a:gd name="connsiteX356" fmla="*/ 342166 w 3600643"/>
              <a:gd name="connsiteY356" fmla="*/ 1936205 h 4584557"/>
              <a:gd name="connsiteX357" fmla="*/ 261610 w 3600643"/>
              <a:gd name="connsiteY357" fmla="*/ 2031442 h 4584557"/>
              <a:gd name="connsiteX358" fmla="*/ 258655 w 3600643"/>
              <a:gd name="connsiteY358" fmla="*/ 2033242 h 4584557"/>
              <a:gd name="connsiteX359" fmla="*/ 137167 w 3600643"/>
              <a:gd name="connsiteY359" fmla="*/ 2054105 h 4584557"/>
              <a:gd name="connsiteX360" fmla="*/ 137055 w 3600643"/>
              <a:gd name="connsiteY360" fmla="*/ 2054123 h 4584557"/>
              <a:gd name="connsiteX361" fmla="*/ 136942 w 3600643"/>
              <a:gd name="connsiteY361" fmla="*/ 2054142 h 4584557"/>
              <a:gd name="connsiteX362" fmla="*/ 127580 w 3600643"/>
              <a:gd name="connsiteY362" fmla="*/ 2055738 h 4584557"/>
              <a:gd name="connsiteX363" fmla="*/ 127579 w 3600643"/>
              <a:gd name="connsiteY363" fmla="*/ 2055738 h 4584557"/>
              <a:gd name="connsiteX364" fmla="*/ 122686 w 3600643"/>
              <a:gd name="connsiteY364" fmla="*/ 2053288 h 4584557"/>
              <a:gd name="connsiteX365" fmla="*/ 91273 w 3600643"/>
              <a:gd name="connsiteY365" fmla="*/ 1992000 h 4584557"/>
              <a:gd name="connsiteX366" fmla="*/ 91030 w 3600643"/>
              <a:gd name="connsiteY366" fmla="*/ 1991536 h 4584557"/>
              <a:gd name="connsiteX367" fmla="*/ 53784 w 3600643"/>
              <a:gd name="connsiteY367" fmla="*/ 1918888 h 4584557"/>
              <a:gd name="connsiteX368" fmla="*/ 53528 w 3600643"/>
              <a:gd name="connsiteY368" fmla="*/ 1918387 h 4584557"/>
              <a:gd name="connsiteX369" fmla="*/ 561 w 3600643"/>
              <a:gd name="connsiteY369" fmla="*/ 1815058 h 4584557"/>
              <a:gd name="connsiteX370" fmla="*/ 1684 w 3600643"/>
              <a:gd name="connsiteY370" fmla="*/ 1809286 h 4584557"/>
              <a:gd name="connsiteX371" fmla="*/ 105346 w 3600643"/>
              <a:gd name="connsiteY371" fmla="*/ 1723924 h 4584557"/>
              <a:gd name="connsiteX372" fmla="*/ 105652 w 3600643"/>
              <a:gd name="connsiteY372" fmla="*/ 1723682 h 4584557"/>
              <a:gd name="connsiteX373" fmla="*/ 178598 w 3600643"/>
              <a:gd name="connsiteY373" fmla="*/ 1663601 h 4584557"/>
              <a:gd name="connsiteX374" fmla="*/ 178910 w 3600643"/>
              <a:gd name="connsiteY374" fmla="*/ 1663359 h 4584557"/>
              <a:gd name="connsiteX375" fmla="*/ 251860 w 3600643"/>
              <a:gd name="connsiteY375" fmla="*/ 1603278 h 4584557"/>
              <a:gd name="connsiteX376" fmla="*/ 252150 w 3600643"/>
              <a:gd name="connsiteY376" fmla="*/ 1603036 h 4584557"/>
              <a:gd name="connsiteX377" fmla="*/ 309706 w 3600643"/>
              <a:gd name="connsiteY377" fmla="*/ 1555650 h 4584557"/>
              <a:gd name="connsiteX378" fmla="*/ 309712 w 3600643"/>
              <a:gd name="connsiteY378" fmla="*/ 1555650 h 4584557"/>
              <a:gd name="connsiteX379" fmla="*/ 312715 w 3600643"/>
              <a:gd name="connsiteY379" fmla="*/ 1554592 h 4584557"/>
              <a:gd name="connsiteX380" fmla="*/ 324495 w 3600643"/>
              <a:gd name="connsiteY380" fmla="*/ 1554796 h 4584557"/>
              <a:gd name="connsiteX381" fmla="*/ 325085 w 3600643"/>
              <a:gd name="connsiteY381" fmla="*/ 1554815 h 4584557"/>
              <a:gd name="connsiteX382" fmla="*/ 381337 w 3600643"/>
              <a:gd name="connsiteY382" fmla="*/ 1555762 h 4584557"/>
              <a:gd name="connsiteX383" fmla="*/ 381912 w 3600643"/>
              <a:gd name="connsiteY383" fmla="*/ 1555762 h 4584557"/>
              <a:gd name="connsiteX384" fmla="*/ 438188 w 3600643"/>
              <a:gd name="connsiteY384" fmla="*/ 1556708 h 4584557"/>
              <a:gd name="connsiteX385" fmla="*/ 438732 w 3600643"/>
              <a:gd name="connsiteY385" fmla="*/ 1556708 h 4584557"/>
              <a:gd name="connsiteX386" fmla="*/ 495008 w 3600643"/>
              <a:gd name="connsiteY386" fmla="*/ 1557655 h 4584557"/>
              <a:gd name="connsiteX387" fmla="*/ 495588 w 3600643"/>
              <a:gd name="connsiteY387" fmla="*/ 1557673 h 4584557"/>
              <a:gd name="connsiteX388" fmla="*/ 551844 w 3600643"/>
              <a:gd name="connsiteY388" fmla="*/ 1558620 h 4584557"/>
              <a:gd name="connsiteX389" fmla="*/ 552425 w 3600643"/>
              <a:gd name="connsiteY389" fmla="*/ 1558638 h 4584557"/>
              <a:gd name="connsiteX390" fmla="*/ 572893 w 3600643"/>
              <a:gd name="connsiteY390" fmla="*/ 1558973 h 4584557"/>
              <a:gd name="connsiteX391" fmla="*/ 572893 w 3600643"/>
              <a:gd name="connsiteY391" fmla="*/ 1558973 h 4584557"/>
              <a:gd name="connsiteX392" fmla="*/ 576790 w 3600643"/>
              <a:gd name="connsiteY392" fmla="*/ 1561218 h 4584557"/>
              <a:gd name="connsiteX393" fmla="*/ 601646 w 3600643"/>
              <a:gd name="connsiteY393" fmla="*/ 1602943 h 4584557"/>
              <a:gd name="connsiteX394" fmla="*/ 601949 w 3600643"/>
              <a:gd name="connsiteY394" fmla="*/ 1603445 h 4584557"/>
              <a:gd name="connsiteX395" fmla="*/ 641030 w 3600643"/>
              <a:gd name="connsiteY395" fmla="*/ 1669058 h 4584557"/>
              <a:gd name="connsiteX396" fmla="*/ 641325 w 3600643"/>
              <a:gd name="connsiteY396" fmla="*/ 1669540 h 4584557"/>
              <a:gd name="connsiteX397" fmla="*/ 680417 w 3600643"/>
              <a:gd name="connsiteY397" fmla="*/ 1735172 h 4584557"/>
              <a:gd name="connsiteX398" fmla="*/ 680704 w 3600643"/>
              <a:gd name="connsiteY398" fmla="*/ 1735636 h 4584557"/>
              <a:gd name="connsiteX399" fmla="*/ 719790 w 3600643"/>
              <a:gd name="connsiteY399" fmla="*/ 1801249 h 4584557"/>
              <a:gd name="connsiteX400" fmla="*/ 720090 w 3600643"/>
              <a:gd name="connsiteY400" fmla="*/ 1801768 h 4584557"/>
              <a:gd name="connsiteX401" fmla="*/ 758675 w 3600643"/>
              <a:gd name="connsiteY401" fmla="*/ 1866528 h 4584557"/>
              <a:gd name="connsiteX402" fmla="*/ 1874860 w 3600643"/>
              <a:gd name="connsiteY402" fmla="*/ 1578889 h 4584557"/>
              <a:gd name="connsiteX403" fmla="*/ 2075363 w 3600643"/>
              <a:gd name="connsiteY403" fmla="*/ 1154182 h 4584557"/>
              <a:gd name="connsiteX404" fmla="*/ 2083920 w 3600643"/>
              <a:gd name="connsiteY404" fmla="*/ 1157733 h 4584557"/>
              <a:gd name="connsiteX405" fmla="*/ 1939875 w 3600643"/>
              <a:gd name="connsiteY405" fmla="*/ 1563334 h 4584557"/>
              <a:gd name="connsiteX406" fmla="*/ 2002423 w 3600643"/>
              <a:gd name="connsiteY406" fmla="*/ 1548430 h 4584557"/>
              <a:gd name="connsiteX407" fmla="*/ 2259145 w 3600643"/>
              <a:gd name="connsiteY407" fmla="*/ 839863 h 4584557"/>
              <a:gd name="connsiteX408" fmla="*/ 2175124 w 3600643"/>
              <a:gd name="connsiteY408" fmla="*/ 964537 h 4584557"/>
              <a:gd name="connsiteX409" fmla="*/ 2083920 w 3600643"/>
              <a:gd name="connsiteY409" fmla="*/ 1157733 h 4584557"/>
              <a:gd name="connsiteX410" fmla="*/ 2158735 w 3600643"/>
              <a:gd name="connsiteY410" fmla="*/ 1511178 h 4584557"/>
              <a:gd name="connsiteX411" fmla="*/ 2388657 w 3600643"/>
              <a:gd name="connsiteY411" fmla="*/ 887309 h 4584557"/>
              <a:gd name="connsiteX412" fmla="*/ 2340716 w 3600643"/>
              <a:gd name="connsiteY412" fmla="*/ 856585 h 4584557"/>
              <a:gd name="connsiteX413" fmla="*/ 2090917 w 3600643"/>
              <a:gd name="connsiteY413" fmla="*/ 1527345 h 4584557"/>
              <a:gd name="connsiteX414" fmla="*/ 2158735 w 3600643"/>
              <a:gd name="connsiteY414" fmla="*/ 1511178 h 4584557"/>
              <a:gd name="connsiteX415" fmla="*/ 2396656 w 3600643"/>
              <a:gd name="connsiteY415" fmla="*/ 892430 h 4584557"/>
              <a:gd name="connsiteX416" fmla="*/ 2169556 w 3600643"/>
              <a:gd name="connsiteY416" fmla="*/ 1508598 h 4584557"/>
              <a:gd name="connsiteX417" fmla="*/ 2239713 w 3600643"/>
              <a:gd name="connsiteY417" fmla="*/ 1491875 h 4584557"/>
              <a:gd name="connsiteX418" fmla="*/ 2447399 w 3600643"/>
              <a:gd name="connsiteY418" fmla="*/ 924951 h 4584557"/>
              <a:gd name="connsiteX419" fmla="*/ 2396656 w 3600643"/>
              <a:gd name="connsiteY419" fmla="*/ 892430 h 4584557"/>
              <a:gd name="connsiteX420" fmla="*/ 2455399 w 3600643"/>
              <a:gd name="connsiteY420" fmla="*/ 930072 h 4584557"/>
              <a:gd name="connsiteX421" fmla="*/ 2247990 w 3600643"/>
              <a:gd name="connsiteY421" fmla="*/ 1496255 h 4584557"/>
              <a:gd name="connsiteX422" fmla="*/ 2253447 w 3600643"/>
              <a:gd name="connsiteY422" fmla="*/ 1526194 h 4584557"/>
              <a:gd name="connsiteX423" fmla="*/ 2296005 w 3600643"/>
              <a:gd name="connsiteY423" fmla="*/ 1539632 h 4584557"/>
              <a:gd name="connsiteX424" fmla="*/ 2506643 w 3600643"/>
              <a:gd name="connsiteY424" fmla="*/ 962910 h 4584557"/>
              <a:gd name="connsiteX425" fmla="*/ 2455399 w 3600643"/>
              <a:gd name="connsiteY425" fmla="*/ 930072 h 4584557"/>
              <a:gd name="connsiteX426" fmla="*/ 2080078 w 3600643"/>
              <a:gd name="connsiteY426" fmla="*/ 1529925 h 4584557"/>
              <a:gd name="connsiteX427" fmla="*/ 2332754 w 3600643"/>
              <a:gd name="connsiteY427" fmla="*/ 851481 h 4584557"/>
              <a:gd name="connsiteX428" fmla="*/ 2277594 w 3600643"/>
              <a:gd name="connsiteY428" fmla="*/ 816135 h 4584557"/>
              <a:gd name="connsiteX429" fmla="*/ 2013187 w 3600643"/>
              <a:gd name="connsiteY429" fmla="*/ 1545869 h 4584557"/>
              <a:gd name="connsiteX430" fmla="*/ 2080078 w 3600643"/>
              <a:gd name="connsiteY430" fmla="*/ 1529925 h 4584557"/>
              <a:gd name="connsiteX431" fmla="*/ 2967209 w 3600643"/>
              <a:gd name="connsiteY431" fmla="*/ 1247030 h 4584557"/>
              <a:gd name="connsiteX432" fmla="*/ 2967451 w 3600643"/>
              <a:gd name="connsiteY432" fmla="*/ 1247199 h 4584557"/>
              <a:gd name="connsiteX433" fmla="*/ 2972258 w 3600643"/>
              <a:gd name="connsiteY433" fmla="*/ 1250319 h 4584557"/>
              <a:gd name="connsiteX434" fmla="*/ 3027511 w 3600643"/>
              <a:gd name="connsiteY434" fmla="*/ 1184518 h 4584557"/>
              <a:gd name="connsiteX435" fmla="*/ 2330564 w 3600643"/>
              <a:gd name="connsiteY435" fmla="*/ 741006 h 4584557"/>
              <a:gd name="connsiteX436" fmla="*/ 2281825 w 3600643"/>
              <a:gd name="connsiteY436" fmla="*/ 807844 h 4584557"/>
              <a:gd name="connsiteX437" fmla="*/ 2695918 w 3600643"/>
              <a:gd name="connsiteY437" fmla="*/ 1073184 h 4584557"/>
              <a:gd name="connsiteX438" fmla="*/ 2696196 w 3600643"/>
              <a:gd name="connsiteY438" fmla="*/ 1073364 h 4584557"/>
              <a:gd name="connsiteX439" fmla="*/ 2967209 w 3600643"/>
              <a:gd name="connsiteY439" fmla="*/ 1247030 h 4584557"/>
              <a:gd name="connsiteX440" fmla="*/ 2959080 w 3600643"/>
              <a:gd name="connsiteY440" fmla="*/ 1252819 h 4584557"/>
              <a:gd name="connsiteX441" fmla="*/ 2873129 w 3600643"/>
              <a:gd name="connsiteY441" fmla="*/ 1197739 h 4584557"/>
              <a:gd name="connsiteX442" fmla="*/ 2617743 w 3600643"/>
              <a:gd name="connsiteY442" fmla="*/ 1901255 h 4584557"/>
              <a:gd name="connsiteX443" fmla="*/ 2714682 w 3600643"/>
              <a:gd name="connsiteY443" fmla="*/ 1928559 h 4584557"/>
              <a:gd name="connsiteX444" fmla="*/ 2772292 w 3600643"/>
              <a:gd name="connsiteY444" fmla="*/ 1761064 h 4584557"/>
              <a:gd name="connsiteX445" fmla="*/ 2772441 w 3600643"/>
              <a:gd name="connsiteY445" fmla="*/ 1760675 h 4584557"/>
              <a:gd name="connsiteX446" fmla="*/ 2959080 w 3600643"/>
              <a:gd name="connsiteY446" fmla="*/ 1252819 h 4584557"/>
              <a:gd name="connsiteX447" fmla="*/ 2865129 w 3600643"/>
              <a:gd name="connsiteY447" fmla="*/ 1192622 h 4584557"/>
              <a:gd name="connsiteX448" fmla="*/ 2753973 w 3600643"/>
              <a:gd name="connsiteY448" fmla="*/ 1121398 h 4584557"/>
              <a:gd name="connsiteX449" fmla="*/ 2498421 w 3600643"/>
              <a:gd name="connsiteY449" fmla="*/ 1867660 h 4584557"/>
              <a:gd name="connsiteX450" fmla="*/ 2608816 w 3600643"/>
              <a:gd name="connsiteY450" fmla="*/ 1898750 h 4584557"/>
              <a:gd name="connsiteX451" fmla="*/ 2865129 w 3600643"/>
              <a:gd name="connsiteY451" fmla="*/ 1192622 h 4584557"/>
              <a:gd name="connsiteX452" fmla="*/ 2745956 w 3600643"/>
              <a:gd name="connsiteY452" fmla="*/ 1116253 h 4584557"/>
              <a:gd name="connsiteX453" fmla="*/ 2696029 w 3600643"/>
              <a:gd name="connsiteY453" fmla="*/ 1084259 h 4584557"/>
              <a:gd name="connsiteX454" fmla="*/ 2464697 w 3600643"/>
              <a:gd name="connsiteY454" fmla="*/ 1758280 h 4584557"/>
              <a:gd name="connsiteX455" fmla="*/ 2492815 w 3600643"/>
              <a:gd name="connsiteY455" fmla="*/ 1855428 h 4584557"/>
              <a:gd name="connsiteX456" fmla="*/ 2745956 w 3600643"/>
              <a:gd name="connsiteY456" fmla="*/ 1116253 h 4584557"/>
              <a:gd name="connsiteX457" fmla="*/ 2687993 w 3600643"/>
              <a:gd name="connsiteY457" fmla="*/ 1079109 h 4584557"/>
              <a:gd name="connsiteX458" fmla="*/ 2632702 w 3600643"/>
              <a:gd name="connsiteY458" fmla="*/ 1043689 h 4584557"/>
              <a:gd name="connsiteX459" fmla="*/ 2430250 w 3600643"/>
              <a:gd name="connsiteY459" fmla="*/ 1639249 h 4584557"/>
              <a:gd name="connsiteX460" fmla="*/ 2431605 w 3600643"/>
              <a:gd name="connsiteY460" fmla="*/ 1643945 h 4584557"/>
              <a:gd name="connsiteX461" fmla="*/ 2431753 w 3600643"/>
              <a:gd name="connsiteY461" fmla="*/ 1644427 h 4584557"/>
              <a:gd name="connsiteX462" fmla="*/ 2460206 w 3600643"/>
              <a:gd name="connsiteY462" fmla="*/ 1742782 h 4584557"/>
              <a:gd name="connsiteX463" fmla="*/ 2687993 w 3600643"/>
              <a:gd name="connsiteY463" fmla="*/ 1079109 h 4584557"/>
              <a:gd name="connsiteX464" fmla="*/ 2624685 w 3600643"/>
              <a:gd name="connsiteY464" fmla="*/ 1038542 h 4584557"/>
              <a:gd name="connsiteX465" fmla="*/ 2574647 w 3600643"/>
              <a:gd name="connsiteY465" fmla="*/ 1006485 h 4584557"/>
              <a:gd name="connsiteX466" fmla="*/ 2373716 w 3600643"/>
              <a:gd name="connsiteY466" fmla="*/ 1564207 h 4584557"/>
              <a:gd name="connsiteX467" fmla="*/ 2409667 w 3600643"/>
              <a:gd name="connsiteY467" fmla="*/ 1575566 h 4584557"/>
              <a:gd name="connsiteX468" fmla="*/ 2412785 w 3600643"/>
              <a:gd name="connsiteY468" fmla="*/ 1578926 h 4584557"/>
              <a:gd name="connsiteX469" fmla="*/ 2425758 w 3600643"/>
              <a:gd name="connsiteY469" fmla="*/ 1623713 h 4584557"/>
              <a:gd name="connsiteX470" fmla="*/ 2624685 w 3600643"/>
              <a:gd name="connsiteY470" fmla="*/ 1038542 h 4584557"/>
              <a:gd name="connsiteX471" fmla="*/ 2566666 w 3600643"/>
              <a:gd name="connsiteY471" fmla="*/ 1001372 h 4584557"/>
              <a:gd name="connsiteX472" fmla="*/ 2514624 w 3600643"/>
              <a:gd name="connsiteY472" fmla="*/ 968025 h 4584557"/>
              <a:gd name="connsiteX473" fmla="*/ 2304840 w 3600643"/>
              <a:gd name="connsiteY473" fmla="*/ 1542435 h 4584557"/>
              <a:gd name="connsiteX474" fmla="*/ 2364900 w 3600643"/>
              <a:gd name="connsiteY474" fmla="*/ 1561423 h 4584557"/>
              <a:gd name="connsiteX475" fmla="*/ 2566666 w 3600643"/>
              <a:gd name="connsiteY475" fmla="*/ 1001372 h 4584557"/>
              <a:gd name="connsiteX476" fmla="*/ 3148170 w 3600643"/>
              <a:gd name="connsiteY476" fmla="*/ 1125452 h 4584557"/>
              <a:gd name="connsiteX477" fmla="*/ 3384439 w 3600643"/>
              <a:gd name="connsiteY477" fmla="*/ 1271658 h 4584557"/>
              <a:gd name="connsiteX478" fmla="*/ 3339616 w 3600643"/>
              <a:gd name="connsiteY478" fmla="*/ 1132457 h 4584557"/>
              <a:gd name="connsiteX479" fmla="*/ 3210179 w 3600643"/>
              <a:gd name="connsiteY479" fmla="*/ 1053905 h 4584557"/>
              <a:gd name="connsiteX480" fmla="*/ 3148170 w 3600643"/>
              <a:gd name="connsiteY480" fmla="*/ 1125452 h 4584557"/>
              <a:gd name="connsiteX481" fmla="*/ 3386072 w 3600643"/>
              <a:gd name="connsiteY481" fmla="*/ 1283537 h 4584557"/>
              <a:gd name="connsiteX482" fmla="*/ 3142045 w 3600643"/>
              <a:gd name="connsiteY482" fmla="*/ 1132531 h 4584557"/>
              <a:gd name="connsiteX483" fmla="*/ 3078403 w 3600643"/>
              <a:gd name="connsiteY483" fmla="*/ 1205947 h 4584557"/>
              <a:gd name="connsiteX484" fmla="*/ 3328183 w 3600643"/>
              <a:gd name="connsiteY484" fmla="*/ 1364894 h 4584557"/>
              <a:gd name="connsiteX485" fmla="*/ 3386072 w 3600643"/>
              <a:gd name="connsiteY485" fmla="*/ 1283537 h 4584557"/>
              <a:gd name="connsiteX486" fmla="*/ 3509496 w 3600643"/>
              <a:gd name="connsiteY486" fmla="*/ 1340657 h 4584557"/>
              <a:gd name="connsiteX487" fmla="*/ 3392197 w 3600643"/>
              <a:gd name="connsiteY487" fmla="*/ 1503735 h 4584557"/>
              <a:gd name="connsiteX488" fmla="*/ 3440991 w 3600643"/>
              <a:gd name="connsiteY488" fmla="*/ 1522537 h 4584557"/>
              <a:gd name="connsiteX489" fmla="*/ 3543053 w 3600643"/>
              <a:gd name="connsiteY489" fmla="*/ 1355995 h 4584557"/>
              <a:gd name="connsiteX490" fmla="*/ 3509496 w 3600643"/>
              <a:gd name="connsiteY490" fmla="*/ 1340657 h 4584557"/>
              <a:gd name="connsiteX491" fmla="*/ 3383288 w 3600643"/>
              <a:gd name="connsiteY491" fmla="*/ 1500301 h 4584557"/>
              <a:gd name="connsiteX492" fmla="*/ 3500922 w 3600643"/>
              <a:gd name="connsiteY492" fmla="*/ 1336740 h 4584557"/>
              <a:gd name="connsiteX493" fmla="*/ 3448248 w 3600643"/>
              <a:gd name="connsiteY493" fmla="*/ 1312672 h 4584557"/>
              <a:gd name="connsiteX494" fmla="*/ 3330522 w 3600643"/>
              <a:gd name="connsiteY494" fmla="*/ 1479959 h 4584557"/>
              <a:gd name="connsiteX495" fmla="*/ 3383288 w 3600643"/>
              <a:gd name="connsiteY495" fmla="*/ 1500301 h 4584557"/>
              <a:gd name="connsiteX496" fmla="*/ 3551535 w 3600643"/>
              <a:gd name="connsiteY496" fmla="*/ 1359871 h 4584557"/>
              <a:gd name="connsiteX497" fmla="*/ 3449770 w 3600643"/>
              <a:gd name="connsiteY497" fmla="*/ 1525934 h 4584557"/>
              <a:gd name="connsiteX498" fmla="*/ 3487837 w 3600643"/>
              <a:gd name="connsiteY498" fmla="*/ 1540597 h 4584557"/>
              <a:gd name="connsiteX499" fmla="*/ 3585592 w 3600643"/>
              <a:gd name="connsiteY499" fmla="*/ 1375436 h 4584557"/>
              <a:gd name="connsiteX500" fmla="*/ 3551535 w 3600643"/>
              <a:gd name="connsiteY500" fmla="*/ 1359871 h 4584557"/>
              <a:gd name="connsiteX501" fmla="*/ 3321613 w 3600643"/>
              <a:gd name="connsiteY501" fmla="*/ 1476525 h 4584557"/>
              <a:gd name="connsiteX502" fmla="*/ 3439673 w 3600643"/>
              <a:gd name="connsiteY502" fmla="*/ 1308754 h 4584557"/>
              <a:gd name="connsiteX503" fmla="*/ 3394257 w 3600643"/>
              <a:gd name="connsiteY503" fmla="*/ 1287997 h 4584557"/>
              <a:gd name="connsiteX504" fmla="*/ 3273320 w 3600643"/>
              <a:gd name="connsiteY504" fmla="*/ 1457927 h 4584557"/>
              <a:gd name="connsiteX505" fmla="*/ 3321613 w 3600643"/>
              <a:gd name="connsiteY505" fmla="*/ 1476525 h 4584557"/>
              <a:gd name="connsiteX506" fmla="*/ 3267863 w 3600643"/>
              <a:gd name="connsiteY506" fmla="*/ 1449648 h 4584557"/>
              <a:gd name="connsiteX507" fmla="*/ 3322820 w 3600643"/>
              <a:gd name="connsiteY507" fmla="*/ 1372435 h 4584557"/>
              <a:gd name="connsiteX508" fmla="*/ 3072278 w 3600643"/>
              <a:gd name="connsiteY508" fmla="*/ 1213009 h 4584557"/>
              <a:gd name="connsiteX509" fmla="*/ 3015521 w 3600643"/>
              <a:gd name="connsiteY509" fmla="*/ 1278505 h 4584557"/>
              <a:gd name="connsiteX510" fmla="*/ 3263966 w 3600643"/>
              <a:gd name="connsiteY510" fmla="*/ 1440349 h 4584557"/>
              <a:gd name="connsiteX511" fmla="*/ 3265896 w 3600643"/>
              <a:gd name="connsiteY511" fmla="*/ 1442948 h 4584557"/>
              <a:gd name="connsiteX512" fmla="*/ 3265896 w 3600643"/>
              <a:gd name="connsiteY512" fmla="*/ 1442948 h 4584557"/>
              <a:gd name="connsiteX513" fmla="*/ 3267863 w 3600643"/>
              <a:gd name="connsiteY513" fmla="*/ 1449648 h 4584557"/>
              <a:gd name="connsiteX514" fmla="*/ 3396484 w 3600643"/>
              <a:gd name="connsiteY514" fmla="*/ 1278845 h 4584557"/>
              <a:gd name="connsiteX515" fmla="*/ 3438950 w 3600643"/>
              <a:gd name="connsiteY515" fmla="*/ 1298250 h 4584557"/>
              <a:gd name="connsiteX516" fmla="*/ 3331023 w 3600643"/>
              <a:gd name="connsiteY516" fmla="*/ 971340 h 4584557"/>
              <a:gd name="connsiteX517" fmla="*/ 3297207 w 3600643"/>
              <a:gd name="connsiteY517" fmla="*/ 953501 h 4584557"/>
              <a:gd name="connsiteX518" fmla="*/ 3293198 w 3600643"/>
              <a:gd name="connsiteY518" fmla="*/ 958126 h 4584557"/>
              <a:gd name="connsiteX519" fmla="*/ 3396484 w 3600643"/>
              <a:gd name="connsiteY519" fmla="*/ 1278845 h 4584557"/>
              <a:gd name="connsiteX520" fmla="*/ 3450438 w 3600643"/>
              <a:gd name="connsiteY520" fmla="*/ 1303507 h 4584557"/>
              <a:gd name="connsiteX521" fmla="*/ 3500235 w 3600643"/>
              <a:gd name="connsiteY521" fmla="*/ 1326259 h 4584557"/>
              <a:gd name="connsiteX522" fmla="*/ 3394127 w 3600643"/>
              <a:gd name="connsiteY522" fmla="*/ 1004629 h 4584557"/>
              <a:gd name="connsiteX523" fmla="*/ 3342846 w 3600643"/>
              <a:gd name="connsiteY523" fmla="*/ 977578 h 4584557"/>
              <a:gd name="connsiteX524" fmla="*/ 3450438 w 3600643"/>
              <a:gd name="connsiteY524" fmla="*/ 1303507 h 4584557"/>
              <a:gd name="connsiteX525" fmla="*/ 3511724 w 3600643"/>
              <a:gd name="connsiteY525" fmla="*/ 1331514 h 4584557"/>
              <a:gd name="connsiteX526" fmla="*/ 3542069 w 3600643"/>
              <a:gd name="connsiteY526" fmla="*/ 1345380 h 4584557"/>
              <a:gd name="connsiteX527" fmla="*/ 3439247 w 3600643"/>
              <a:gd name="connsiteY527" fmla="*/ 1028432 h 4584557"/>
              <a:gd name="connsiteX528" fmla="*/ 3405950 w 3600643"/>
              <a:gd name="connsiteY528" fmla="*/ 1010867 h 4584557"/>
              <a:gd name="connsiteX529" fmla="*/ 3511724 w 3600643"/>
              <a:gd name="connsiteY529" fmla="*/ 1331514 h 4584557"/>
              <a:gd name="connsiteX530" fmla="*/ 3553502 w 3600643"/>
              <a:gd name="connsiteY530" fmla="*/ 1350604 h 4584557"/>
              <a:gd name="connsiteX531" fmla="*/ 3593981 w 3600643"/>
              <a:gd name="connsiteY531" fmla="*/ 1369101 h 4584557"/>
              <a:gd name="connsiteX532" fmla="*/ 3595410 w 3600643"/>
              <a:gd name="connsiteY532" fmla="*/ 1369675 h 4584557"/>
              <a:gd name="connsiteX533" fmla="*/ 3484830 w 3600643"/>
              <a:gd name="connsiteY533" fmla="*/ 1052487 h 4584557"/>
              <a:gd name="connsiteX534" fmla="*/ 3450976 w 3600643"/>
              <a:gd name="connsiteY534" fmla="*/ 1034629 h 4584557"/>
              <a:gd name="connsiteX535" fmla="*/ 3553502 w 3600643"/>
              <a:gd name="connsiteY535" fmla="*/ 1350604 h 4584557"/>
              <a:gd name="connsiteX536" fmla="*/ 2336095 w 3600643"/>
              <a:gd name="connsiteY536" fmla="*/ 733576 h 4584557"/>
              <a:gd name="connsiteX537" fmla="*/ 3033506 w 3600643"/>
              <a:gd name="connsiteY537" fmla="*/ 1177380 h 4584557"/>
              <a:gd name="connsiteX538" fmla="*/ 3064167 w 3600643"/>
              <a:gd name="connsiteY538" fmla="*/ 1140872 h 4584557"/>
              <a:gd name="connsiteX539" fmla="*/ 2950283 w 3600643"/>
              <a:gd name="connsiteY539" fmla="*/ 1013876 h 4584557"/>
              <a:gd name="connsiteX540" fmla="*/ 2387729 w 3600643"/>
              <a:gd name="connsiteY540" fmla="*/ 665769 h 4584557"/>
              <a:gd name="connsiteX541" fmla="*/ 2351871 w 3600643"/>
              <a:gd name="connsiteY541" fmla="*/ 712580 h 4584557"/>
              <a:gd name="connsiteX542" fmla="*/ 2336095 w 3600643"/>
              <a:gd name="connsiteY542" fmla="*/ 733576 h 4584557"/>
              <a:gd name="connsiteX543" fmla="*/ 2257901 w 3600643"/>
              <a:gd name="connsiteY543" fmla="*/ 1601997 h 4584557"/>
              <a:gd name="connsiteX544" fmla="*/ 2257790 w 3600643"/>
              <a:gd name="connsiteY544" fmla="*/ 1601384 h 4584557"/>
              <a:gd name="connsiteX545" fmla="*/ 2253484 w 3600643"/>
              <a:gd name="connsiteY545" fmla="*/ 1577831 h 4584557"/>
              <a:gd name="connsiteX546" fmla="*/ 506658 w 3600643"/>
              <a:gd name="connsiteY546" fmla="*/ 2000835 h 4584557"/>
              <a:gd name="connsiteX547" fmla="*/ 478216 w 3600643"/>
              <a:gd name="connsiteY547" fmla="*/ 2057538 h 4584557"/>
              <a:gd name="connsiteX548" fmla="*/ 2267441 w 3600643"/>
              <a:gd name="connsiteY548" fmla="*/ 1654265 h 4584557"/>
              <a:gd name="connsiteX549" fmla="*/ 2257901 w 3600643"/>
              <a:gd name="connsiteY549" fmla="*/ 1601997 h 4584557"/>
              <a:gd name="connsiteX550" fmla="*/ 2266420 w 3600643"/>
              <a:gd name="connsiteY550" fmla="*/ 1597134 h 4584557"/>
              <a:gd name="connsiteX551" fmla="*/ 2420506 w 3600643"/>
              <a:gd name="connsiteY551" fmla="*/ 1638859 h 4584557"/>
              <a:gd name="connsiteX552" fmla="*/ 2404526 w 3600643"/>
              <a:gd name="connsiteY552" fmla="*/ 1583677 h 4584557"/>
              <a:gd name="connsiteX553" fmla="*/ 2255340 w 3600643"/>
              <a:gd name="connsiteY553" fmla="*/ 1536514 h 4584557"/>
              <a:gd name="connsiteX554" fmla="*/ 2266420 w 3600643"/>
              <a:gd name="connsiteY554" fmla="*/ 1597134 h 4584557"/>
              <a:gd name="connsiteX555" fmla="*/ 2423512 w 3600643"/>
              <a:gd name="connsiteY555" fmla="*/ 1649272 h 4584557"/>
              <a:gd name="connsiteX556" fmla="*/ 2268258 w 3600643"/>
              <a:gd name="connsiteY556" fmla="*/ 1607250 h 4584557"/>
              <a:gd name="connsiteX557" fmla="*/ 2277297 w 3600643"/>
              <a:gd name="connsiteY557" fmla="*/ 1656789 h 4584557"/>
              <a:gd name="connsiteX558" fmla="*/ 2277371 w 3600643"/>
              <a:gd name="connsiteY558" fmla="*/ 1657086 h 4584557"/>
              <a:gd name="connsiteX559" fmla="*/ 2280377 w 3600643"/>
              <a:gd name="connsiteY559" fmla="*/ 1673624 h 4584557"/>
              <a:gd name="connsiteX560" fmla="*/ 2373010 w 3600643"/>
              <a:gd name="connsiteY560" fmla="*/ 1701911 h 4584557"/>
              <a:gd name="connsiteX561" fmla="*/ 2445135 w 3600643"/>
              <a:gd name="connsiteY561" fmla="*/ 1723942 h 4584557"/>
              <a:gd name="connsiteX562" fmla="*/ 2423512 w 3600643"/>
              <a:gd name="connsiteY562" fmla="*/ 1649272 h 4584557"/>
              <a:gd name="connsiteX563" fmla="*/ 2448197 w 3600643"/>
              <a:gd name="connsiteY563" fmla="*/ 1734541 h 4584557"/>
              <a:gd name="connsiteX564" fmla="*/ 2381734 w 3600643"/>
              <a:gd name="connsiteY564" fmla="*/ 1714235 h 4584557"/>
              <a:gd name="connsiteX565" fmla="*/ 2282252 w 3600643"/>
              <a:gd name="connsiteY565" fmla="*/ 1683869 h 4584557"/>
              <a:gd name="connsiteX566" fmla="*/ 2291235 w 3600643"/>
              <a:gd name="connsiteY566" fmla="*/ 1733074 h 4584557"/>
              <a:gd name="connsiteX567" fmla="*/ 2291272 w 3600643"/>
              <a:gd name="connsiteY567" fmla="*/ 1733204 h 4584557"/>
              <a:gd name="connsiteX568" fmla="*/ 2291347 w 3600643"/>
              <a:gd name="connsiteY568" fmla="*/ 1733650 h 4584557"/>
              <a:gd name="connsiteX569" fmla="*/ 2296358 w 3600643"/>
              <a:gd name="connsiteY569" fmla="*/ 1761120 h 4584557"/>
              <a:gd name="connsiteX570" fmla="*/ 2445784 w 3600643"/>
              <a:gd name="connsiteY570" fmla="*/ 1804812 h 4584557"/>
              <a:gd name="connsiteX571" fmla="*/ 2470655 w 3600643"/>
              <a:gd name="connsiteY571" fmla="*/ 1812088 h 4584557"/>
              <a:gd name="connsiteX572" fmla="*/ 2455473 w 3600643"/>
              <a:gd name="connsiteY572" fmla="*/ 1759654 h 4584557"/>
              <a:gd name="connsiteX573" fmla="*/ 2455324 w 3600643"/>
              <a:gd name="connsiteY573" fmla="*/ 1759171 h 4584557"/>
              <a:gd name="connsiteX574" fmla="*/ 2448197 w 3600643"/>
              <a:gd name="connsiteY574" fmla="*/ 1734541 h 4584557"/>
              <a:gd name="connsiteX575" fmla="*/ 2737696 w 3600643"/>
              <a:gd name="connsiteY575" fmla="*/ 1890174 h 4584557"/>
              <a:gd name="connsiteX576" fmla="*/ 2847999 w 3600643"/>
              <a:gd name="connsiteY576" fmla="*/ 1922433 h 4584557"/>
              <a:gd name="connsiteX577" fmla="*/ 2811138 w 3600643"/>
              <a:gd name="connsiteY577" fmla="*/ 1845350 h 4584557"/>
              <a:gd name="connsiteX578" fmla="*/ 2758632 w 3600643"/>
              <a:gd name="connsiteY578" fmla="*/ 1829313 h 4584557"/>
              <a:gd name="connsiteX579" fmla="*/ 2737696 w 3600643"/>
              <a:gd name="connsiteY579" fmla="*/ 1890174 h 4584557"/>
              <a:gd name="connsiteX580" fmla="*/ 2853344 w 3600643"/>
              <a:gd name="connsiteY580" fmla="*/ 1933626 h 4584557"/>
              <a:gd name="connsiteX581" fmla="*/ 2734690 w 3600643"/>
              <a:gd name="connsiteY581" fmla="*/ 1898935 h 4584557"/>
              <a:gd name="connsiteX582" fmla="*/ 2722032 w 3600643"/>
              <a:gd name="connsiteY582" fmla="*/ 1935704 h 4584557"/>
              <a:gd name="connsiteX583" fmla="*/ 2722032 w 3600643"/>
              <a:gd name="connsiteY583" fmla="*/ 1935704 h 4584557"/>
              <a:gd name="connsiteX584" fmla="*/ 2716408 w 3600643"/>
              <a:gd name="connsiteY584" fmla="*/ 1938656 h 4584557"/>
              <a:gd name="connsiteX585" fmla="*/ 2491386 w 3600643"/>
              <a:gd name="connsiteY585" fmla="*/ 1875307 h 4584557"/>
              <a:gd name="connsiteX586" fmla="*/ 2490960 w 3600643"/>
              <a:gd name="connsiteY586" fmla="*/ 1875177 h 4584557"/>
              <a:gd name="connsiteX587" fmla="*/ 2489011 w 3600643"/>
              <a:gd name="connsiteY587" fmla="*/ 1873878 h 4584557"/>
              <a:gd name="connsiteX588" fmla="*/ 2488992 w 3600643"/>
              <a:gd name="connsiteY588" fmla="*/ 1873859 h 4584557"/>
              <a:gd name="connsiteX589" fmla="*/ 2488862 w 3600643"/>
              <a:gd name="connsiteY589" fmla="*/ 1873711 h 4584557"/>
              <a:gd name="connsiteX590" fmla="*/ 2488844 w 3600643"/>
              <a:gd name="connsiteY590" fmla="*/ 1873674 h 4584557"/>
              <a:gd name="connsiteX591" fmla="*/ 2488361 w 3600643"/>
              <a:gd name="connsiteY591" fmla="*/ 1872950 h 4584557"/>
              <a:gd name="connsiteX592" fmla="*/ 2488361 w 3600643"/>
              <a:gd name="connsiteY592" fmla="*/ 1872931 h 4584557"/>
              <a:gd name="connsiteX593" fmla="*/ 2488175 w 3600643"/>
              <a:gd name="connsiteY593" fmla="*/ 1872541 h 4584557"/>
              <a:gd name="connsiteX594" fmla="*/ 2488175 w 3600643"/>
              <a:gd name="connsiteY594" fmla="*/ 1872541 h 4584557"/>
              <a:gd name="connsiteX595" fmla="*/ 2488175 w 3600643"/>
              <a:gd name="connsiteY595" fmla="*/ 1872523 h 4584557"/>
              <a:gd name="connsiteX596" fmla="*/ 2488157 w 3600643"/>
              <a:gd name="connsiteY596" fmla="*/ 1872523 h 4584557"/>
              <a:gd name="connsiteX597" fmla="*/ 2488101 w 3600643"/>
              <a:gd name="connsiteY597" fmla="*/ 1872337 h 4584557"/>
              <a:gd name="connsiteX598" fmla="*/ 2488101 w 3600643"/>
              <a:gd name="connsiteY598" fmla="*/ 1872337 h 4584557"/>
              <a:gd name="connsiteX599" fmla="*/ 2488083 w 3600643"/>
              <a:gd name="connsiteY599" fmla="*/ 1872300 h 4584557"/>
              <a:gd name="connsiteX600" fmla="*/ 2488064 w 3600643"/>
              <a:gd name="connsiteY600" fmla="*/ 1872226 h 4584557"/>
              <a:gd name="connsiteX601" fmla="*/ 2488027 w 3600643"/>
              <a:gd name="connsiteY601" fmla="*/ 1872114 h 4584557"/>
              <a:gd name="connsiteX602" fmla="*/ 2488008 w 3600643"/>
              <a:gd name="connsiteY602" fmla="*/ 1872077 h 4584557"/>
              <a:gd name="connsiteX603" fmla="*/ 2487990 w 3600643"/>
              <a:gd name="connsiteY603" fmla="*/ 1872003 h 4584557"/>
              <a:gd name="connsiteX604" fmla="*/ 2487990 w 3600643"/>
              <a:gd name="connsiteY604" fmla="*/ 1871985 h 4584557"/>
              <a:gd name="connsiteX605" fmla="*/ 2473699 w 3600643"/>
              <a:gd name="connsiteY605" fmla="*/ 1822612 h 4584557"/>
              <a:gd name="connsiteX606" fmla="*/ 2454378 w 3600643"/>
              <a:gd name="connsiteY606" fmla="*/ 1816970 h 4584557"/>
              <a:gd name="connsiteX607" fmla="*/ 2298214 w 3600643"/>
              <a:gd name="connsiteY607" fmla="*/ 1771310 h 4584557"/>
              <a:gd name="connsiteX608" fmla="*/ 2309628 w 3600643"/>
              <a:gd name="connsiteY608" fmla="*/ 1833712 h 4584557"/>
              <a:gd name="connsiteX609" fmla="*/ 2883671 w 3600643"/>
              <a:gd name="connsiteY609" fmla="*/ 1997048 h 4584557"/>
              <a:gd name="connsiteX610" fmla="*/ 2853344 w 3600643"/>
              <a:gd name="connsiteY610" fmla="*/ 1933626 h 4584557"/>
              <a:gd name="connsiteX611" fmla="*/ 2761639 w 3600643"/>
              <a:gd name="connsiteY611" fmla="*/ 1820571 h 4584557"/>
              <a:gd name="connsiteX612" fmla="*/ 2805737 w 3600643"/>
              <a:gd name="connsiteY612" fmla="*/ 1834027 h 4584557"/>
              <a:gd name="connsiteX613" fmla="*/ 2777396 w 3600643"/>
              <a:gd name="connsiteY613" fmla="*/ 1774762 h 4584557"/>
              <a:gd name="connsiteX614" fmla="*/ 2761639 w 3600643"/>
              <a:gd name="connsiteY614" fmla="*/ 1820571 h 4584557"/>
              <a:gd name="connsiteX615" fmla="*/ 2244928 w 3600643"/>
              <a:gd name="connsiteY615" fmla="*/ 1530908 h 4584557"/>
              <a:gd name="connsiteX616" fmla="*/ 2244798 w 3600643"/>
              <a:gd name="connsiteY616" fmla="*/ 1530240 h 4584557"/>
              <a:gd name="connsiteX617" fmla="*/ 2239545 w 3600643"/>
              <a:gd name="connsiteY617" fmla="*/ 1501452 h 4584557"/>
              <a:gd name="connsiteX618" fmla="*/ 1879184 w 3600643"/>
              <a:gd name="connsiteY618" fmla="*/ 1587334 h 4584557"/>
              <a:gd name="connsiteX619" fmla="*/ 1878924 w 3600643"/>
              <a:gd name="connsiteY619" fmla="*/ 1587389 h 4584557"/>
              <a:gd name="connsiteX620" fmla="*/ 757786 w 3600643"/>
              <a:gd name="connsiteY620" fmla="*/ 1876291 h 4584557"/>
              <a:gd name="connsiteX621" fmla="*/ 757452 w 3600643"/>
              <a:gd name="connsiteY621" fmla="*/ 1876384 h 4584557"/>
              <a:gd name="connsiteX622" fmla="*/ 694888 w 3600643"/>
              <a:gd name="connsiteY622" fmla="*/ 1892513 h 4584557"/>
              <a:gd name="connsiteX623" fmla="*/ 694196 w 3600643"/>
              <a:gd name="connsiteY623" fmla="*/ 1892680 h 4584557"/>
              <a:gd name="connsiteX624" fmla="*/ 633553 w 3600643"/>
              <a:gd name="connsiteY624" fmla="*/ 1908308 h 4584557"/>
              <a:gd name="connsiteX625" fmla="*/ 632875 w 3600643"/>
              <a:gd name="connsiteY625" fmla="*/ 1908494 h 4584557"/>
              <a:gd name="connsiteX626" fmla="*/ 572210 w 3600643"/>
              <a:gd name="connsiteY626" fmla="*/ 1924122 h 4584557"/>
              <a:gd name="connsiteX627" fmla="*/ 571558 w 3600643"/>
              <a:gd name="connsiteY627" fmla="*/ 1924289 h 4584557"/>
              <a:gd name="connsiteX628" fmla="*/ 543154 w 3600643"/>
              <a:gd name="connsiteY628" fmla="*/ 1931603 h 4584557"/>
              <a:gd name="connsiteX629" fmla="*/ 512259 w 3600643"/>
              <a:gd name="connsiteY629" fmla="*/ 1989958 h 4584557"/>
              <a:gd name="connsiteX630" fmla="*/ 2251832 w 3600643"/>
              <a:gd name="connsiteY630" fmla="*/ 1568717 h 4584557"/>
              <a:gd name="connsiteX631" fmla="*/ 2244928 w 3600643"/>
              <a:gd name="connsiteY631" fmla="*/ 1530908 h 4584557"/>
              <a:gd name="connsiteX632" fmla="*/ 2287802 w 3600643"/>
              <a:gd name="connsiteY632" fmla="*/ 1765649 h 4584557"/>
              <a:gd name="connsiteX633" fmla="*/ 2287765 w 3600643"/>
              <a:gd name="connsiteY633" fmla="*/ 1765538 h 4584557"/>
              <a:gd name="connsiteX634" fmla="*/ 2287765 w 3600643"/>
              <a:gd name="connsiteY634" fmla="*/ 1765519 h 4584557"/>
              <a:gd name="connsiteX635" fmla="*/ 2283050 w 3600643"/>
              <a:gd name="connsiteY635" fmla="*/ 1739719 h 4584557"/>
              <a:gd name="connsiteX636" fmla="*/ 437937 w 3600643"/>
              <a:gd name="connsiteY636" fmla="*/ 2142492 h 4584557"/>
              <a:gd name="connsiteX637" fmla="*/ 412948 w 3600643"/>
              <a:gd name="connsiteY637" fmla="*/ 2198249 h 4584557"/>
              <a:gd name="connsiteX638" fmla="*/ 2297713 w 3600643"/>
              <a:gd name="connsiteY638" fmla="*/ 1819995 h 4584557"/>
              <a:gd name="connsiteX639" fmla="*/ 2287802 w 3600643"/>
              <a:gd name="connsiteY639" fmla="*/ 1765649 h 4584557"/>
              <a:gd name="connsiteX640" fmla="*/ 2301109 w 3600643"/>
              <a:gd name="connsiteY640" fmla="*/ 1838538 h 4584557"/>
              <a:gd name="connsiteX641" fmla="*/ 2300979 w 3600643"/>
              <a:gd name="connsiteY641" fmla="*/ 1837869 h 4584557"/>
              <a:gd name="connsiteX642" fmla="*/ 2299383 w 3600643"/>
              <a:gd name="connsiteY642" fmla="*/ 1829090 h 4584557"/>
              <a:gd name="connsiteX643" fmla="*/ 408449 w 3600643"/>
              <a:gd name="connsiteY643" fmla="*/ 2208569 h 4584557"/>
              <a:gd name="connsiteX644" fmla="*/ 390171 w 3600643"/>
              <a:gd name="connsiteY644" fmla="*/ 2251389 h 4584557"/>
              <a:gd name="connsiteX645" fmla="*/ 381417 w 3600643"/>
              <a:gd name="connsiteY645" fmla="*/ 2272456 h 4584557"/>
              <a:gd name="connsiteX646" fmla="*/ 2313804 w 3600643"/>
              <a:gd name="connsiteY646" fmla="*/ 1908086 h 4584557"/>
              <a:gd name="connsiteX647" fmla="*/ 2301109 w 3600643"/>
              <a:gd name="connsiteY647" fmla="*/ 1838538 h 4584557"/>
              <a:gd name="connsiteX648" fmla="*/ 2888998 w 3600643"/>
              <a:gd name="connsiteY648" fmla="*/ 2008204 h 4584557"/>
              <a:gd name="connsiteX649" fmla="*/ 2311484 w 3600643"/>
              <a:gd name="connsiteY649" fmla="*/ 1843883 h 4584557"/>
              <a:gd name="connsiteX650" fmla="*/ 2323214 w 3600643"/>
              <a:gd name="connsiteY650" fmla="*/ 1908123 h 4584557"/>
              <a:gd name="connsiteX651" fmla="*/ 2922276 w 3600643"/>
              <a:gd name="connsiteY651" fmla="*/ 2077807 h 4584557"/>
              <a:gd name="connsiteX652" fmla="*/ 2888998 w 3600643"/>
              <a:gd name="connsiteY652" fmla="*/ 2008204 h 4584557"/>
              <a:gd name="connsiteX653" fmla="*/ 2927603 w 3600643"/>
              <a:gd name="connsiteY653" fmla="*/ 2088944 h 4584557"/>
              <a:gd name="connsiteX654" fmla="*/ 2325070 w 3600643"/>
              <a:gd name="connsiteY654" fmla="*/ 1918276 h 4584557"/>
              <a:gd name="connsiteX655" fmla="*/ 2339083 w 3600643"/>
              <a:gd name="connsiteY655" fmla="*/ 1994969 h 4584557"/>
              <a:gd name="connsiteX656" fmla="*/ 2961605 w 3600643"/>
              <a:gd name="connsiteY656" fmla="*/ 2160069 h 4584557"/>
              <a:gd name="connsiteX657" fmla="*/ 2927603 w 3600643"/>
              <a:gd name="connsiteY657" fmla="*/ 2088944 h 4584557"/>
              <a:gd name="connsiteX658" fmla="*/ 2966857 w 3600643"/>
              <a:gd name="connsiteY658" fmla="*/ 2171039 h 4584557"/>
              <a:gd name="connsiteX659" fmla="*/ 2340920 w 3600643"/>
              <a:gd name="connsiteY659" fmla="*/ 2005048 h 4584557"/>
              <a:gd name="connsiteX660" fmla="*/ 2356251 w 3600643"/>
              <a:gd name="connsiteY660" fmla="*/ 2088981 h 4584557"/>
              <a:gd name="connsiteX661" fmla="*/ 3002437 w 3600643"/>
              <a:gd name="connsiteY661" fmla="*/ 2245468 h 4584557"/>
              <a:gd name="connsiteX662" fmla="*/ 2966857 w 3600643"/>
              <a:gd name="connsiteY662" fmla="*/ 2171039 h 4584557"/>
              <a:gd name="connsiteX663" fmla="*/ 3007596 w 3600643"/>
              <a:gd name="connsiteY663" fmla="*/ 2256234 h 4584557"/>
              <a:gd name="connsiteX664" fmla="*/ 2358070 w 3600643"/>
              <a:gd name="connsiteY664" fmla="*/ 2098948 h 4584557"/>
              <a:gd name="connsiteX665" fmla="*/ 2373400 w 3600643"/>
              <a:gd name="connsiteY665" fmla="*/ 2182955 h 4584557"/>
              <a:gd name="connsiteX666" fmla="*/ 3040132 w 3600643"/>
              <a:gd name="connsiteY666" fmla="*/ 2324297 h 4584557"/>
              <a:gd name="connsiteX667" fmla="*/ 3007596 w 3600643"/>
              <a:gd name="connsiteY667" fmla="*/ 2256234 h 4584557"/>
              <a:gd name="connsiteX668" fmla="*/ 2399125 w 3600643"/>
              <a:gd name="connsiteY668" fmla="*/ 2323795 h 4584557"/>
              <a:gd name="connsiteX669" fmla="*/ 3101955 w 3600643"/>
              <a:gd name="connsiteY669" fmla="*/ 2453611 h 4584557"/>
              <a:gd name="connsiteX670" fmla="*/ 3084435 w 3600643"/>
              <a:gd name="connsiteY670" fmla="*/ 2416934 h 4584557"/>
              <a:gd name="connsiteX671" fmla="*/ 2391329 w 3600643"/>
              <a:gd name="connsiteY671" fmla="*/ 2281105 h 4584557"/>
              <a:gd name="connsiteX672" fmla="*/ 2399125 w 3600643"/>
              <a:gd name="connsiteY672" fmla="*/ 2323795 h 4584557"/>
              <a:gd name="connsiteX673" fmla="*/ 3099375 w 3600643"/>
              <a:gd name="connsiteY673" fmla="*/ 2462539 h 4584557"/>
              <a:gd name="connsiteX674" fmla="*/ 2398141 w 3600643"/>
              <a:gd name="connsiteY674" fmla="*/ 2333020 h 4584557"/>
              <a:gd name="connsiteX675" fmla="*/ 2377150 w 3600643"/>
              <a:gd name="connsiteY675" fmla="*/ 2389390 h 4584557"/>
              <a:gd name="connsiteX676" fmla="*/ 2376945 w 3600643"/>
              <a:gd name="connsiteY676" fmla="*/ 2389928 h 4584557"/>
              <a:gd name="connsiteX677" fmla="*/ 2359536 w 3600643"/>
              <a:gd name="connsiteY677" fmla="*/ 2436628 h 4584557"/>
              <a:gd name="connsiteX678" fmla="*/ 3003569 w 3600643"/>
              <a:gd name="connsiteY678" fmla="*/ 2549014 h 4584557"/>
              <a:gd name="connsiteX679" fmla="*/ 3060975 w 3600643"/>
              <a:gd name="connsiteY679" fmla="*/ 2493888 h 4584557"/>
              <a:gd name="connsiteX680" fmla="*/ 3061346 w 3600643"/>
              <a:gd name="connsiteY680" fmla="*/ 2493573 h 4584557"/>
              <a:gd name="connsiteX681" fmla="*/ 3099375 w 3600643"/>
              <a:gd name="connsiteY681" fmla="*/ 2462539 h 4584557"/>
              <a:gd name="connsiteX682" fmla="*/ 2348846 w 3600643"/>
              <a:gd name="connsiteY682" fmla="*/ 2438855 h 4584557"/>
              <a:gd name="connsiteX683" fmla="*/ 2349031 w 3600643"/>
              <a:gd name="connsiteY683" fmla="*/ 2438372 h 4584557"/>
              <a:gd name="connsiteX684" fmla="*/ 2365698 w 3600643"/>
              <a:gd name="connsiteY684" fmla="*/ 2393622 h 4584557"/>
              <a:gd name="connsiteX685" fmla="*/ 318866 w 3600643"/>
              <a:gd name="connsiteY685" fmla="*/ 2645216 h 4584557"/>
              <a:gd name="connsiteX686" fmla="*/ 360676 w 3600643"/>
              <a:gd name="connsiteY686" fmla="*/ 2701140 h 4584557"/>
              <a:gd name="connsiteX687" fmla="*/ 2333626 w 3600643"/>
              <a:gd name="connsiteY687" fmla="*/ 2479726 h 4584557"/>
              <a:gd name="connsiteX688" fmla="*/ 2348846 w 3600643"/>
              <a:gd name="connsiteY688" fmla="*/ 2438855 h 4584557"/>
              <a:gd name="connsiteX689" fmla="*/ 2995272 w 3600643"/>
              <a:gd name="connsiteY689" fmla="*/ 2556977 h 4584557"/>
              <a:gd name="connsiteX690" fmla="*/ 2356251 w 3600643"/>
              <a:gd name="connsiteY690" fmla="*/ 2445463 h 4584557"/>
              <a:gd name="connsiteX691" fmla="*/ 2341329 w 3600643"/>
              <a:gd name="connsiteY691" fmla="*/ 2485536 h 4584557"/>
              <a:gd name="connsiteX692" fmla="*/ 2341310 w 3600643"/>
              <a:gd name="connsiteY692" fmla="*/ 2485573 h 4584557"/>
              <a:gd name="connsiteX693" fmla="*/ 2334350 w 3600643"/>
              <a:gd name="connsiteY693" fmla="*/ 2504282 h 4584557"/>
              <a:gd name="connsiteX694" fmla="*/ 2939407 w 3600643"/>
              <a:gd name="connsiteY694" fmla="*/ 2610599 h 4584557"/>
              <a:gd name="connsiteX695" fmla="*/ 2995272 w 3600643"/>
              <a:gd name="connsiteY695" fmla="*/ 2556977 h 4584557"/>
              <a:gd name="connsiteX696" fmla="*/ 2323641 w 3600643"/>
              <a:gd name="connsiteY696" fmla="*/ 2506528 h 4584557"/>
              <a:gd name="connsiteX697" fmla="*/ 2323827 w 3600643"/>
              <a:gd name="connsiteY697" fmla="*/ 2506027 h 4584557"/>
              <a:gd name="connsiteX698" fmla="*/ 2330007 w 3600643"/>
              <a:gd name="connsiteY698" fmla="*/ 2489452 h 4584557"/>
              <a:gd name="connsiteX699" fmla="*/ 367116 w 3600643"/>
              <a:gd name="connsiteY699" fmla="*/ 2709733 h 4584557"/>
              <a:gd name="connsiteX700" fmla="*/ 408908 w 3600643"/>
              <a:gd name="connsiteY700" fmla="*/ 2765621 h 4584557"/>
              <a:gd name="connsiteX701" fmla="*/ 2293815 w 3600643"/>
              <a:gd name="connsiteY701" fmla="*/ 2586637 h 4584557"/>
              <a:gd name="connsiteX702" fmla="*/ 2323641 w 3600643"/>
              <a:gd name="connsiteY702" fmla="*/ 2506528 h 4584557"/>
              <a:gd name="connsiteX703" fmla="*/ 2931129 w 3600643"/>
              <a:gd name="connsiteY703" fmla="*/ 2618562 h 4584557"/>
              <a:gd name="connsiteX704" fmla="*/ 2331047 w 3600643"/>
              <a:gd name="connsiteY704" fmla="*/ 2513117 h 4584557"/>
              <a:gd name="connsiteX705" fmla="*/ 2303429 w 3600643"/>
              <a:gd name="connsiteY705" fmla="*/ 2587306 h 4584557"/>
              <a:gd name="connsiteX706" fmla="*/ 2868545 w 3600643"/>
              <a:gd name="connsiteY706" fmla="*/ 2678644 h 4584557"/>
              <a:gd name="connsiteX707" fmla="*/ 2931129 w 3600643"/>
              <a:gd name="connsiteY707" fmla="*/ 2618562 h 4584557"/>
              <a:gd name="connsiteX708" fmla="*/ 2860193 w 3600643"/>
              <a:gd name="connsiteY708" fmla="*/ 2686662 h 4584557"/>
              <a:gd name="connsiteX709" fmla="*/ 2300126 w 3600643"/>
              <a:gd name="connsiteY709" fmla="*/ 2596141 h 4584557"/>
              <a:gd name="connsiteX710" fmla="*/ 2267330 w 3600643"/>
              <a:gd name="connsiteY710" fmla="*/ 2684212 h 4584557"/>
              <a:gd name="connsiteX711" fmla="*/ 2789293 w 3600643"/>
              <a:gd name="connsiteY711" fmla="*/ 2754707 h 4584557"/>
              <a:gd name="connsiteX712" fmla="*/ 2860193 w 3600643"/>
              <a:gd name="connsiteY712" fmla="*/ 2686662 h 4584557"/>
              <a:gd name="connsiteX713" fmla="*/ 2786249 w 3600643"/>
              <a:gd name="connsiteY713" fmla="*/ 2763635 h 4584557"/>
              <a:gd name="connsiteX714" fmla="*/ 2265567 w 3600643"/>
              <a:gd name="connsiteY714" fmla="*/ 2693307 h 4584557"/>
              <a:gd name="connsiteX715" fmla="*/ 2264936 w 3600643"/>
              <a:gd name="connsiteY715" fmla="*/ 2777073 h 4584557"/>
              <a:gd name="connsiteX716" fmla="*/ 2785767 w 3600643"/>
              <a:gd name="connsiteY716" fmla="*/ 2835335 h 4584557"/>
              <a:gd name="connsiteX717" fmla="*/ 2786249 w 3600643"/>
              <a:gd name="connsiteY717" fmla="*/ 2763635 h 4584557"/>
              <a:gd name="connsiteX718" fmla="*/ 2665294 w 3600643"/>
              <a:gd name="connsiteY718" fmla="*/ 2929291 h 4584557"/>
              <a:gd name="connsiteX719" fmla="*/ 2645806 w 3600643"/>
              <a:gd name="connsiteY719" fmla="*/ 4354049 h 4584557"/>
              <a:gd name="connsiteX720" fmla="*/ 2679232 w 3600643"/>
              <a:gd name="connsiteY720" fmla="*/ 4345548 h 4584557"/>
              <a:gd name="connsiteX721" fmla="*/ 2714014 w 3600643"/>
              <a:gd name="connsiteY721" fmla="*/ 2935324 h 4584557"/>
              <a:gd name="connsiteX722" fmla="*/ 2665294 w 3600643"/>
              <a:gd name="connsiteY722" fmla="*/ 2929291 h 4584557"/>
              <a:gd name="connsiteX723" fmla="*/ 2636544 w 3600643"/>
              <a:gd name="connsiteY723" fmla="*/ 4356425 h 4584557"/>
              <a:gd name="connsiteX724" fmla="*/ 2656069 w 3600643"/>
              <a:gd name="connsiteY724" fmla="*/ 2928140 h 4584557"/>
              <a:gd name="connsiteX725" fmla="*/ 2599888 w 3600643"/>
              <a:gd name="connsiteY725" fmla="*/ 2921199 h 4584557"/>
              <a:gd name="connsiteX726" fmla="*/ 2576967 w 3600643"/>
              <a:gd name="connsiteY726" fmla="*/ 4371608 h 4584557"/>
              <a:gd name="connsiteX727" fmla="*/ 2636544 w 3600643"/>
              <a:gd name="connsiteY727" fmla="*/ 4356425 h 4584557"/>
              <a:gd name="connsiteX728" fmla="*/ 2570211 w 3600643"/>
              <a:gd name="connsiteY728" fmla="*/ 4214174 h 4584557"/>
              <a:gd name="connsiteX729" fmla="*/ 2590664 w 3600643"/>
              <a:gd name="connsiteY729" fmla="*/ 2920048 h 4584557"/>
              <a:gd name="connsiteX730" fmla="*/ 2550574 w 3600643"/>
              <a:gd name="connsiteY730" fmla="*/ 2915092 h 4584557"/>
              <a:gd name="connsiteX731" fmla="*/ 2548050 w 3600643"/>
              <a:gd name="connsiteY731" fmla="*/ 3671228 h 4584557"/>
              <a:gd name="connsiteX732" fmla="*/ 2570211 w 3600643"/>
              <a:gd name="connsiteY732" fmla="*/ 4214174 h 4584557"/>
              <a:gd name="connsiteX733" fmla="*/ 2540459 w 3600643"/>
              <a:gd name="connsiteY733" fmla="*/ 3711933 h 4584557"/>
              <a:gd name="connsiteX734" fmla="*/ 2538696 w 3600643"/>
              <a:gd name="connsiteY734" fmla="*/ 3708313 h 4584557"/>
              <a:gd name="connsiteX735" fmla="*/ 2538807 w 3600643"/>
              <a:gd name="connsiteY735" fmla="*/ 3671563 h 4584557"/>
              <a:gd name="connsiteX736" fmla="*/ 2509984 w 3600643"/>
              <a:gd name="connsiteY736" fmla="*/ 2965077 h 4584557"/>
              <a:gd name="connsiteX737" fmla="*/ 2439103 w 3600643"/>
              <a:gd name="connsiteY737" fmla="*/ 2960232 h 4584557"/>
              <a:gd name="connsiteX738" fmla="*/ 2430528 w 3600643"/>
              <a:gd name="connsiteY738" fmla="*/ 3014523 h 4584557"/>
              <a:gd name="connsiteX739" fmla="*/ 2516981 w 3600643"/>
              <a:gd name="connsiteY739" fmla="*/ 4364239 h 4584557"/>
              <a:gd name="connsiteX740" fmla="*/ 2567408 w 3600643"/>
              <a:gd name="connsiteY740" fmla="*/ 4372146 h 4584557"/>
              <a:gd name="connsiteX741" fmla="*/ 2540459 w 3600643"/>
              <a:gd name="connsiteY741" fmla="*/ 3711933 h 4584557"/>
              <a:gd name="connsiteX742" fmla="*/ 2539513 w 3600643"/>
              <a:gd name="connsiteY742" fmla="*/ 3461768 h 4584557"/>
              <a:gd name="connsiteX743" fmla="*/ 2541331 w 3600643"/>
              <a:gd name="connsiteY743" fmla="*/ 2913941 h 4584557"/>
              <a:gd name="connsiteX744" fmla="*/ 2517018 w 3600643"/>
              <a:gd name="connsiteY744" fmla="*/ 2910934 h 4584557"/>
              <a:gd name="connsiteX745" fmla="*/ 2519041 w 3600643"/>
              <a:gd name="connsiteY745" fmla="*/ 2960492 h 4584557"/>
              <a:gd name="connsiteX746" fmla="*/ 2519059 w 3600643"/>
              <a:gd name="connsiteY746" fmla="*/ 2960696 h 4584557"/>
              <a:gd name="connsiteX747" fmla="*/ 2539513 w 3600643"/>
              <a:gd name="connsiteY747" fmla="*/ 3461768 h 4584557"/>
              <a:gd name="connsiteX748" fmla="*/ 2576929 w 3600643"/>
              <a:gd name="connsiteY748" fmla="*/ 4381185 h 4584557"/>
              <a:gd name="connsiteX749" fmla="*/ 2578971 w 3600643"/>
              <a:gd name="connsiteY749" fmla="*/ 4505116 h 4584557"/>
              <a:gd name="connsiteX750" fmla="*/ 2696512 w 3600643"/>
              <a:gd name="connsiteY750" fmla="*/ 4476756 h 4584557"/>
              <a:gd name="connsiteX751" fmla="*/ 2692429 w 3600643"/>
              <a:gd name="connsiteY751" fmla="*/ 4352416 h 4584557"/>
              <a:gd name="connsiteX752" fmla="*/ 2684800 w 3600643"/>
              <a:gd name="connsiteY752" fmla="*/ 4353696 h 4584557"/>
              <a:gd name="connsiteX753" fmla="*/ 2576929 w 3600643"/>
              <a:gd name="connsiteY753" fmla="*/ 4381185 h 4584557"/>
              <a:gd name="connsiteX754" fmla="*/ 2569728 w 3600643"/>
              <a:gd name="connsiteY754" fmla="*/ 4505915 h 4584557"/>
              <a:gd name="connsiteX755" fmla="*/ 2567705 w 3600643"/>
              <a:gd name="connsiteY755" fmla="*/ 4381556 h 4584557"/>
              <a:gd name="connsiteX756" fmla="*/ 2512062 w 3600643"/>
              <a:gd name="connsiteY756" fmla="*/ 4372814 h 4584557"/>
              <a:gd name="connsiteX757" fmla="*/ 2511691 w 3600643"/>
              <a:gd name="connsiteY757" fmla="*/ 4372759 h 4584557"/>
              <a:gd name="connsiteX758" fmla="*/ 2439455 w 3600643"/>
              <a:gd name="connsiteY758" fmla="*/ 4361399 h 4584557"/>
              <a:gd name="connsiteX759" fmla="*/ 2439084 w 3600643"/>
              <a:gd name="connsiteY759" fmla="*/ 4361344 h 4584557"/>
              <a:gd name="connsiteX760" fmla="*/ 2366125 w 3600643"/>
              <a:gd name="connsiteY760" fmla="*/ 4349873 h 4584557"/>
              <a:gd name="connsiteX761" fmla="*/ 2365735 w 3600643"/>
              <a:gd name="connsiteY761" fmla="*/ 4349817 h 4584557"/>
              <a:gd name="connsiteX762" fmla="*/ 2343259 w 3600643"/>
              <a:gd name="connsiteY762" fmla="*/ 4346291 h 4584557"/>
              <a:gd name="connsiteX763" fmla="*/ 2329580 w 3600643"/>
              <a:gd name="connsiteY763" fmla="*/ 4351914 h 4584557"/>
              <a:gd name="connsiteX764" fmla="*/ 2363860 w 3600643"/>
              <a:gd name="connsiteY764" fmla="*/ 4488041 h 4584557"/>
              <a:gd name="connsiteX765" fmla="*/ 2569728 w 3600643"/>
              <a:gd name="connsiteY765" fmla="*/ 4505915 h 4584557"/>
              <a:gd name="connsiteX766" fmla="*/ 2509594 w 3600643"/>
              <a:gd name="connsiteY766" fmla="*/ 2955759 h 4584557"/>
              <a:gd name="connsiteX767" fmla="*/ 2507719 w 3600643"/>
              <a:gd name="connsiteY767" fmla="*/ 2909784 h 4584557"/>
              <a:gd name="connsiteX768" fmla="*/ 2448234 w 3600643"/>
              <a:gd name="connsiteY768" fmla="*/ 2902415 h 4584557"/>
              <a:gd name="connsiteX769" fmla="*/ 2440551 w 3600643"/>
              <a:gd name="connsiteY769" fmla="*/ 2951045 h 4584557"/>
              <a:gd name="connsiteX770" fmla="*/ 2509594 w 3600643"/>
              <a:gd name="connsiteY770" fmla="*/ 2955759 h 4584557"/>
              <a:gd name="connsiteX771" fmla="*/ 2430602 w 3600643"/>
              <a:gd name="connsiteY771" fmla="*/ 2954831 h 4584557"/>
              <a:gd name="connsiteX772" fmla="*/ 2430677 w 3600643"/>
              <a:gd name="connsiteY772" fmla="*/ 2954367 h 4584557"/>
              <a:gd name="connsiteX773" fmla="*/ 2439047 w 3600643"/>
              <a:gd name="connsiteY773" fmla="*/ 2901283 h 4584557"/>
              <a:gd name="connsiteX774" fmla="*/ 2361039 w 3600643"/>
              <a:gd name="connsiteY774" fmla="*/ 2891613 h 4584557"/>
              <a:gd name="connsiteX775" fmla="*/ 2210239 w 3600643"/>
              <a:gd name="connsiteY775" fmla="*/ 4419235 h 4584557"/>
              <a:gd name="connsiteX776" fmla="*/ 2213896 w 3600643"/>
              <a:gd name="connsiteY776" fmla="*/ 4418511 h 4584557"/>
              <a:gd name="connsiteX777" fmla="*/ 2273603 w 3600643"/>
              <a:gd name="connsiteY777" fmla="*/ 3949550 h 4584557"/>
              <a:gd name="connsiteX778" fmla="*/ 2273622 w 3600643"/>
              <a:gd name="connsiteY778" fmla="*/ 3949476 h 4584557"/>
              <a:gd name="connsiteX779" fmla="*/ 2273622 w 3600643"/>
              <a:gd name="connsiteY779" fmla="*/ 3949439 h 4584557"/>
              <a:gd name="connsiteX780" fmla="*/ 2319149 w 3600643"/>
              <a:gd name="connsiteY780" fmla="*/ 3660964 h 4584557"/>
              <a:gd name="connsiteX781" fmla="*/ 2319224 w 3600643"/>
              <a:gd name="connsiteY781" fmla="*/ 3660537 h 4584557"/>
              <a:gd name="connsiteX782" fmla="*/ 2367276 w 3600643"/>
              <a:gd name="connsiteY782" fmla="*/ 3356063 h 4584557"/>
              <a:gd name="connsiteX783" fmla="*/ 2367368 w 3600643"/>
              <a:gd name="connsiteY783" fmla="*/ 3355414 h 4584557"/>
              <a:gd name="connsiteX784" fmla="*/ 2421285 w 3600643"/>
              <a:gd name="connsiteY784" fmla="*/ 3013799 h 4584557"/>
              <a:gd name="connsiteX785" fmla="*/ 2421341 w 3600643"/>
              <a:gd name="connsiteY785" fmla="*/ 3013428 h 4584557"/>
              <a:gd name="connsiteX786" fmla="*/ 2430602 w 3600643"/>
              <a:gd name="connsiteY786" fmla="*/ 2954831 h 4584557"/>
              <a:gd name="connsiteX787" fmla="*/ 2507608 w 3600643"/>
              <a:gd name="connsiteY787" fmla="*/ 4362754 h 4584557"/>
              <a:gd name="connsiteX788" fmla="*/ 2423939 w 3600643"/>
              <a:gd name="connsiteY788" fmla="*/ 3056341 h 4584557"/>
              <a:gd name="connsiteX789" fmla="*/ 2376537 w 3600643"/>
              <a:gd name="connsiteY789" fmla="*/ 3356620 h 4584557"/>
              <a:gd name="connsiteX790" fmla="*/ 2444355 w 3600643"/>
              <a:gd name="connsiteY790" fmla="*/ 4352824 h 4584557"/>
              <a:gd name="connsiteX791" fmla="*/ 2507608 w 3600643"/>
              <a:gd name="connsiteY791" fmla="*/ 4362754 h 4584557"/>
              <a:gd name="connsiteX792" fmla="*/ 2434964 w 3600643"/>
              <a:gd name="connsiteY792" fmla="*/ 4351339 h 4584557"/>
              <a:gd name="connsiteX793" fmla="*/ 2370060 w 3600643"/>
              <a:gd name="connsiteY793" fmla="*/ 3397733 h 4584557"/>
              <a:gd name="connsiteX794" fmla="*/ 2328392 w 3600643"/>
              <a:gd name="connsiteY794" fmla="*/ 3661651 h 4584557"/>
              <a:gd name="connsiteX795" fmla="*/ 2371043 w 3600643"/>
              <a:gd name="connsiteY795" fmla="*/ 4341298 h 4584557"/>
              <a:gd name="connsiteX796" fmla="*/ 2434964 w 3600643"/>
              <a:gd name="connsiteY796" fmla="*/ 4351339 h 4584557"/>
              <a:gd name="connsiteX797" fmla="*/ 2264249 w 3600643"/>
              <a:gd name="connsiteY797" fmla="*/ 2870286 h 4584557"/>
              <a:gd name="connsiteX798" fmla="*/ 2718728 w 3600643"/>
              <a:gd name="connsiteY798" fmla="*/ 2926563 h 4584557"/>
              <a:gd name="connsiteX799" fmla="*/ 2785210 w 3600643"/>
              <a:gd name="connsiteY799" fmla="*/ 2917356 h 4584557"/>
              <a:gd name="connsiteX800" fmla="*/ 2785693 w 3600643"/>
              <a:gd name="connsiteY800" fmla="*/ 2844635 h 4584557"/>
              <a:gd name="connsiteX801" fmla="*/ 2264880 w 3600643"/>
              <a:gd name="connsiteY801" fmla="*/ 2786372 h 4584557"/>
              <a:gd name="connsiteX802" fmla="*/ 2264249 w 3600643"/>
              <a:gd name="connsiteY802" fmla="*/ 2870286 h 4584557"/>
              <a:gd name="connsiteX803" fmla="*/ 2200755 w 3600643"/>
              <a:gd name="connsiteY803" fmla="*/ 4421073 h 4584557"/>
              <a:gd name="connsiteX804" fmla="*/ 2351852 w 3600643"/>
              <a:gd name="connsiteY804" fmla="*/ 2890480 h 4584557"/>
              <a:gd name="connsiteX805" fmla="*/ 2277018 w 3600643"/>
              <a:gd name="connsiteY805" fmla="*/ 2881218 h 4584557"/>
              <a:gd name="connsiteX806" fmla="*/ 2150476 w 3600643"/>
              <a:gd name="connsiteY806" fmla="*/ 4430910 h 4584557"/>
              <a:gd name="connsiteX807" fmla="*/ 2200755 w 3600643"/>
              <a:gd name="connsiteY807" fmla="*/ 4421073 h 4584557"/>
              <a:gd name="connsiteX808" fmla="*/ 1846463 w 3600643"/>
              <a:gd name="connsiteY808" fmla="*/ 4408619 h 4584557"/>
              <a:gd name="connsiteX809" fmla="*/ 1869180 w 3600643"/>
              <a:gd name="connsiteY809" fmla="*/ 4412405 h 4584557"/>
              <a:gd name="connsiteX810" fmla="*/ 1938799 w 3600643"/>
              <a:gd name="connsiteY810" fmla="*/ 2897496 h 4584557"/>
              <a:gd name="connsiteX811" fmla="*/ 1882432 w 3600643"/>
              <a:gd name="connsiteY811" fmla="*/ 2900726 h 4584557"/>
              <a:gd name="connsiteX812" fmla="*/ 1827717 w 3600643"/>
              <a:gd name="connsiteY812" fmla="*/ 3984055 h 4584557"/>
              <a:gd name="connsiteX813" fmla="*/ 1846463 w 3600643"/>
              <a:gd name="connsiteY813" fmla="*/ 4408619 h 4584557"/>
              <a:gd name="connsiteX814" fmla="*/ 1878367 w 3600643"/>
              <a:gd name="connsiteY814" fmla="*/ 4413927 h 4584557"/>
              <a:gd name="connsiteX815" fmla="*/ 1941527 w 3600643"/>
              <a:gd name="connsiteY815" fmla="*/ 4424395 h 4584557"/>
              <a:gd name="connsiteX816" fmla="*/ 2015303 w 3600643"/>
              <a:gd name="connsiteY816" fmla="*/ 2893079 h 4584557"/>
              <a:gd name="connsiteX817" fmla="*/ 1948079 w 3600643"/>
              <a:gd name="connsiteY817" fmla="*/ 2896958 h 4584557"/>
              <a:gd name="connsiteX818" fmla="*/ 1878367 w 3600643"/>
              <a:gd name="connsiteY818" fmla="*/ 4413927 h 4584557"/>
              <a:gd name="connsiteX819" fmla="*/ 1950714 w 3600643"/>
              <a:gd name="connsiteY819" fmla="*/ 4425917 h 4584557"/>
              <a:gd name="connsiteX820" fmla="*/ 2013484 w 3600643"/>
              <a:gd name="connsiteY820" fmla="*/ 4436330 h 4584557"/>
              <a:gd name="connsiteX821" fmla="*/ 2080950 w 3600643"/>
              <a:gd name="connsiteY821" fmla="*/ 2889311 h 4584557"/>
              <a:gd name="connsiteX822" fmla="*/ 2024602 w 3600643"/>
              <a:gd name="connsiteY822" fmla="*/ 2892540 h 4584557"/>
              <a:gd name="connsiteX823" fmla="*/ 1950714 w 3600643"/>
              <a:gd name="connsiteY823" fmla="*/ 4425917 h 4584557"/>
              <a:gd name="connsiteX824" fmla="*/ 2022690 w 3600643"/>
              <a:gd name="connsiteY824" fmla="*/ 4437870 h 4584557"/>
              <a:gd name="connsiteX825" fmla="*/ 2068441 w 3600643"/>
              <a:gd name="connsiteY825" fmla="*/ 4445462 h 4584557"/>
              <a:gd name="connsiteX826" fmla="*/ 2119091 w 3600643"/>
              <a:gd name="connsiteY826" fmla="*/ 3806426 h 4584557"/>
              <a:gd name="connsiteX827" fmla="*/ 2148750 w 3600643"/>
              <a:gd name="connsiteY827" fmla="*/ 2885413 h 4584557"/>
              <a:gd name="connsiteX828" fmla="*/ 2090230 w 3600643"/>
              <a:gd name="connsiteY828" fmla="*/ 2888773 h 4584557"/>
              <a:gd name="connsiteX829" fmla="*/ 2022690 w 3600643"/>
              <a:gd name="connsiteY829" fmla="*/ 4437870 h 4584557"/>
              <a:gd name="connsiteX830" fmla="*/ 2077776 w 3600643"/>
              <a:gd name="connsiteY830" fmla="*/ 4445128 h 4584557"/>
              <a:gd name="connsiteX831" fmla="*/ 2141029 w 3600643"/>
              <a:gd name="connsiteY831" fmla="*/ 4432748 h 4584557"/>
              <a:gd name="connsiteX832" fmla="*/ 2267812 w 3600643"/>
              <a:gd name="connsiteY832" fmla="*/ 2880086 h 4584557"/>
              <a:gd name="connsiteX833" fmla="*/ 2259405 w 3600643"/>
              <a:gd name="connsiteY833" fmla="*/ 2879047 h 4584557"/>
              <a:gd name="connsiteX834" fmla="*/ 2201609 w 3600643"/>
              <a:gd name="connsiteY834" fmla="*/ 2882369 h 4584557"/>
              <a:gd name="connsiteX835" fmla="*/ 2077776 w 3600643"/>
              <a:gd name="connsiteY835" fmla="*/ 4445128 h 4584557"/>
              <a:gd name="connsiteX836" fmla="*/ 2217329 w 3600643"/>
              <a:gd name="connsiteY836" fmla="*/ 4427290 h 4584557"/>
              <a:gd name="connsiteX837" fmla="*/ 2077071 w 3600643"/>
              <a:gd name="connsiteY837" fmla="*/ 4454705 h 4584557"/>
              <a:gd name="connsiteX838" fmla="*/ 2068886 w 3600643"/>
              <a:gd name="connsiteY838" fmla="*/ 4593114 h 4584557"/>
              <a:gd name="connsiteX839" fmla="*/ 2218072 w 3600643"/>
              <a:gd name="connsiteY839" fmla="*/ 4573570 h 4584557"/>
              <a:gd name="connsiteX840" fmla="*/ 2227463 w 3600643"/>
              <a:gd name="connsiteY840" fmla="*/ 4432729 h 4584557"/>
              <a:gd name="connsiteX841" fmla="*/ 2217329 w 3600643"/>
              <a:gd name="connsiteY841" fmla="*/ 4427290 h 4584557"/>
              <a:gd name="connsiteX842" fmla="*/ 2067810 w 3600643"/>
              <a:gd name="connsiteY842" fmla="*/ 4454724 h 4584557"/>
              <a:gd name="connsiteX843" fmla="*/ 1841823 w 3600643"/>
              <a:gd name="connsiteY843" fmla="*/ 4417231 h 4584557"/>
              <a:gd name="connsiteX844" fmla="*/ 1831596 w 3600643"/>
              <a:gd name="connsiteY844" fmla="*/ 4417973 h 4584557"/>
              <a:gd name="connsiteX845" fmla="*/ 1839855 w 3600643"/>
              <a:gd name="connsiteY845" fmla="*/ 4557291 h 4584557"/>
              <a:gd name="connsiteX846" fmla="*/ 2059606 w 3600643"/>
              <a:gd name="connsiteY846" fmla="*/ 4593040 h 4584557"/>
              <a:gd name="connsiteX847" fmla="*/ 2067810 w 3600643"/>
              <a:gd name="connsiteY847" fmla="*/ 4454724 h 4584557"/>
              <a:gd name="connsiteX848" fmla="*/ 3060548 w 3600643"/>
              <a:gd name="connsiteY848" fmla="*/ 628755 h 4584557"/>
              <a:gd name="connsiteX849" fmla="*/ 3050897 w 3600643"/>
              <a:gd name="connsiteY849" fmla="*/ 560098 h 4584557"/>
              <a:gd name="connsiteX850" fmla="*/ 2974337 w 3600643"/>
              <a:gd name="connsiteY850" fmla="*/ 515728 h 4584557"/>
              <a:gd name="connsiteX851" fmla="*/ 2919343 w 3600643"/>
              <a:gd name="connsiteY851" fmla="*/ 517209 h 4584557"/>
              <a:gd name="connsiteX852" fmla="*/ 2929458 w 3600643"/>
              <a:gd name="connsiteY852" fmla="*/ 576105 h 4584557"/>
              <a:gd name="connsiteX853" fmla="*/ 3003680 w 3600643"/>
              <a:gd name="connsiteY853" fmla="*/ 624818 h 4584557"/>
              <a:gd name="connsiteX854" fmla="*/ 3060548 w 3600643"/>
              <a:gd name="connsiteY854" fmla="*/ 628755 h 4584557"/>
              <a:gd name="connsiteX855" fmla="*/ 2134681 w 3600643"/>
              <a:gd name="connsiteY855" fmla="*/ 3609699 h 4584557"/>
              <a:gd name="connsiteX856" fmla="*/ 2192273 w 3600643"/>
              <a:gd name="connsiteY856" fmla="*/ 2882907 h 4584557"/>
              <a:gd name="connsiteX857" fmla="*/ 2158030 w 3600643"/>
              <a:gd name="connsiteY857" fmla="*/ 2884875 h 4584557"/>
              <a:gd name="connsiteX858" fmla="*/ 2134681 w 3600643"/>
              <a:gd name="connsiteY858" fmla="*/ 3609699 h 4584557"/>
              <a:gd name="connsiteX859" fmla="*/ 2196876 w 3600643"/>
              <a:gd name="connsiteY859" fmla="*/ 2873367 h 4584557"/>
              <a:gd name="connsiteX860" fmla="*/ 2197210 w 3600643"/>
              <a:gd name="connsiteY860" fmla="*/ 2873348 h 4584557"/>
              <a:gd name="connsiteX861" fmla="*/ 2255006 w 3600643"/>
              <a:gd name="connsiteY861" fmla="*/ 2870026 h 4584557"/>
              <a:gd name="connsiteX862" fmla="*/ 2255637 w 3600643"/>
              <a:gd name="connsiteY862" fmla="*/ 2786167 h 4584557"/>
              <a:gd name="connsiteX863" fmla="*/ 458350 w 3600643"/>
              <a:gd name="connsiteY863" fmla="*/ 2909338 h 4584557"/>
              <a:gd name="connsiteX864" fmla="*/ 459305 w 3600643"/>
              <a:gd name="connsiteY864" fmla="*/ 2973355 h 4584557"/>
              <a:gd name="connsiteX865" fmla="*/ 549444 w 3600643"/>
              <a:gd name="connsiteY865" fmla="*/ 2968177 h 4584557"/>
              <a:gd name="connsiteX866" fmla="*/ 549784 w 3600643"/>
              <a:gd name="connsiteY866" fmla="*/ 2968158 h 4584557"/>
              <a:gd name="connsiteX867" fmla="*/ 596301 w 3600643"/>
              <a:gd name="connsiteY867" fmla="*/ 2965466 h 4584557"/>
              <a:gd name="connsiteX868" fmla="*/ 596908 w 3600643"/>
              <a:gd name="connsiteY868" fmla="*/ 2965448 h 4584557"/>
              <a:gd name="connsiteX869" fmla="*/ 644510 w 3600643"/>
              <a:gd name="connsiteY869" fmla="*/ 2962701 h 4584557"/>
              <a:gd name="connsiteX870" fmla="*/ 644950 w 3600643"/>
              <a:gd name="connsiteY870" fmla="*/ 2962682 h 4584557"/>
              <a:gd name="connsiteX871" fmla="*/ 792113 w 3600643"/>
              <a:gd name="connsiteY871" fmla="*/ 2954200 h 4584557"/>
              <a:gd name="connsiteX872" fmla="*/ 792462 w 3600643"/>
              <a:gd name="connsiteY872" fmla="*/ 2954181 h 4584557"/>
              <a:gd name="connsiteX873" fmla="*/ 843589 w 3600643"/>
              <a:gd name="connsiteY873" fmla="*/ 2951249 h 4584557"/>
              <a:gd name="connsiteX874" fmla="*/ 843645 w 3600643"/>
              <a:gd name="connsiteY874" fmla="*/ 2951249 h 4584557"/>
              <a:gd name="connsiteX875" fmla="*/ 876117 w 3600643"/>
              <a:gd name="connsiteY875" fmla="*/ 2949374 h 4584557"/>
              <a:gd name="connsiteX876" fmla="*/ 876592 w 3600643"/>
              <a:gd name="connsiteY876" fmla="*/ 2949337 h 4584557"/>
              <a:gd name="connsiteX877" fmla="*/ 1774023 w 3600643"/>
              <a:gd name="connsiteY877" fmla="*/ 2897700 h 4584557"/>
              <a:gd name="connsiteX878" fmla="*/ 1774042 w 3600643"/>
              <a:gd name="connsiteY878" fmla="*/ 2897700 h 4584557"/>
              <a:gd name="connsiteX879" fmla="*/ 1774060 w 3600643"/>
              <a:gd name="connsiteY879" fmla="*/ 2897700 h 4584557"/>
              <a:gd name="connsiteX880" fmla="*/ 1813389 w 3600643"/>
              <a:gd name="connsiteY880" fmla="*/ 2895436 h 4584557"/>
              <a:gd name="connsiteX881" fmla="*/ 1813426 w 3600643"/>
              <a:gd name="connsiteY881" fmla="*/ 2895436 h 4584557"/>
              <a:gd name="connsiteX882" fmla="*/ 2196876 w 3600643"/>
              <a:gd name="connsiteY882" fmla="*/ 2873367 h 4584557"/>
              <a:gd name="connsiteX883" fmla="*/ 1823393 w 3600643"/>
              <a:gd name="connsiteY883" fmla="*/ 3886220 h 4584557"/>
              <a:gd name="connsiteX884" fmla="*/ 1873134 w 3600643"/>
              <a:gd name="connsiteY884" fmla="*/ 2901264 h 4584557"/>
              <a:gd name="connsiteX885" fmla="*/ 1817992 w 3600643"/>
              <a:gd name="connsiteY885" fmla="*/ 2904438 h 4584557"/>
              <a:gd name="connsiteX886" fmla="*/ 1796314 w 3600643"/>
              <a:gd name="connsiteY886" fmla="*/ 3273486 h 4584557"/>
              <a:gd name="connsiteX887" fmla="*/ 1823393 w 3600643"/>
              <a:gd name="connsiteY887" fmla="*/ 3886220 h 4584557"/>
              <a:gd name="connsiteX888" fmla="*/ 1792342 w 3600643"/>
              <a:gd name="connsiteY888" fmla="*/ 3183335 h 4584557"/>
              <a:gd name="connsiteX889" fmla="*/ 1808693 w 3600643"/>
              <a:gd name="connsiteY889" fmla="*/ 2904976 h 4584557"/>
              <a:gd name="connsiteX890" fmla="*/ 1779183 w 3600643"/>
              <a:gd name="connsiteY890" fmla="*/ 2906684 h 4584557"/>
              <a:gd name="connsiteX891" fmla="*/ 1779944 w 3600643"/>
              <a:gd name="connsiteY891" fmla="*/ 2919714 h 4584557"/>
              <a:gd name="connsiteX892" fmla="*/ 1779962 w 3600643"/>
              <a:gd name="connsiteY892" fmla="*/ 2919936 h 4584557"/>
              <a:gd name="connsiteX893" fmla="*/ 1779981 w 3600643"/>
              <a:gd name="connsiteY893" fmla="*/ 2920400 h 4584557"/>
              <a:gd name="connsiteX894" fmla="*/ 1781688 w 3600643"/>
              <a:gd name="connsiteY894" fmla="*/ 2950376 h 4584557"/>
              <a:gd name="connsiteX895" fmla="*/ 1781707 w 3600643"/>
              <a:gd name="connsiteY895" fmla="*/ 2950580 h 4584557"/>
              <a:gd name="connsiteX896" fmla="*/ 1781725 w 3600643"/>
              <a:gd name="connsiteY896" fmla="*/ 2950859 h 4584557"/>
              <a:gd name="connsiteX897" fmla="*/ 1783229 w 3600643"/>
              <a:gd name="connsiteY897" fmla="*/ 2976844 h 4584557"/>
              <a:gd name="connsiteX898" fmla="*/ 1783229 w 3600643"/>
              <a:gd name="connsiteY898" fmla="*/ 2976900 h 4584557"/>
              <a:gd name="connsiteX899" fmla="*/ 1783229 w 3600643"/>
              <a:gd name="connsiteY899" fmla="*/ 2976956 h 4584557"/>
              <a:gd name="connsiteX900" fmla="*/ 1783229 w 3600643"/>
              <a:gd name="connsiteY900" fmla="*/ 2976993 h 4584557"/>
              <a:gd name="connsiteX901" fmla="*/ 1792342 w 3600643"/>
              <a:gd name="connsiteY901" fmla="*/ 3183335 h 4584557"/>
              <a:gd name="connsiteX902" fmla="*/ 1773708 w 3600643"/>
              <a:gd name="connsiteY902" fmla="*/ 2972724 h 4584557"/>
              <a:gd name="connsiteX903" fmla="*/ 1772742 w 3600643"/>
              <a:gd name="connsiteY903" fmla="*/ 2955815 h 4584557"/>
              <a:gd name="connsiteX904" fmla="*/ 1330234 w 3600643"/>
              <a:gd name="connsiteY904" fmla="*/ 2985865 h 4584557"/>
              <a:gd name="connsiteX905" fmla="*/ 1346170 w 3600643"/>
              <a:gd name="connsiteY905" fmla="*/ 2987387 h 4584557"/>
              <a:gd name="connsiteX906" fmla="*/ 1346281 w 3600643"/>
              <a:gd name="connsiteY906" fmla="*/ 2987406 h 4584557"/>
              <a:gd name="connsiteX907" fmla="*/ 1346393 w 3600643"/>
              <a:gd name="connsiteY907" fmla="*/ 2987424 h 4584557"/>
              <a:gd name="connsiteX908" fmla="*/ 1439436 w 3600643"/>
              <a:gd name="connsiteY908" fmla="*/ 2996333 h 4584557"/>
              <a:gd name="connsiteX909" fmla="*/ 1444492 w 3600643"/>
              <a:gd name="connsiteY909" fmla="*/ 2987907 h 4584557"/>
              <a:gd name="connsiteX910" fmla="*/ 1448575 w 3600643"/>
              <a:gd name="connsiteY910" fmla="*/ 2985642 h 4584557"/>
              <a:gd name="connsiteX911" fmla="*/ 1773708 w 3600643"/>
              <a:gd name="connsiteY911" fmla="*/ 2972724 h 4584557"/>
              <a:gd name="connsiteX912" fmla="*/ 1772204 w 3600643"/>
              <a:gd name="connsiteY912" fmla="*/ 2946572 h 4584557"/>
              <a:gd name="connsiteX913" fmla="*/ 1770979 w 3600643"/>
              <a:gd name="connsiteY913" fmla="*/ 2925319 h 4584557"/>
              <a:gd name="connsiteX914" fmla="*/ 1196519 w 3600643"/>
              <a:gd name="connsiteY914" fmla="*/ 2973058 h 4584557"/>
              <a:gd name="connsiteX915" fmla="*/ 1223566 w 3600643"/>
              <a:gd name="connsiteY915" fmla="*/ 2975638 h 4584557"/>
              <a:gd name="connsiteX916" fmla="*/ 1223817 w 3600643"/>
              <a:gd name="connsiteY916" fmla="*/ 2975657 h 4584557"/>
              <a:gd name="connsiteX917" fmla="*/ 1273522 w 3600643"/>
              <a:gd name="connsiteY917" fmla="*/ 2980427 h 4584557"/>
              <a:gd name="connsiteX918" fmla="*/ 1772204 w 3600643"/>
              <a:gd name="connsiteY918" fmla="*/ 2946572 h 4584557"/>
              <a:gd name="connsiteX919" fmla="*/ 1770459 w 3600643"/>
              <a:gd name="connsiteY919" fmla="*/ 2916057 h 4584557"/>
              <a:gd name="connsiteX920" fmla="*/ 1769940 w 3600643"/>
              <a:gd name="connsiteY920" fmla="*/ 2907204 h 4584557"/>
              <a:gd name="connsiteX921" fmla="*/ 982433 w 3600643"/>
              <a:gd name="connsiteY921" fmla="*/ 2952530 h 4584557"/>
              <a:gd name="connsiteX922" fmla="*/ 1144506 w 3600643"/>
              <a:gd name="connsiteY922" fmla="*/ 2968065 h 4584557"/>
              <a:gd name="connsiteX923" fmla="*/ 1770459 w 3600643"/>
              <a:gd name="connsiteY923" fmla="*/ 2916057 h 4584557"/>
              <a:gd name="connsiteX924" fmla="*/ 1273287 w 3600643"/>
              <a:gd name="connsiteY924" fmla="*/ 2989689 h 4584557"/>
              <a:gd name="connsiteX925" fmla="*/ 1272804 w 3600643"/>
              <a:gd name="connsiteY925" fmla="*/ 2989651 h 4584557"/>
              <a:gd name="connsiteX926" fmla="*/ 1225678 w 3600643"/>
              <a:gd name="connsiteY926" fmla="*/ 2985141 h 4584557"/>
              <a:gd name="connsiteX927" fmla="*/ 1049358 w 3600643"/>
              <a:gd name="connsiteY927" fmla="*/ 3264743 h 4584557"/>
              <a:gd name="connsiteX928" fmla="*/ 907482 w 3600643"/>
              <a:gd name="connsiteY928" fmla="*/ 3561941 h 4584557"/>
              <a:gd name="connsiteX929" fmla="*/ 948189 w 3600643"/>
              <a:gd name="connsiteY929" fmla="*/ 3557208 h 4584557"/>
              <a:gd name="connsiteX930" fmla="*/ 1283374 w 3600643"/>
              <a:gd name="connsiteY930" fmla="*/ 2990654 h 4584557"/>
              <a:gd name="connsiteX931" fmla="*/ 1273287 w 3600643"/>
              <a:gd name="connsiteY931" fmla="*/ 2989689 h 4584557"/>
              <a:gd name="connsiteX932" fmla="*/ 1083431 w 3600643"/>
              <a:gd name="connsiteY932" fmla="*/ 3193358 h 4584557"/>
              <a:gd name="connsiteX933" fmla="*/ 1215365 w 3600643"/>
              <a:gd name="connsiteY933" fmla="*/ 2984139 h 4584557"/>
              <a:gd name="connsiteX934" fmla="*/ 1184707 w 3600643"/>
              <a:gd name="connsiteY934" fmla="*/ 2981206 h 4584557"/>
              <a:gd name="connsiteX935" fmla="*/ 1083431 w 3600643"/>
              <a:gd name="connsiteY935" fmla="*/ 3193358 h 4584557"/>
              <a:gd name="connsiteX936" fmla="*/ 1144408 w 3600643"/>
              <a:gd name="connsiteY936" fmla="*/ 2977345 h 4584557"/>
              <a:gd name="connsiteX937" fmla="*/ 1143743 w 3600643"/>
              <a:gd name="connsiteY937" fmla="*/ 2977271 h 4584557"/>
              <a:gd name="connsiteX938" fmla="*/ 1081053 w 3600643"/>
              <a:gd name="connsiteY938" fmla="*/ 2971276 h 4584557"/>
              <a:gd name="connsiteX939" fmla="*/ 629152 w 3600643"/>
              <a:gd name="connsiteY939" fmla="*/ 3557505 h 4584557"/>
              <a:gd name="connsiteX940" fmla="*/ 656537 w 3600643"/>
              <a:gd name="connsiteY940" fmla="*/ 3563519 h 4584557"/>
              <a:gd name="connsiteX941" fmla="*/ 697338 w 3600643"/>
              <a:gd name="connsiteY941" fmla="*/ 3520625 h 4584557"/>
              <a:gd name="connsiteX942" fmla="*/ 795732 w 3600643"/>
              <a:gd name="connsiteY942" fmla="*/ 3407440 h 4584557"/>
              <a:gd name="connsiteX943" fmla="*/ 796001 w 3600643"/>
              <a:gd name="connsiteY943" fmla="*/ 3407124 h 4584557"/>
              <a:gd name="connsiteX944" fmla="*/ 849068 w 3600643"/>
              <a:gd name="connsiteY944" fmla="*/ 3346077 h 4584557"/>
              <a:gd name="connsiteX945" fmla="*/ 849394 w 3600643"/>
              <a:gd name="connsiteY945" fmla="*/ 3345706 h 4584557"/>
              <a:gd name="connsiteX946" fmla="*/ 900379 w 3600643"/>
              <a:gd name="connsiteY946" fmla="*/ 3287035 h 4584557"/>
              <a:gd name="connsiteX947" fmla="*/ 900769 w 3600643"/>
              <a:gd name="connsiteY947" fmla="*/ 3286590 h 4584557"/>
              <a:gd name="connsiteX948" fmla="*/ 982381 w 3600643"/>
              <a:gd name="connsiteY948" fmla="*/ 3192708 h 4584557"/>
              <a:gd name="connsiteX949" fmla="*/ 982472 w 3600643"/>
              <a:gd name="connsiteY949" fmla="*/ 3192597 h 4584557"/>
              <a:gd name="connsiteX950" fmla="*/ 1167654 w 3600643"/>
              <a:gd name="connsiteY950" fmla="*/ 2979573 h 4584557"/>
              <a:gd name="connsiteX951" fmla="*/ 1144408 w 3600643"/>
              <a:gd name="connsiteY951" fmla="*/ 2977345 h 4584557"/>
              <a:gd name="connsiteX952" fmla="*/ 1396085 w 3600643"/>
              <a:gd name="connsiteY952" fmla="*/ 3001456 h 4584557"/>
              <a:gd name="connsiteX953" fmla="*/ 1348217 w 3600643"/>
              <a:gd name="connsiteY953" fmla="*/ 2996872 h 4584557"/>
              <a:gd name="connsiteX954" fmla="*/ 1017840 w 3600643"/>
              <a:gd name="connsiteY954" fmla="*/ 3549079 h 4584557"/>
              <a:gd name="connsiteX955" fmla="*/ 1056476 w 3600643"/>
              <a:gd name="connsiteY955" fmla="*/ 3544587 h 4584557"/>
              <a:gd name="connsiteX956" fmla="*/ 1376698 w 3600643"/>
              <a:gd name="connsiteY956" fmla="*/ 3005410 h 4584557"/>
              <a:gd name="connsiteX957" fmla="*/ 1380430 w 3600643"/>
              <a:gd name="connsiteY957" fmla="*/ 3003145 h 4584557"/>
              <a:gd name="connsiteX958" fmla="*/ 1396085 w 3600643"/>
              <a:gd name="connsiteY958" fmla="*/ 3001456 h 4584557"/>
              <a:gd name="connsiteX959" fmla="*/ 1338022 w 3600643"/>
              <a:gd name="connsiteY959" fmla="*/ 2995906 h 4584557"/>
              <a:gd name="connsiteX960" fmla="*/ 1293558 w 3600643"/>
              <a:gd name="connsiteY960" fmla="*/ 2991637 h 4584557"/>
              <a:gd name="connsiteX961" fmla="*/ 959749 w 3600643"/>
              <a:gd name="connsiteY961" fmla="*/ 3555853 h 4584557"/>
              <a:gd name="connsiteX962" fmla="*/ 1006253 w 3600643"/>
              <a:gd name="connsiteY962" fmla="*/ 3550434 h 4584557"/>
              <a:gd name="connsiteX963" fmla="*/ 1338022 w 3600643"/>
              <a:gd name="connsiteY963" fmla="*/ 2995906 h 4584557"/>
              <a:gd name="connsiteX964" fmla="*/ 1070175 w 3600643"/>
              <a:gd name="connsiteY964" fmla="*/ 2970218 h 4584557"/>
              <a:gd name="connsiteX965" fmla="*/ 962145 w 3600643"/>
              <a:gd name="connsiteY965" fmla="*/ 2959880 h 4584557"/>
              <a:gd name="connsiteX966" fmla="*/ 568340 w 3600643"/>
              <a:gd name="connsiteY966" fmla="*/ 3544179 h 4584557"/>
              <a:gd name="connsiteX967" fmla="*/ 619157 w 3600643"/>
              <a:gd name="connsiteY967" fmla="*/ 3555315 h 4584557"/>
              <a:gd name="connsiteX968" fmla="*/ 1070175 w 3600643"/>
              <a:gd name="connsiteY968" fmla="*/ 2970218 h 4584557"/>
              <a:gd name="connsiteX969" fmla="*/ 951647 w 3600643"/>
              <a:gd name="connsiteY969" fmla="*/ 2958859 h 4584557"/>
              <a:gd name="connsiteX970" fmla="*/ 921881 w 3600643"/>
              <a:gd name="connsiteY970" fmla="*/ 2956019 h 4584557"/>
              <a:gd name="connsiteX971" fmla="*/ 879209 w 3600643"/>
              <a:gd name="connsiteY971" fmla="*/ 2958469 h 4584557"/>
              <a:gd name="connsiteX972" fmla="*/ 829194 w 3600643"/>
              <a:gd name="connsiteY972" fmla="*/ 3034123 h 4584557"/>
              <a:gd name="connsiteX973" fmla="*/ 829134 w 3600643"/>
              <a:gd name="connsiteY973" fmla="*/ 3034216 h 4584557"/>
              <a:gd name="connsiteX974" fmla="*/ 829021 w 3600643"/>
              <a:gd name="connsiteY974" fmla="*/ 3034402 h 4584557"/>
              <a:gd name="connsiteX975" fmla="*/ 741769 w 3600643"/>
              <a:gd name="connsiteY975" fmla="*/ 3166389 h 4584557"/>
              <a:gd name="connsiteX976" fmla="*/ 741518 w 3600643"/>
              <a:gd name="connsiteY976" fmla="*/ 3166779 h 4584557"/>
              <a:gd name="connsiteX977" fmla="*/ 562468 w 3600643"/>
              <a:gd name="connsiteY977" fmla="*/ 3437657 h 4584557"/>
              <a:gd name="connsiteX978" fmla="*/ 562334 w 3600643"/>
              <a:gd name="connsiteY978" fmla="*/ 3437861 h 4584557"/>
              <a:gd name="connsiteX979" fmla="*/ 501715 w 3600643"/>
              <a:gd name="connsiteY979" fmla="*/ 3529571 h 4584557"/>
              <a:gd name="connsiteX980" fmla="*/ 558603 w 3600643"/>
              <a:gd name="connsiteY980" fmla="*/ 3542044 h 4584557"/>
              <a:gd name="connsiteX981" fmla="*/ 951647 w 3600643"/>
              <a:gd name="connsiteY981" fmla="*/ 2958859 h 4584557"/>
              <a:gd name="connsiteX982" fmla="*/ 1049787 w 3600643"/>
              <a:gd name="connsiteY982" fmla="*/ 3129267 h 4584557"/>
              <a:gd name="connsiteX983" fmla="*/ 1023881 w 3600643"/>
              <a:gd name="connsiteY983" fmla="*/ 3296575 h 4584557"/>
              <a:gd name="connsiteX984" fmla="*/ 1169479 w 3600643"/>
              <a:gd name="connsiteY984" fmla="*/ 2991582 h 4584557"/>
              <a:gd name="connsiteX985" fmla="*/ 1049787 w 3600643"/>
              <a:gd name="connsiteY985" fmla="*/ 3129267 h 4584557"/>
              <a:gd name="connsiteX986" fmla="*/ 1010037 w 3600643"/>
              <a:gd name="connsiteY986" fmla="*/ 3325568 h 4584557"/>
              <a:gd name="connsiteX987" fmla="*/ 1038406 w 3600643"/>
              <a:gd name="connsiteY987" fmla="*/ 3142371 h 4584557"/>
              <a:gd name="connsiteX988" fmla="*/ 990271 w 3600643"/>
              <a:gd name="connsiteY988" fmla="*/ 3197738 h 4584557"/>
              <a:gd name="connsiteX989" fmla="*/ 947681 w 3600643"/>
              <a:gd name="connsiteY989" fmla="*/ 3456200 h 4584557"/>
              <a:gd name="connsiteX990" fmla="*/ 1010037 w 3600643"/>
              <a:gd name="connsiteY990" fmla="*/ 3325568 h 4584557"/>
              <a:gd name="connsiteX991" fmla="*/ 746871 w 3600643"/>
              <a:gd name="connsiteY991" fmla="*/ 2966079 h 4584557"/>
              <a:gd name="connsiteX992" fmla="*/ 655451 w 3600643"/>
              <a:gd name="connsiteY992" fmla="*/ 3280186 h 4584557"/>
              <a:gd name="connsiteX993" fmla="*/ 733496 w 3600643"/>
              <a:gd name="connsiteY993" fmla="*/ 3162120 h 4584557"/>
              <a:gd name="connsiteX994" fmla="*/ 786437 w 3600643"/>
              <a:gd name="connsiteY994" fmla="*/ 2963815 h 4584557"/>
              <a:gd name="connsiteX995" fmla="*/ 746871 w 3600643"/>
              <a:gd name="connsiteY995" fmla="*/ 2966079 h 4584557"/>
              <a:gd name="connsiteX996" fmla="*/ 638243 w 3600643"/>
              <a:gd name="connsiteY996" fmla="*/ 3306227 h 4584557"/>
              <a:gd name="connsiteX997" fmla="*/ 737075 w 3600643"/>
              <a:gd name="connsiteY997" fmla="*/ 2966654 h 4584557"/>
              <a:gd name="connsiteX998" fmla="*/ 700976 w 3600643"/>
              <a:gd name="connsiteY998" fmla="*/ 2968715 h 4584557"/>
              <a:gd name="connsiteX999" fmla="*/ 571737 w 3600643"/>
              <a:gd name="connsiteY999" fmla="*/ 3406846 h 4584557"/>
              <a:gd name="connsiteX1000" fmla="*/ 638243 w 3600643"/>
              <a:gd name="connsiteY1000" fmla="*/ 3306227 h 4584557"/>
              <a:gd name="connsiteX1001" fmla="*/ 796179 w 3600643"/>
              <a:gd name="connsiteY1001" fmla="*/ 2963239 h 4584557"/>
              <a:gd name="connsiteX1002" fmla="*/ 749588 w 3600643"/>
              <a:gd name="connsiteY1002" fmla="*/ 3137768 h 4584557"/>
              <a:gd name="connsiteX1003" fmla="*/ 820923 w 3600643"/>
              <a:gd name="connsiteY1003" fmla="*/ 3029855 h 4584557"/>
              <a:gd name="connsiteX1004" fmla="*/ 837908 w 3600643"/>
              <a:gd name="connsiteY1004" fmla="*/ 2960845 h 4584557"/>
              <a:gd name="connsiteX1005" fmla="*/ 796179 w 3600643"/>
              <a:gd name="connsiteY1005" fmla="*/ 2963239 h 4584557"/>
              <a:gd name="connsiteX1006" fmla="*/ 847579 w 3600643"/>
              <a:gd name="connsiteY1006" fmla="*/ 2960288 h 4584557"/>
              <a:gd name="connsiteX1007" fmla="*/ 836115 w 3600643"/>
              <a:gd name="connsiteY1007" fmla="*/ 3006876 h 4584557"/>
              <a:gd name="connsiteX1008" fmla="*/ 867670 w 3600643"/>
              <a:gd name="connsiteY1008" fmla="*/ 2959137 h 4584557"/>
              <a:gd name="connsiteX1009" fmla="*/ 847579 w 3600643"/>
              <a:gd name="connsiteY1009" fmla="*/ 2960288 h 4584557"/>
              <a:gd name="connsiteX1010" fmla="*/ 554305 w 3600643"/>
              <a:gd name="connsiteY1010" fmla="*/ 3433203 h 4584557"/>
              <a:gd name="connsiteX1011" fmla="*/ 691157 w 3600643"/>
              <a:gd name="connsiteY1011" fmla="*/ 2969290 h 4584557"/>
              <a:gd name="connsiteX1012" fmla="*/ 648486 w 3600643"/>
              <a:gd name="connsiteY1012" fmla="*/ 2971740 h 4584557"/>
              <a:gd name="connsiteX1013" fmla="*/ 466824 w 3600643"/>
              <a:gd name="connsiteY1013" fmla="*/ 3585959 h 4584557"/>
              <a:gd name="connsiteX1014" fmla="*/ 488899 w 3600643"/>
              <a:gd name="connsiteY1014" fmla="*/ 3586201 h 4584557"/>
              <a:gd name="connsiteX1015" fmla="*/ 489505 w 3600643"/>
              <a:gd name="connsiteY1015" fmla="*/ 3532875 h 4584557"/>
              <a:gd name="connsiteX1016" fmla="*/ 489599 w 3600643"/>
              <a:gd name="connsiteY1016" fmla="*/ 3531669 h 4584557"/>
              <a:gd name="connsiteX1017" fmla="*/ 490269 w 3600643"/>
              <a:gd name="connsiteY1017" fmla="*/ 3530091 h 4584557"/>
              <a:gd name="connsiteX1018" fmla="*/ 490278 w 3600643"/>
              <a:gd name="connsiteY1018" fmla="*/ 3530072 h 4584557"/>
              <a:gd name="connsiteX1019" fmla="*/ 490355 w 3600643"/>
              <a:gd name="connsiteY1019" fmla="*/ 3529961 h 4584557"/>
              <a:gd name="connsiteX1020" fmla="*/ 554305 w 3600643"/>
              <a:gd name="connsiteY1020" fmla="*/ 3433203 h 4584557"/>
              <a:gd name="connsiteX1021" fmla="*/ 653209 w 3600643"/>
              <a:gd name="connsiteY1021" fmla="*/ 3572280 h 4584557"/>
              <a:gd name="connsiteX1022" fmla="*/ 625531 w 3600643"/>
              <a:gd name="connsiteY1022" fmla="*/ 3566210 h 4584557"/>
              <a:gd name="connsiteX1023" fmla="*/ 612539 w 3600643"/>
              <a:gd name="connsiteY1023" fmla="*/ 4186573 h 4584557"/>
              <a:gd name="connsiteX1024" fmla="*/ 613272 w 3600643"/>
              <a:gd name="connsiteY1024" fmla="*/ 4186499 h 4584557"/>
              <a:gd name="connsiteX1025" fmla="*/ 653209 w 3600643"/>
              <a:gd name="connsiteY1025" fmla="*/ 3572280 h 4584557"/>
              <a:gd name="connsiteX1026" fmla="*/ 616325 w 3600643"/>
              <a:gd name="connsiteY1026" fmla="*/ 3564187 h 4584557"/>
              <a:gd name="connsiteX1027" fmla="*/ 565231 w 3600643"/>
              <a:gd name="connsiteY1027" fmla="*/ 3552976 h 4584557"/>
              <a:gd name="connsiteX1028" fmla="*/ 556757 w 3600643"/>
              <a:gd name="connsiteY1028" fmla="*/ 4192884 h 4584557"/>
              <a:gd name="connsiteX1029" fmla="*/ 603270 w 3600643"/>
              <a:gd name="connsiteY1029" fmla="*/ 4187631 h 4584557"/>
              <a:gd name="connsiteX1030" fmla="*/ 616325 w 3600643"/>
              <a:gd name="connsiteY1030" fmla="*/ 3564187 h 4584557"/>
              <a:gd name="connsiteX1031" fmla="*/ 556014 w 3600643"/>
              <a:gd name="connsiteY1031" fmla="*/ 3550972 h 4584557"/>
              <a:gd name="connsiteX1032" fmla="*/ 498686 w 3600643"/>
              <a:gd name="connsiteY1032" fmla="*/ 3538388 h 4584557"/>
              <a:gd name="connsiteX1033" fmla="*/ 498088 w 3600643"/>
              <a:gd name="connsiteY1033" fmla="*/ 3590896 h 4584557"/>
              <a:gd name="connsiteX1034" fmla="*/ 498090 w 3600643"/>
              <a:gd name="connsiteY1034" fmla="*/ 3590915 h 4584557"/>
              <a:gd name="connsiteX1035" fmla="*/ 498088 w 3600643"/>
              <a:gd name="connsiteY1035" fmla="*/ 3590952 h 4584557"/>
              <a:gd name="connsiteX1036" fmla="*/ 491171 w 3600643"/>
              <a:gd name="connsiteY1036" fmla="*/ 4200290 h 4584557"/>
              <a:gd name="connsiteX1037" fmla="*/ 547499 w 3600643"/>
              <a:gd name="connsiteY1037" fmla="*/ 4193923 h 4584557"/>
              <a:gd name="connsiteX1038" fmla="*/ 556014 w 3600643"/>
              <a:gd name="connsiteY1038" fmla="*/ 3550972 h 4584557"/>
              <a:gd name="connsiteX1039" fmla="*/ 506364 w 3600643"/>
              <a:gd name="connsiteY1039" fmla="*/ 2979926 h 4584557"/>
              <a:gd name="connsiteX1040" fmla="*/ 321070 w 3600643"/>
              <a:gd name="connsiteY1040" fmla="*/ 3584307 h 4584557"/>
              <a:gd name="connsiteX1041" fmla="*/ 357335 w 3600643"/>
              <a:gd name="connsiteY1041" fmla="*/ 3584716 h 4584557"/>
              <a:gd name="connsiteX1042" fmla="*/ 543490 w 3600643"/>
              <a:gd name="connsiteY1042" fmla="*/ 2977791 h 4584557"/>
              <a:gd name="connsiteX1043" fmla="*/ 506364 w 3600643"/>
              <a:gd name="connsiteY1043" fmla="*/ 2979926 h 4584557"/>
              <a:gd name="connsiteX1044" fmla="*/ 319409 w 3600643"/>
              <a:gd name="connsiteY1044" fmla="*/ 3593532 h 4584557"/>
              <a:gd name="connsiteX1045" fmla="*/ 315981 w 3600643"/>
              <a:gd name="connsiteY1045" fmla="*/ 3927982 h 4584557"/>
              <a:gd name="connsiteX1046" fmla="*/ 351711 w 3600643"/>
              <a:gd name="connsiteY1046" fmla="*/ 4187501 h 4584557"/>
              <a:gd name="connsiteX1047" fmla="*/ 357175 w 3600643"/>
              <a:gd name="connsiteY1047" fmla="*/ 4188040 h 4584557"/>
              <a:gd name="connsiteX1048" fmla="*/ 356130 w 3600643"/>
              <a:gd name="connsiteY1048" fmla="*/ 3593940 h 4584557"/>
              <a:gd name="connsiteX1049" fmla="*/ 319409 w 3600643"/>
              <a:gd name="connsiteY1049" fmla="*/ 3593532 h 4584557"/>
              <a:gd name="connsiteX1050" fmla="*/ 307379 w 3600643"/>
              <a:gd name="connsiteY1050" fmla="*/ 3865487 h 4584557"/>
              <a:gd name="connsiteX1051" fmla="*/ 310166 w 3600643"/>
              <a:gd name="connsiteY1051" fmla="*/ 3593421 h 4584557"/>
              <a:gd name="connsiteX1052" fmla="*/ 269858 w 3600643"/>
              <a:gd name="connsiteY1052" fmla="*/ 3592975 h 4584557"/>
              <a:gd name="connsiteX1053" fmla="*/ 307379 w 3600643"/>
              <a:gd name="connsiteY1053" fmla="*/ 3865487 h 4584557"/>
              <a:gd name="connsiteX1054" fmla="*/ 311425 w 3600643"/>
              <a:gd name="connsiteY1054" fmla="*/ 3584196 h 4584557"/>
              <a:gd name="connsiteX1055" fmla="*/ 496513 w 3600643"/>
              <a:gd name="connsiteY1055" fmla="*/ 2980482 h 4584557"/>
              <a:gd name="connsiteX1056" fmla="*/ 458225 w 3600643"/>
              <a:gd name="connsiteY1056" fmla="*/ 2982691 h 4584557"/>
              <a:gd name="connsiteX1057" fmla="*/ 270814 w 3600643"/>
              <a:gd name="connsiteY1057" fmla="*/ 3583732 h 4584557"/>
              <a:gd name="connsiteX1058" fmla="*/ 311425 w 3600643"/>
              <a:gd name="connsiteY1058" fmla="*/ 3584196 h 4584557"/>
              <a:gd name="connsiteX1059" fmla="*/ 366981 w 3600643"/>
              <a:gd name="connsiteY1059" fmla="*/ 3584827 h 4584557"/>
              <a:gd name="connsiteX1060" fmla="*/ 407595 w 3600643"/>
              <a:gd name="connsiteY1060" fmla="*/ 3585291 h 4584557"/>
              <a:gd name="connsiteX1061" fmla="*/ 590504 w 3600643"/>
              <a:gd name="connsiteY1061" fmla="*/ 2975081 h 4584557"/>
              <a:gd name="connsiteX1062" fmla="*/ 553342 w 3600643"/>
              <a:gd name="connsiteY1062" fmla="*/ 2977216 h 4584557"/>
              <a:gd name="connsiteX1063" fmla="*/ 366981 w 3600643"/>
              <a:gd name="connsiteY1063" fmla="*/ 3584827 h 4584557"/>
              <a:gd name="connsiteX1064" fmla="*/ 417237 w 3600643"/>
              <a:gd name="connsiteY1064" fmla="*/ 3585403 h 4584557"/>
              <a:gd name="connsiteX1065" fmla="*/ 457203 w 3600643"/>
              <a:gd name="connsiteY1065" fmla="*/ 3585848 h 4584557"/>
              <a:gd name="connsiteX1066" fmla="*/ 638664 w 3600643"/>
              <a:gd name="connsiteY1066" fmla="*/ 2972315 h 4584557"/>
              <a:gd name="connsiteX1067" fmla="*/ 600351 w 3600643"/>
              <a:gd name="connsiteY1067" fmla="*/ 2974506 h 4584557"/>
              <a:gd name="connsiteX1068" fmla="*/ 417237 w 3600643"/>
              <a:gd name="connsiteY1068" fmla="*/ 3585403 h 4584557"/>
              <a:gd name="connsiteX1069" fmla="*/ 488796 w 3600643"/>
              <a:gd name="connsiteY1069" fmla="*/ 3595444 h 4584557"/>
              <a:gd name="connsiteX1070" fmla="*/ 465221 w 3600643"/>
              <a:gd name="connsiteY1070" fmla="*/ 3595184 h 4584557"/>
              <a:gd name="connsiteX1071" fmla="*/ 458378 w 3600643"/>
              <a:gd name="connsiteY1071" fmla="*/ 4198063 h 4584557"/>
              <a:gd name="connsiteX1072" fmla="*/ 481926 w 3600643"/>
              <a:gd name="connsiteY1072" fmla="*/ 4200383 h 4584557"/>
              <a:gd name="connsiteX1073" fmla="*/ 488796 w 3600643"/>
              <a:gd name="connsiteY1073" fmla="*/ 3595444 h 4584557"/>
              <a:gd name="connsiteX1074" fmla="*/ 455978 w 3600643"/>
              <a:gd name="connsiteY1074" fmla="*/ 3595073 h 4584557"/>
              <a:gd name="connsiteX1075" fmla="*/ 415658 w 3600643"/>
              <a:gd name="connsiteY1075" fmla="*/ 3594627 h 4584557"/>
              <a:gd name="connsiteX1076" fmla="*/ 415680 w 3600643"/>
              <a:gd name="connsiteY1076" fmla="*/ 4193831 h 4584557"/>
              <a:gd name="connsiteX1077" fmla="*/ 449144 w 3600643"/>
              <a:gd name="connsiteY1077" fmla="*/ 4197153 h 4584557"/>
              <a:gd name="connsiteX1078" fmla="*/ 455978 w 3600643"/>
              <a:gd name="connsiteY1078" fmla="*/ 3595073 h 4584557"/>
              <a:gd name="connsiteX1079" fmla="*/ 406415 w 3600643"/>
              <a:gd name="connsiteY1079" fmla="*/ 3594516 h 4584557"/>
              <a:gd name="connsiteX1080" fmla="*/ 365375 w 3600643"/>
              <a:gd name="connsiteY1080" fmla="*/ 3594052 h 4584557"/>
              <a:gd name="connsiteX1081" fmla="*/ 366420 w 3600643"/>
              <a:gd name="connsiteY1081" fmla="*/ 4188968 h 4584557"/>
              <a:gd name="connsiteX1082" fmla="*/ 406437 w 3600643"/>
              <a:gd name="connsiteY1082" fmla="*/ 4192921 h 4584557"/>
              <a:gd name="connsiteX1083" fmla="*/ 406415 w 3600643"/>
              <a:gd name="connsiteY1083" fmla="*/ 3594516 h 4584557"/>
              <a:gd name="connsiteX1084" fmla="*/ 2375201 w 3600643"/>
              <a:gd name="connsiteY1084" fmla="*/ 2192811 h 4584557"/>
              <a:gd name="connsiteX1085" fmla="*/ 2389548 w 3600643"/>
              <a:gd name="connsiteY1085" fmla="*/ 2271305 h 4584557"/>
              <a:gd name="connsiteX1086" fmla="*/ 3079442 w 3600643"/>
              <a:gd name="connsiteY1086" fmla="*/ 2406522 h 4584557"/>
              <a:gd name="connsiteX1087" fmla="*/ 3045180 w 3600643"/>
              <a:gd name="connsiteY1087" fmla="*/ 2334858 h 4584557"/>
              <a:gd name="connsiteX1088" fmla="*/ 2375201 w 3600643"/>
              <a:gd name="connsiteY1088" fmla="*/ 2192811 h 4584557"/>
              <a:gd name="connsiteX1089" fmla="*/ 2255693 w 3600643"/>
              <a:gd name="connsiteY1089" fmla="*/ 2776887 h 4584557"/>
              <a:gd name="connsiteX1090" fmla="*/ 2256324 w 3600643"/>
              <a:gd name="connsiteY1090" fmla="*/ 2693047 h 4584557"/>
              <a:gd name="connsiteX1091" fmla="*/ 457255 w 3600643"/>
              <a:gd name="connsiteY1091" fmla="*/ 2836041 h 4584557"/>
              <a:gd name="connsiteX1092" fmla="*/ 458210 w 3600643"/>
              <a:gd name="connsiteY1092" fmla="*/ 2900058 h 4584557"/>
              <a:gd name="connsiteX1093" fmla="*/ 2255693 w 3600643"/>
              <a:gd name="connsiteY1093" fmla="*/ 2776887 h 4584557"/>
              <a:gd name="connsiteX1094" fmla="*/ 2257679 w 3600643"/>
              <a:gd name="connsiteY1094" fmla="*/ 2683637 h 4584557"/>
              <a:gd name="connsiteX1095" fmla="*/ 2290214 w 3600643"/>
              <a:gd name="connsiteY1095" fmla="*/ 2596271 h 4584557"/>
              <a:gd name="connsiteX1096" fmla="*/ 415394 w 3600643"/>
              <a:gd name="connsiteY1096" fmla="*/ 2774288 h 4584557"/>
              <a:gd name="connsiteX1097" fmla="*/ 454758 w 3600643"/>
              <a:gd name="connsiteY1097" fmla="*/ 2826928 h 4584557"/>
              <a:gd name="connsiteX1098" fmla="*/ 2257679 w 3600643"/>
              <a:gd name="connsiteY1098" fmla="*/ 2683637 h 4584557"/>
              <a:gd name="connsiteX1099" fmla="*/ 2369354 w 3600643"/>
              <a:gd name="connsiteY1099" fmla="*/ 2383822 h 4584557"/>
              <a:gd name="connsiteX1100" fmla="*/ 2390383 w 3600643"/>
              <a:gd name="connsiteY1100" fmla="*/ 2327359 h 4584557"/>
              <a:gd name="connsiteX1101" fmla="*/ 2381827 w 3600643"/>
              <a:gd name="connsiteY1101" fmla="*/ 2280474 h 4584557"/>
              <a:gd name="connsiteX1102" fmla="*/ 272920 w 3600643"/>
              <a:gd name="connsiteY1102" fmla="*/ 2583797 h 4584557"/>
              <a:gd name="connsiteX1103" fmla="*/ 312462 w 3600643"/>
              <a:gd name="connsiteY1103" fmla="*/ 2636678 h 4584557"/>
              <a:gd name="connsiteX1104" fmla="*/ 2369336 w 3600643"/>
              <a:gd name="connsiteY1104" fmla="*/ 2383822 h 4584557"/>
              <a:gd name="connsiteX1105" fmla="*/ 2380156 w 3600643"/>
              <a:gd name="connsiteY1105" fmla="*/ 2271361 h 4584557"/>
              <a:gd name="connsiteX1106" fmla="*/ 2365679 w 3600643"/>
              <a:gd name="connsiteY1106" fmla="*/ 2192124 h 4584557"/>
              <a:gd name="connsiteX1107" fmla="*/ 293049 w 3600643"/>
              <a:gd name="connsiteY1107" fmla="*/ 2508291 h 4584557"/>
              <a:gd name="connsiteX1108" fmla="*/ 271185 w 3600643"/>
              <a:gd name="connsiteY1108" fmla="*/ 2574684 h 4584557"/>
              <a:gd name="connsiteX1109" fmla="*/ 2380138 w 3600643"/>
              <a:gd name="connsiteY1109" fmla="*/ 2271361 h 4584557"/>
              <a:gd name="connsiteX1110" fmla="*/ 2364009 w 3600643"/>
              <a:gd name="connsiteY1110" fmla="*/ 2182992 h 4584557"/>
              <a:gd name="connsiteX1111" fmla="*/ 2348511 w 3600643"/>
              <a:gd name="connsiteY1111" fmla="*/ 2098094 h 4584557"/>
              <a:gd name="connsiteX1112" fmla="*/ 318377 w 3600643"/>
              <a:gd name="connsiteY1112" fmla="*/ 2435811 h 4584557"/>
              <a:gd name="connsiteX1113" fmla="*/ 296421 w 3600643"/>
              <a:gd name="connsiteY1113" fmla="*/ 2498398 h 4584557"/>
              <a:gd name="connsiteX1114" fmla="*/ 2364009 w 3600643"/>
              <a:gd name="connsiteY1114" fmla="*/ 2182992 h 4584557"/>
              <a:gd name="connsiteX1115" fmla="*/ 2346841 w 3600643"/>
              <a:gd name="connsiteY1115" fmla="*/ 2088981 h 4584557"/>
              <a:gd name="connsiteX1116" fmla="*/ 2331343 w 3600643"/>
              <a:gd name="connsiteY1116" fmla="*/ 2004083 h 4584557"/>
              <a:gd name="connsiteX1117" fmla="*/ 348589 w 3600643"/>
              <a:gd name="connsiteY1117" fmla="*/ 2354755 h 4584557"/>
              <a:gd name="connsiteX1118" fmla="*/ 321997 w 3600643"/>
              <a:gd name="connsiteY1118" fmla="*/ 2425825 h 4584557"/>
              <a:gd name="connsiteX1119" fmla="*/ 2346859 w 3600643"/>
              <a:gd name="connsiteY1119" fmla="*/ 2088981 h 4584557"/>
              <a:gd name="connsiteX1120" fmla="*/ 2329673 w 3600643"/>
              <a:gd name="connsiteY1120" fmla="*/ 1994951 h 4584557"/>
              <a:gd name="connsiteX1121" fmla="*/ 2315475 w 3600643"/>
              <a:gd name="connsiteY1121" fmla="*/ 1917218 h 4584557"/>
              <a:gd name="connsiteX1122" fmla="*/ 377213 w 3600643"/>
              <a:gd name="connsiteY1122" fmla="*/ 2282664 h 4584557"/>
              <a:gd name="connsiteX1123" fmla="*/ 352498 w 3600643"/>
              <a:gd name="connsiteY1123" fmla="*/ 2344658 h 4584557"/>
              <a:gd name="connsiteX1124" fmla="*/ 2329673 w 3600643"/>
              <a:gd name="connsiteY1124" fmla="*/ 1994951 h 4584557"/>
              <a:gd name="connsiteX1125" fmla="*/ 2281398 w 3600643"/>
              <a:gd name="connsiteY1125" fmla="*/ 1730606 h 4584557"/>
              <a:gd name="connsiteX1126" fmla="*/ 2269112 w 3600643"/>
              <a:gd name="connsiteY1126" fmla="*/ 1663378 h 4584557"/>
              <a:gd name="connsiteX1127" fmla="*/ 473010 w 3600643"/>
              <a:gd name="connsiteY1127" fmla="*/ 2068193 h 4584557"/>
              <a:gd name="connsiteX1128" fmla="*/ 442791 w 3600643"/>
              <a:gd name="connsiteY1128" fmla="*/ 2131949 h 4584557"/>
              <a:gd name="connsiteX1129" fmla="*/ 2281398 w 3600643"/>
              <a:gd name="connsiteY1129" fmla="*/ 1730606 h 4584557"/>
              <a:gd name="connsiteX1130" fmla="*/ 749337 w 3600643"/>
              <a:gd name="connsiteY1130" fmla="*/ 1868941 h 4584557"/>
              <a:gd name="connsiteX1131" fmla="*/ 717598 w 3600643"/>
              <a:gd name="connsiteY1131" fmla="*/ 1815671 h 4584557"/>
              <a:gd name="connsiteX1132" fmla="*/ 699910 w 3600643"/>
              <a:gd name="connsiteY1132" fmla="*/ 1881673 h 4584557"/>
              <a:gd name="connsiteX1133" fmla="*/ 749337 w 3600643"/>
              <a:gd name="connsiteY1133" fmla="*/ 1868941 h 4584557"/>
              <a:gd name="connsiteX1134" fmla="*/ 689604 w 3600643"/>
              <a:gd name="connsiteY1134" fmla="*/ 1884328 h 4584557"/>
              <a:gd name="connsiteX1135" fmla="*/ 710979 w 3600643"/>
              <a:gd name="connsiteY1135" fmla="*/ 1804553 h 4584557"/>
              <a:gd name="connsiteX1136" fmla="*/ 678217 w 3600643"/>
              <a:gd name="connsiteY1136" fmla="*/ 1749557 h 4584557"/>
              <a:gd name="connsiteX1137" fmla="*/ 638584 w 3600643"/>
              <a:gd name="connsiteY1137" fmla="*/ 1897487 h 4584557"/>
              <a:gd name="connsiteX1138" fmla="*/ 689604 w 3600643"/>
              <a:gd name="connsiteY1138" fmla="*/ 1884328 h 4584557"/>
              <a:gd name="connsiteX1139" fmla="*/ 628276 w 3600643"/>
              <a:gd name="connsiteY1139" fmla="*/ 1900142 h 4584557"/>
              <a:gd name="connsiteX1140" fmla="*/ 671599 w 3600643"/>
              <a:gd name="connsiteY1140" fmla="*/ 1738457 h 4584557"/>
              <a:gd name="connsiteX1141" fmla="*/ 638837 w 3600643"/>
              <a:gd name="connsiteY1141" fmla="*/ 1683461 h 4584557"/>
              <a:gd name="connsiteX1142" fmla="*/ 577254 w 3600643"/>
              <a:gd name="connsiteY1142" fmla="*/ 1913283 h 4584557"/>
              <a:gd name="connsiteX1143" fmla="*/ 628276 w 3600643"/>
              <a:gd name="connsiteY1143" fmla="*/ 1900142 h 4584557"/>
              <a:gd name="connsiteX1144" fmla="*/ 566948 w 3600643"/>
              <a:gd name="connsiteY1144" fmla="*/ 1915937 h 4584557"/>
              <a:gd name="connsiteX1145" fmla="*/ 632218 w 3600643"/>
              <a:gd name="connsiteY1145" fmla="*/ 1672343 h 4584557"/>
              <a:gd name="connsiteX1146" fmla="*/ 599456 w 3600643"/>
              <a:gd name="connsiteY1146" fmla="*/ 1617347 h 4584557"/>
              <a:gd name="connsiteX1147" fmla="*/ 503632 w 3600643"/>
              <a:gd name="connsiteY1147" fmla="*/ 1974979 h 4584557"/>
              <a:gd name="connsiteX1148" fmla="*/ 507818 w 3600643"/>
              <a:gd name="connsiteY1148" fmla="*/ 1978376 h 4584557"/>
              <a:gd name="connsiteX1149" fmla="*/ 535945 w 3600643"/>
              <a:gd name="connsiteY1149" fmla="*/ 1925440 h 4584557"/>
              <a:gd name="connsiteX1150" fmla="*/ 535968 w 3600643"/>
              <a:gd name="connsiteY1150" fmla="*/ 1925459 h 4584557"/>
              <a:gd name="connsiteX1151" fmla="*/ 538882 w 3600643"/>
              <a:gd name="connsiteY1151" fmla="*/ 1923176 h 4584557"/>
              <a:gd name="connsiteX1152" fmla="*/ 566948 w 3600643"/>
              <a:gd name="connsiteY1152" fmla="*/ 1915937 h 4584557"/>
              <a:gd name="connsiteX1153" fmla="*/ 112534 w 3600643"/>
              <a:gd name="connsiteY1153" fmla="*/ 1729993 h 4584557"/>
              <a:gd name="connsiteX1154" fmla="*/ 62693 w 3600643"/>
              <a:gd name="connsiteY1154" fmla="*/ 1916011 h 4584557"/>
              <a:gd name="connsiteX1155" fmla="*/ 93888 w 3600643"/>
              <a:gd name="connsiteY1155" fmla="*/ 1976854 h 4584557"/>
              <a:gd name="connsiteX1156" fmla="*/ 173477 w 3600643"/>
              <a:gd name="connsiteY1156" fmla="*/ 1679804 h 4584557"/>
              <a:gd name="connsiteX1157" fmla="*/ 112534 w 3600643"/>
              <a:gd name="connsiteY1157" fmla="*/ 1729993 h 4584557"/>
              <a:gd name="connsiteX1158" fmla="*/ 56392 w 3600643"/>
              <a:gd name="connsiteY1158" fmla="*/ 1903724 h 4584557"/>
              <a:gd name="connsiteX1159" fmla="*/ 100223 w 3600643"/>
              <a:gd name="connsiteY1159" fmla="*/ 1740127 h 4584557"/>
              <a:gd name="connsiteX1160" fmla="*/ 10430 w 3600643"/>
              <a:gd name="connsiteY1160" fmla="*/ 1814074 h 4584557"/>
              <a:gd name="connsiteX1161" fmla="*/ 56392 w 3600643"/>
              <a:gd name="connsiteY1161" fmla="*/ 1903724 h 4584557"/>
              <a:gd name="connsiteX1162" fmla="*/ 185788 w 3600643"/>
              <a:gd name="connsiteY1162" fmla="*/ 1669670 h 4584557"/>
              <a:gd name="connsiteX1163" fmla="*/ 100190 w 3600643"/>
              <a:gd name="connsiteY1163" fmla="*/ 1989160 h 4584557"/>
              <a:gd name="connsiteX1164" fmla="*/ 129357 w 3600643"/>
              <a:gd name="connsiteY1164" fmla="*/ 2046049 h 4584557"/>
              <a:gd name="connsiteX1165" fmla="*/ 132590 w 3600643"/>
              <a:gd name="connsiteY1165" fmla="*/ 2045492 h 4584557"/>
              <a:gd name="connsiteX1166" fmla="*/ 246732 w 3600643"/>
              <a:gd name="connsiteY1166" fmla="*/ 1619481 h 4584557"/>
              <a:gd name="connsiteX1167" fmla="*/ 185788 w 3600643"/>
              <a:gd name="connsiteY1167" fmla="*/ 1669670 h 4584557"/>
              <a:gd name="connsiteX1168" fmla="*/ 259043 w 3600643"/>
              <a:gd name="connsiteY1168" fmla="*/ 1609347 h 4584557"/>
              <a:gd name="connsiteX1169" fmla="*/ 142647 w 3600643"/>
              <a:gd name="connsiteY1169" fmla="*/ 2043766 h 4584557"/>
              <a:gd name="connsiteX1170" fmla="*/ 192435 w 3600643"/>
              <a:gd name="connsiteY1170" fmla="*/ 2035228 h 4584557"/>
              <a:gd name="connsiteX1171" fmla="*/ 318704 w 3600643"/>
              <a:gd name="connsiteY1171" fmla="*/ 1563947 h 4584557"/>
              <a:gd name="connsiteX1172" fmla="*/ 314266 w 3600643"/>
              <a:gd name="connsiteY1172" fmla="*/ 1563873 h 4584557"/>
              <a:gd name="connsiteX1173" fmla="*/ 259043 w 3600643"/>
              <a:gd name="connsiteY1173" fmla="*/ 1609347 h 4584557"/>
              <a:gd name="connsiteX1174" fmla="*/ 328257 w 3600643"/>
              <a:gd name="connsiteY1174" fmla="*/ 1564114 h 4584557"/>
              <a:gd name="connsiteX1175" fmla="*/ 202492 w 3600643"/>
              <a:gd name="connsiteY1175" fmla="*/ 2033502 h 4584557"/>
              <a:gd name="connsiteX1176" fmla="*/ 252280 w 3600643"/>
              <a:gd name="connsiteY1176" fmla="*/ 2024945 h 4584557"/>
              <a:gd name="connsiteX1177" fmla="*/ 375540 w 3600643"/>
              <a:gd name="connsiteY1177" fmla="*/ 1564912 h 4584557"/>
              <a:gd name="connsiteX1178" fmla="*/ 328257 w 3600643"/>
              <a:gd name="connsiteY1178" fmla="*/ 1564114 h 4584557"/>
              <a:gd name="connsiteX1179" fmla="*/ 385093 w 3600643"/>
              <a:gd name="connsiteY1179" fmla="*/ 1565079 h 4584557"/>
              <a:gd name="connsiteX1180" fmla="*/ 265073 w 3600643"/>
              <a:gd name="connsiteY1180" fmla="*/ 2013011 h 4584557"/>
              <a:gd name="connsiteX1181" fmla="*/ 334590 w 3600643"/>
              <a:gd name="connsiteY1181" fmla="*/ 1930842 h 4584557"/>
              <a:gd name="connsiteX1182" fmla="*/ 432377 w 3600643"/>
              <a:gd name="connsiteY1182" fmla="*/ 1565859 h 4584557"/>
              <a:gd name="connsiteX1183" fmla="*/ 385093 w 3600643"/>
              <a:gd name="connsiteY1183" fmla="*/ 1565079 h 4584557"/>
              <a:gd name="connsiteX1184" fmla="*/ 441930 w 3600643"/>
              <a:gd name="connsiteY1184" fmla="*/ 1566026 h 4584557"/>
              <a:gd name="connsiteX1185" fmla="*/ 348632 w 3600643"/>
              <a:gd name="connsiteY1185" fmla="*/ 1914229 h 4584557"/>
              <a:gd name="connsiteX1186" fmla="*/ 378248 w 3600643"/>
              <a:gd name="connsiteY1186" fmla="*/ 1879223 h 4584557"/>
              <a:gd name="connsiteX1187" fmla="*/ 384772 w 3600643"/>
              <a:gd name="connsiteY1187" fmla="*/ 1878685 h 4584557"/>
              <a:gd name="connsiteX1188" fmla="*/ 384815 w 3600643"/>
              <a:gd name="connsiteY1188" fmla="*/ 1878722 h 4584557"/>
              <a:gd name="connsiteX1189" fmla="*/ 401929 w 3600643"/>
              <a:gd name="connsiteY1189" fmla="*/ 1892587 h 4584557"/>
              <a:gd name="connsiteX1190" fmla="*/ 489213 w 3600643"/>
              <a:gd name="connsiteY1190" fmla="*/ 1566824 h 4584557"/>
              <a:gd name="connsiteX1191" fmla="*/ 441930 w 3600643"/>
              <a:gd name="connsiteY1191" fmla="*/ 1566026 h 4584557"/>
              <a:gd name="connsiteX1192" fmla="*/ 498766 w 3600643"/>
              <a:gd name="connsiteY1192" fmla="*/ 1566972 h 4584557"/>
              <a:gd name="connsiteX1193" fmla="*/ 409813 w 3600643"/>
              <a:gd name="connsiteY1193" fmla="*/ 1898972 h 4584557"/>
              <a:gd name="connsiteX1194" fmla="*/ 448838 w 3600643"/>
              <a:gd name="connsiteY1194" fmla="*/ 1930600 h 4584557"/>
              <a:gd name="connsiteX1195" fmla="*/ 546049 w 3600643"/>
              <a:gd name="connsiteY1195" fmla="*/ 1567771 h 4584557"/>
              <a:gd name="connsiteX1196" fmla="*/ 498766 w 3600643"/>
              <a:gd name="connsiteY1196" fmla="*/ 1566972 h 4584557"/>
              <a:gd name="connsiteX1197" fmla="*/ 555602 w 3600643"/>
              <a:gd name="connsiteY1197" fmla="*/ 1567937 h 4584557"/>
              <a:gd name="connsiteX1198" fmla="*/ 456722 w 3600643"/>
              <a:gd name="connsiteY1198" fmla="*/ 1936985 h 4584557"/>
              <a:gd name="connsiteX1199" fmla="*/ 495748 w 3600643"/>
              <a:gd name="connsiteY1199" fmla="*/ 1968594 h 4584557"/>
              <a:gd name="connsiteX1200" fmla="*/ 592837 w 3600643"/>
              <a:gd name="connsiteY1200" fmla="*/ 1606247 h 4584557"/>
              <a:gd name="connsiteX1201" fmla="*/ 570163 w 3600643"/>
              <a:gd name="connsiteY1201" fmla="*/ 1568179 h 4584557"/>
              <a:gd name="connsiteX1202" fmla="*/ 555602 w 3600643"/>
              <a:gd name="connsiteY1202" fmla="*/ 1567937 h 4584557"/>
              <a:gd name="connsiteX1203" fmla="*/ 978695 w 3600643"/>
              <a:gd name="connsiteY1203" fmla="*/ 3211047 h 4584557"/>
              <a:gd name="connsiteX1204" fmla="*/ 908566 w 3600643"/>
              <a:gd name="connsiteY1204" fmla="*/ 3291731 h 4584557"/>
              <a:gd name="connsiteX1205" fmla="*/ 885102 w 3600643"/>
              <a:gd name="connsiteY1205" fmla="*/ 3564522 h 4584557"/>
              <a:gd name="connsiteX1206" fmla="*/ 896598 w 3600643"/>
              <a:gd name="connsiteY1206" fmla="*/ 3563204 h 4584557"/>
              <a:gd name="connsiteX1207" fmla="*/ 933356 w 3600643"/>
              <a:gd name="connsiteY1207" fmla="*/ 3486213 h 4584557"/>
              <a:gd name="connsiteX1208" fmla="*/ 978695 w 3600643"/>
              <a:gd name="connsiteY1208" fmla="*/ 3211047 h 4584557"/>
              <a:gd name="connsiteX1209" fmla="*/ 898235 w 3600643"/>
              <a:gd name="connsiteY1209" fmla="*/ 3303610 h 4584557"/>
              <a:gd name="connsiteX1210" fmla="*/ 857245 w 3600643"/>
              <a:gd name="connsiteY1210" fmla="*/ 3350773 h 4584557"/>
              <a:gd name="connsiteX1211" fmla="*/ 842318 w 3600643"/>
              <a:gd name="connsiteY1211" fmla="*/ 3569459 h 4584557"/>
              <a:gd name="connsiteX1212" fmla="*/ 875701 w 3600643"/>
              <a:gd name="connsiteY1212" fmla="*/ 3565616 h 4584557"/>
              <a:gd name="connsiteX1213" fmla="*/ 898235 w 3600643"/>
              <a:gd name="connsiteY1213" fmla="*/ 3303610 h 4584557"/>
              <a:gd name="connsiteX1214" fmla="*/ 847169 w 3600643"/>
              <a:gd name="connsiteY1214" fmla="*/ 3362356 h 4584557"/>
              <a:gd name="connsiteX1215" fmla="*/ 803880 w 3600643"/>
              <a:gd name="connsiteY1215" fmla="*/ 3412155 h 4584557"/>
              <a:gd name="connsiteX1216" fmla="*/ 793135 w 3600643"/>
              <a:gd name="connsiteY1216" fmla="*/ 3575138 h 4584557"/>
              <a:gd name="connsiteX1217" fmla="*/ 832960 w 3600643"/>
              <a:gd name="connsiteY1217" fmla="*/ 3570554 h 4584557"/>
              <a:gd name="connsiteX1218" fmla="*/ 847169 w 3600643"/>
              <a:gd name="connsiteY1218" fmla="*/ 3362356 h 4584557"/>
              <a:gd name="connsiteX1219" fmla="*/ 793837 w 3600643"/>
              <a:gd name="connsiteY1219" fmla="*/ 3423718 h 4584557"/>
              <a:gd name="connsiteX1220" fmla="*/ 751026 w 3600643"/>
              <a:gd name="connsiteY1220" fmla="*/ 3472960 h 4584557"/>
              <a:gd name="connsiteX1221" fmla="*/ 747038 w 3600643"/>
              <a:gd name="connsiteY1221" fmla="*/ 3580465 h 4584557"/>
              <a:gd name="connsiteX1222" fmla="*/ 783781 w 3600643"/>
              <a:gd name="connsiteY1222" fmla="*/ 3576215 h 4584557"/>
              <a:gd name="connsiteX1223" fmla="*/ 793837 w 3600643"/>
              <a:gd name="connsiteY1223" fmla="*/ 3423718 h 4584557"/>
              <a:gd name="connsiteX1224" fmla="*/ 741358 w 3600643"/>
              <a:gd name="connsiteY1224" fmla="*/ 3484078 h 4584557"/>
              <a:gd name="connsiteX1225" fmla="*/ 705361 w 3600643"/>
              <a:gd name="connsiteY1225" fmla="*/ 3525488 h 4584557"/>
              <a:gd name="connsiteX1226" fmla="*/ 705361 w 3600643"/>
              <a:gd name="connsiteY1226" fmla="*/ 3585273 h 4584557"/>
              <a:gd name="connsiteX1227" fmla="*/ 737743 w 3600643"/>
              <a:gd name="connsiteY1227" fmla="*/ 3581542 h 4584557"/>
              <a:gd name="connsiteX1228" fmla="*/ 741358 w 3600643"/>
              <a:gd name="connsiteY1228" fmla="*/ 3484078 h 4584557"/>
              <a:gd name="connsiteX1229" fmla="*/ 747808 w 3600643"/>
              <a:gd name="connsiteY1229" fmla="*/ 3589690 h 4584557"/>
              <a:gd name="connsiteX1230" fmla="*/ 855291 w 3600643"/>
              <a:gd name="connsiteY1230" fmla="*/ 4094270 h 4584557"/>
              <a:gd name="connsiteX1231" fmla="*/ 878203 w 3600643"/>
              <a:gd name="connsiteY1231" fmla="*/ 4170370 h 4584557"/>
              <a:gd name="connsiteX1232" fmla="*/ 904677 w 3600643"/>
              <a:gd name="connsiteY1232" fmla="*/ 4176643 h 4584557"/>
              <a:gd name="connsiteX1233" fmla="*/ 784466 w 3600643"/>
              <a:gd name="connsiteY1233" fmla="*/ 3585477 h 4584557"/>
              <a:gd name="connsiteX1234" fmla="*/ 747808 w 3600643"/>
              <a:gd name="connsiteY1234" fmla="*/ 3589690 h 4584557"/>
              <a:gd name="connsiteX1235" fmla="*/ 822922 w 3600643"/>
              <a:gd name="connsiteY1235" fmla="*/ 3986783 h 4584557"/>
              <a:gd name="connsiteX1236" fmla="*/ 738563 w 3600643"/>
              <a:gd name="connsiteY1236" fmla="*/ 3590767 h 4584557"/>
              <a:gd name="connsiteX1237" fmla="*/ 705361 w 3600643"/>
              <a:gd name="connsiteY1237" fmla="*/ 3594590 h 4584557"/>
              <a:gd name="connsiteX1238" fmla="*/ 705361 w 3600643"/>
              <a:gd name="connsiteY1238" fmla="*/ 3596372 h 4584557"/>
              <a:gd name="connsiteX1239" fmla="*/ 822922 w 3600643"/>
              <a:gd name="connsiteY1239" fmla="*/ 3986783 h 4584557"/>
              <a:gd name="connsiteX1240" fmla="*/ 793687 w 3600643"/>
              <a:gd name="connsiteY1240" fmla="*/ 3584400 h 4584557"/>
              <a:gd name="connsiteX1241" fmla="*/ 914594 w 3600643"/>
              <a:gd name="connsiteY1241" fmla="*/ 4179000 h 4584557"/>
              <a:gd name="connsiteX1242" fmla="*/ 950669 w 3600643"/>
              <a:gd name="connsiteY1242" fmla="*/ 4187576 h 4584557"/>
              <a:gd name="connsiteX1243" fmla="*/ 833581 w 3600643"/>
              <a:gd name="connsiteY1243" fmla="*/ 3579797 h 4584557"/>
              <a:gd name="connsiteX1244" fmla="*/ 793687 w 3600643"/>
              <a:gd name="connsiteY1244" fmla="*/ 3584400 h 4584557"/>
              <a:gd name="connsiteX1245" fmla="*/ 1064802 w 3600643"/>
              <a:gd name="connsiteY1245" fmla="*/ 4202536 h 4584557"/>
              <a:gd name="connsiteX1246" fmla="*/ 1004885 w 3600643"/>
              <a:gd name="connsiteY1246" fmla="*/ 3559918 h 4584557"/>
              <a:gd name="connsiteX1247" fmla="*/ 955975 w 3600643"/>
              <a:gd name="connsiteY1247" fmla="*/ 3565616 h 4584557"/>
              <a:gd name="connsiteX1248" fmla="*/ 996254 w 3600643"/>
              <a:gd name="connsiteY1248" fmla="*/ 4076488 h 4584557"/>
              <a:gd name="connsiteX1249" fmla="*/ 1019092 w 3600643"/>
              <a:gd name="connsiteY1249" fmla="*/ 4203000 h 4584557"/>
              <a:gd name="connsiteX1250" fmla="*/ 1064802 w 3600643"/>
              <a:gd name="connsiteY1250" fmla="*/ 4202536 h 4584557"/>
              <a:gd name="connsiteX1251" fmla="*/ 1014068 w 3600643"/>
              <a:gd name="connsiteY1251" fmla="*/ 3558860 h 4584557"/>
              <a:gd name="connsiteX1252" fmla="*/ 1074078 w 3600643"/>
              <a:gd name="connsiteY1252" fmla="*/ 4202443 h 4584557"/>
              <a:gd name="connsiteX1253" fmla="*/ 1119402 w 3600643"/>
              <a:gd name="connsiteY1253" fmla="*/ 4201998 h 4584557"/>
              <a:gd name="connsiteX1254" fmla="*/ 1055149 w 3600643"/>
              <a:gd name="connsiteY1254" fmla="*/ 3554072 h 4584557"/>
              <a:gd name="connsiteX1255" fmla="*/ 1014068 w 3600643"/>
              <a:gd name="connsiteY1255" fmla="*/ 3558860 h 4584557"/>
              <a:gd name="connsiteX1256" fmla="*/ 842811 w 3600643"/>
              <a:gd name="connsiteY1256" fmla="*/ 3578739 h 4584557"/>
              <a:gd name="connsiteX1257" fmla="*/ 960556 w 3600643"/>
              <a:gd name="connsiteY1257" fmla="*/ 4189915 h 4584557"/>
              <a:gd name="connsiteX1258" fmla="*/ 998632 w 3600643"/>
              <a:gd name="connsiteY1258" fmla="*/ 4198954 h 4584557"/>
              <a:gd name="connsiteX1259" fmla="*/ 876295 w 3600643"/>
              <a:gd name="connsiteY1259" fmla="*/ 3574879 h 4584557"/>
              <a:gd name="connsiteX1260" fmla="*/ 842811 w 3600643"/>
              <a:gd name="connsiteY1260" fmla="*/ 3578739 h 4584557"/>
              <a:gd name="connsiteX1261" fmla="*/ 987143 w 3600643"/>
              <a:gd name="connsiteY1261" fmla="*/ 4078047 h 4584557"/>
              <a:gd name="connsiteX1262" fmla="*/ 987037 w 3600643"/>
              <a:gd name="connsiteY1262" fmla="*/ 4077454 h 4584557"/>
              <a:gd name="connsiteX1263" fmla="*/ 895906 w 3600643"/>
              <a:gd name="connsiteY1263" fmla="*/ 3572614 h 4584557"/>
              <a:gd name="connsiteX1264" fmla="*/ 885533 w 3600643"/>
              <a:gd name="connsiteY1264" fmla="*/ 3573802 h 4584557"/>
              <a:gd name="connsiteX1265" fmla="*/ 1008539 w 3600643"/>
              <a:gd name="connsiteY1265" fmla="*/ 4201311 h 4584557"/>
              <a:gd name="connsiteX1266" fmla="*/ 1009434 w 3600643"/>
              <a:gd name="connsiteY1266" fmla="*/ 4201515 h 4584557"/>
              <a:gd name="connsiteX1267" fmla="*/ 987143 w 3600643"/>
              <a:gd name="connsiteY1267" fmla="*/ 4078047 h 4584557"/>
              <a:gd name="connsiteX1268" fmla="*/ 979743 w 3600643"/>
              <a:gd name="connsiteY1268" fmla="*/ 3985020 h 4584557"/>
              <a:gd name="connsiteX1269" fmla="*/ 946760 w 3600643"/>
              <a:gd name="connsiteY1269" fmla="*/ 3566693 h 4584557"/>
              <a:gd name="connsiteX1270" fmla="*/ 905106 w 3600643"/>
              <a:gd name="connsiteY1270" fmla="*/ 3571537 h 4584557"/>
              <a:gd name="connsiteX1271" fmla="*/ 979743 w 3600643"/>
              <a:gd name="connsiteY1271" fmla="*/ 3985020 h 4584557"/>
              <a:gd name="connsiteX1272" fmla="*/ 1120330 w 3600643"/>
              <a:gd name="connsiteY1272" fmla="*/ 4211223 h 4584557"/>
              <a:gd name="connsiteX1273" fmla="*/ 1020406 w 3600643"/>
              <a:gd name="connsiteY1273" fmla="*/ 4212243 h 4584557"/>
              <a:gd name="connsiteX1274" fmla="*/ 1026219 w 3600643"/>
              <a:gd name="connsiteY1274" fmla="*/ 4264363 h 4584557"/>
              <a:gd name="connsiteX1275" fmla="*/ 1126215 w 3600643"/>
              <a:gd name="connsiteY1275" fmla="*/ 4255361 h 4584557"/>
              <a:gd name="connsiteX1276" fmla="*/ 1120330 w 3600643"/>
              <a:gd name="connsiteY1276" fmla="*/ 4211223 h 4584557"/>
              <a:gd name="connsiteX1277" fmla="*/ 1016828 w 3600643"/>
              <a:gd name="connsiteY1277" fmla="*/ 4263713 h 4584557"/>
              <a:gd name="connsiteX1278" fmla="*/ 1010998 w 3600643"/>
              <a:gd name="connsiteY1278" fmla="*/ 4211427 h 4584557"/>
              <a:gd name="connsiteX1279" fmla="*/ 880377 w 3600643"/>
              <a:gd name="connsiteY1279" fmla="*/ 4180411 h 4584557"/>
              <a:gd name="connsiteX1280" fmla="*/ 891620 w 3600643"/>
              <a:gd name="connsiteY1280" fmla="*/ 4241310 h 4584557"/>
              <a:gd name="connsiteX1281" fmla="*/ 1016828 w 3600643"/>
              <a:gd name="connsiteY1281" fmla="*/ 4263713 h 4584557"/>
              <a:gd name="connsiteX1282" fmla="*/ 3130779 w 3600643"/>
              <a:gd name="connsiteY1282" fmla="*/ 339462 h 4584557"/>
              <a:gd name="connsiteX1283" fmla="*/ 3131317 w 3600643"/>
              <a:gd name="connsiteY1283" fmla="*/ 339792 h 4584557"/>
              <a:gd name="connsiteX1284" fmla="*/ 3132320 w 3600643"/>
              <a:gd name="connsiteY1284" fmla="*/ 340394 h 4584557"/>
              <a:gd name="connsiteX1285" fmla="*/ 3281245 w 3600643"/>
              <a:gd name="connsiteY1285" fmla="*/ 58694 h 4584557"/>
              <a:gd name="connsiteX1286" fmla="*/ 3110214 w 3600643"/>
              <a:gd name="connsiteY1286" fmla="*/ 112359 h 4584557"/>
              <a:gd name="connsiteX1287" fmla="*/ 3011438 w 3600643"/>
              <a:gd name="connsiteY1287" fmla="*/ 330083 h 4584557"/>
              <a:gd name="connsiteX1288" fmla="*/ 3079721 w 3600643"/>
              <a:gd name="connsiteY1288" fmla="*/ 310286 h 4584557"/>
              <a:gd name="connsiteX1289" fmla="*/ 3079832 w 3600643"/>
              <a:gd name="connsiteY1289" fmla="*/ 310254 h 4584557"/>
              <a:gd name="connsiteX1290" fmla="*/ 3079850 w 3600643"/>
              <a:gd name="connsiteY1290" fmla="*/ 310249 h 4584557"/>
              <a:gd name="connsiteX1291" fmla="*/ 3083507 w 3600643"/>
              <a:gd name="connsiteY1291" fmla="*/ 310728 h 4584557"/>
              <a:gd name="connsiteX1292" fmla="*/ 3083525 w 3600643"/>
              <a:gd name="connsiteY1292" fmla="*/ 310739 h 4584557"/>
              <a:gd name="connsiteX1293" fmla="*/ 3130779 w 3600643"/>
              <a:gd name="connsiteY1293" fmla="*/ 339462 h 4584557"/>
              <a:gd name="connsiteX1294" fmla="*/ 3136997 w 3600643"/>
              <a:gd name="connsiteY1294" fmla="*/ 354060 h 4584557"/>
              <a:gd name="connsiteX1295" fmla="*/ 3321372 w 3600643"/>
              <a:gd name="connsiteY1295" fmla="*/ 912517 h 4584557"/>
              <a:gd name="connsiteX1296" fmla="*/ 3372078 w 3600643"/>
              <a:gd name="connsiteY1296" fmla="*/ 937808 h 4584557"/>
              <a:gd name="connsiteX1297" fmla="*/ 3190153 w 3600643"/>
              <a:gd name="connsiteY1297" fmla="*/ 386362 h 4584557"/>
              <a:gd name="connsiteX1298" fmla="*/ 3136997 w 3600643"/>
              <a:gd name="connsiteY1298" fmla="*/ 354060 h 4584557"/>
              <a:gd name="connsiteX1299" fmla="*/ 3309679 w 3600643"/>
              <a:gd name="connsiteY1299" fmla="*/ 906687 h 4584557"/>
              <a:gd name="connsiteX1300" fmla="*/ 3124784 w 3600643"/>
              <a:gd name="connsiteY1300" fmla="*/ 346632 h 4584557"/>
              <a:gd name="connsiteX1301" fmla="*/ 3089334 w 3600643"/>
              <a:gd name="connsiteY1301" fmla="*/ 325084 h 4584557"/>
              <a:gd name="connsiteX1302" fmla="*/ 3113500 w 3600643"/>
              <a:gd name="connsiteY1302" fmla="*/ 400128 h 4584557"/>
              <a:gd name="connsiteX1303" fmla="*/ 3113518 w 3600643"/>
              <a:gd name="connsiteY1303" fmla="*/ 400180 h 4584557"/>
              <a:gd name="connsiteX1304" fmla="*/ 3202402 w 3600643"/>
              <a:gd name="connsiteY1304" fmla="*/ 676206 h 4584557"/>
              <a:gd name="connsiteX1305" fmla="*/ 3202588 w 3600643"/>
              <a:gd name="connsiteY1305" fmla="*/ 676766 h 4584557"/>
              <a:gd name="connsiteX1306" fmla="*/ 3250324 w 3600643"/>
              <a:gd name="connsiteY1306" fmla="*/ 824968 h 4584557"/>
              <a:gd name="connsiteX1307" fmla="*/ 3250473 w 3600643"/>
              <a:gd name="connsiteY1307" fmla="*/ 825473 h 4584557"/>
              <a:gd name="connsiteX1308" fmla="*/ 3272262 w 3600643"/>
              <a:gd name="connsiteY1308" fmla="*/ 893120 h 4584557"/>
              <a:gd name="connsiteX1309" fmla="*/ 3272800 w 3600643"/>
              <a:gd name="connsiteY1309" fmla="*/ 892476 h 4584557"/>
              <a:gd name="connsiteX1310" fmla="*/ 3278535 w 3600643"/>
              <a:gd name="connsiteY1310" fmla="*/ 891157 h 4584557"/>
              <a:gd name="connsiteX1311" fmla="*/ 3309679 w 3600643"/>
              <a:gd name="connsiteY1311" fmla="*/ 906687 h 4584557"/>
              <a:gd name="connsiteX1312" fmla="*/ 3253071 w 3600643"/>
              <a:gd name="connsiteY1312" fmla="*/ 424605 h 4584557"/>
              <a:gd name="connsiteX1313" fmla="*/ 3428742 w 3600643"/>
              <a:gd name="connsiteY1313" fmla="*/ 966071 h 4584557"/>
              <a:gd name="connsiteX1314" fmla="*/ 3460182 w 3600643"/>
              <a:gd name="connsiteY1314" fmla="*/ 981749 h 4584557"/>
              <a:gd name="connsiteX1315" fmla="*/ 3275176 w 3600643"/>
              <a:gd name="connsiteY1315" fmla="*/ 451104 h 4584557"/>
              <a:gd name="connsiteX1316" fmla="*/ 3276457 w 3600643"/>
              <a:gd name="connsiteY1316" fmla="*/ 446143 h 4584557"/>
              <a:gd name="connsiteX1317" fmla="*/ 3276457 w 3600643"/>
              <a:gd name="connsiteY1317" fmla="*/ 446139 h 4584557"/>
              <a:gd name="connsiteX1318" fmla="*/ 3281301 w 3600643"/>
              <a:gd name="connsiteY1318" fmla="*/ 441766 h 4584557"/>
              <a:gd name="connsiteX1319" fmla="*/ 3253071 w 3600643"/>
              <a:gd name="connsiteY1319" fmla="*/ 424605 h 4584557"/>
              <a:gd name="connsiteX1320" fmla="*/ 3417123 w 3600643"/>
              <a:gd name="connsiteY1320" fmla="*/ 960278 h 4584557"/>
              <a:gd name="connsiteX1321" fmla="*/ 3240933 w 3600643"/>
              <a:gd name="connsiteY1321" fmla="*/ 417232 h 4584557"/>
              <a:gd name="connsiteX1322" fmla="*/ 3202365 w 3600643"/>
              <a:gd name="connsiteY1322" fmla="*/ 393786 h 4584557"/>
              <a:gd name="connsiteX1323" fmla="*/ 3383771 w 3600643"/>
              <a:gd name="connsiteY1323" fmla="*/ 943638 h 4584557"/>
              <a:gd name="connsiteX1324" fmla="*/ 3417123 w 3600643"/>
              <a:gd name="connsiteY1324" fmla="*/ 960278 h 4584557"/>
              <a:gd name="connsiteX1325" fmla="*/ 2980072 w 3600643"/>
              <a:gd name="connsiteY1325" fmla="*/ 1255414 h 4584557"/>
              <a:gd name="connsiteX1326" fmla="*/ 3007689 w 3600643"/>
              <a:gd name="connsiteY1326" fmla="*/ 1273407 h 4584557"/>
              <a:gd name="connsiteX1327" fmla="*/ 3290822 w 3600643"/>
              <a:gd name="connsiteY1327" fmla="*/ 946739 h 4584557"/>
              <a:gd name="connsiteX1328" fmla="*/ 3274935 w 3600643"/>
              <a:gd name="connsiteY1328" fmla="*/ 904350 h 4584557"/>
              <a:gd name="connsiteX1329" fmla="*/ 2980072 w 3600643"/>
              <a:gd name="connsiteY1329" fmla="*/ 1255414 h 4584557"/>
              <a:gd name="connsiteX1330" fmla="*/ 2506402 w 3600643"/>
              <a:gd name="connsiteY1330" fmla="*/ 518879 h 4584557"/>
              <a:gd name="connsiteX1331" fmla="*/ 2453004 w 3600643"/>
              <a:gd name="connsiteY1331" fmla="*/ 583568 h 4584557"/>
              <a:gd name="connsiteX1332" fmla="*/ 2697440 w 3600643"/>
              <a:gd name="connsiteY1332" fmla="*/ 731917 h 4584557"/>
              <a:gd name="connsiteX1333" fmla="*/ 2506402 w 3600643"/>
              <a:gd name="connsiteY1333" fmla="*/ 518879 h 4584557"/>
              <a:gd name="connsiteX1334" fmla="*/ 2447139 w 3600643"/>
              <a:gd name="connsiteY1334" fmla="*/ 590814 h 4584557"/>
              <a:gd name="connsiteX1335" fmla="*/ 2393445 w 3600643"/>
              <a:gd name="connsiteY1335" fmla="*/ 658430 h 4584557"/>
              <a:gd name="connsiteX1336" fmla="*/ 2928382 w 3600643"/>
              <a:gd name="connsiteY1336" fmla="*/ 989452 h 4584557"/>
              <a:gd name="connsiteX1337" fmla="*/ 2718710 w 3600643"/>
              <a:gd name="connsiteY1337" fmla="*/ 755626 h 4584557"/>
              <a:gd name="connsiteX1338" fmla="*/ 2447139 w 3600643"/>
              <a:gd name="connsiteY1338" fmla="*/ 590814 h 4584557"/>
              <a:gd name="connsiteX1339" fmla="*/ 3229723 w 3600643"/>
              <a:gd name="connsiteY1339" fmla="*/ 943756 h 4584557"/>
              <a:gd name="connsiteX1340" fmla="*/ 2659095 w 3600643"/>
              <a:gd name="connsiteY1340" fmla="*/ 609797 h 4584557"/>
              <a:gd name="connsiteX1341" fmla="*/ 2863645 w 3600643"/>
              <a:gd name="connsiteY1341" fmla="*/ 832786 h 4584557"/>
              <a:gd name="connsiteX1342" fmla="*/ 3167862 w 3600643"/>
              <a:gd name="connsiteY1342" fmla="*/ 1017414 h 4584557"/>
              <a:gd name="connsiteX1343" fmla="*/ 3229723 w 3600643"/>
              <a:gd name="connsiteY1343" fmla="*/ 943756 h 4584557"/>
              <a:gd name="connsiteX1344" fmla="*/ 2637881 w 3600643"/>
              <a:gd name="connsiteY1344" fmla="*/ 586670 h 4584557"/>
              <a:gd name="connsiteX1345" fmla="*/ 3235773 w 3600643"/>
              <a:gd name="connsiteY1345" fmla="*/ 936575 h 4584557"/>
              <a:gd name="connsiteX1346" fmla="*/ 3265247 w 3600643"/>
              <a:gd name="connsiteY1346" fmla="*/ 901484 h 4584557"/>
              <a:gd name="connsiteX1347" fmla="*/ 3242139 w 3600643"/>
              <a:gd name="connsiteY1347" fmla="*/ 829779 h 4584557"/>
              <a:gd name="connsiteX1348" fmla="*/ 2596770 w 3600643"/>
              <a:gd name="connsiteY1348" fmla="*/ 459961 h 4584557"/>
              <a:gd name="connsiteX1349" fmla="*/ 2559576 w 3600643"/>
              <a:gd name="connsiteY1349" fmla="*/ 470745 h 4584557"/>
              <a:gd name="connsiteX1350" fmla="*/ 2559409 w 3600643"/>
              <a:gd name="connsiteY1350" fmla="*/ 470792 h 4584557"/>
              <a:gd name="connsiteX1351" fmla="*/ 2559316 w 3600643"/>
              <a:gd name="connsiteY1351" fmla="*/ 470823 h 4584557"/>
              <a:gd name="connsiteX1352" fmla="*/ 2559297 w 3600643"/>
              <a:gd name="connsiteY1352" fmla="*/ 470827 h 4584557"/>
              <a:gd name="connsiteX1353" fmla="*/ 2543187 w 3600643"/>
              <a:gd name="connsiteY1353" fmla="*/ 475501 h 4584557"/>
              <a:gd name="connsiteX1354" fmla="*/ 2539661 w 3600643"/>
              <a:gd name="connsiteY1354" fmla="*/ 479608 h 4584557"/>
              <a:gd name="connsiteX1355" fmla="*/ 2637881 w 3600643"/>
              <a:gd name="connsiteY1355" fmla="*/ 586670 h 4584557"/>
              <a:gd name="connsiteX1356" fmla="*/ 3286108 w 3600643"/>
              <a:gd name="connsiteY1356" fmla="*/ 966303 h 4584557"/>
              <a:gd name="connsiteX1357" fmla="*/ 3216322 w 3600643"/>
              <a:gd name="connsiteY1357" fmla="*/ 1046822 h 4584557"/>
              <a:gd name="connsiteX1358" fmla="*/ 3335292 w 3600643"/>
              <a:gd name="connsiteY1358" fmla="*/ 1119024 h 4584557"/>
              <a:gd name="connsiteX1359" fmla="*/ 3286108 w 3600643"/>
              <a:gd name="connsiteY1359" fmla="*/ 966303 h 4584557"/>
              <a:gd name="connsiteX1360" fmla="*/ 3070181 w 3600643"/>
              <a:gd name="connsiteY1360" fmla="*/ 1133726 h 4584557"/>
              <a:gd name="connsiteX1361" fmla="*/ 3097408 w 3600643"/>
              <a:gd name="connsiteY1361" fmla="*/ 1101306 h 4584557"/>
              <a:gd name="connsiteX1362" fmla="*/ 2523347 w 3600643"/>
              <a:gd name="connsiteY1362" fmla="*/ 475521 h 4584557"/>
              <a:gd name="connsiteX1363" fmla="*/ 2502708 w 3600643"/>
              <a:gd name="connsiteY1363" fmla="*/ 500907 h 4584557"/>
              <a:gd name="connsiteX1364" fmla="*/ 3070181 w 3600643"/>
              <a:gd name="connsiteY1364" fmla="*/ 1133726 h 4584557"/>
              <a:gd name="connsiteX1365" fmla="*/ 3103422 w 3600643"/>
              <a:gd name="connsiteY1365" fmla="*/ 1094154 h 4584557"/>
              <a:gd name="connsiteX1366" fmla="*/ 3161849 w 3600643"/>
              <a:gd name="connsiteY1366" fmla="*/ 1024573 h 4584557"/>
              <a:gd name="connsiteX1367" fmla="*/ 2886009 w 3600643"/>
              <a:gd name="connsiteY1367" fmla="*/ 857166 h 4584557"/>
              <a:gd name="connsiteX1368" fmla="*/ 3103422 w 3600643"/>
              <a:gd name="connsiteY1368" fmla="*/ 1094154 h 4584557"/>
              <a:gd name="connsiteX1369" fmla="*/ 3299824 w 3600643"/>
              <a:gd name="connsiteY1369" fmla="*/ 944415 h 4584557"/>
              <a:gd name="connsiteX1370" fmla="*/ 3488245 w 3600643"/>
              <a:gd name="connsiteY1370" fmla="*/ 1043817 h 4584557"/>
              <a:gd name="connsiteX1371" fmla="*/ 3498472 w 3600643"/>
              <a:gd name="connsiteY1371" fmla="*/ 1036550 h 4584557"/>
              <a:gd name="connsiteX1372" fmla="*/ 3487206 w 3600643"/>
              <a:gd name="connsiteY1372" fmla="*/ 1005591 h 4584557"/>
              <a:gd name="connsiteX1373" fmla="*/ 3284939 w 3600643"/>
              <a:gd name="connsiteY1373" fmla="*/ 904708 h 4584557"/>
              <a:gd name="connsiteX1374" fmla="*/ 3299824 w 3600643"/>
              <a:gd name="connsiteY1374" fmla="*/ 944415 h 4584557"/>
              <a:gd name="connsiteX1375" fmla="*/ 3192565 w 3600643"/>
              <a:gd name="connsiteY1375" fmla="*/ 377022 h 4584557"/>
              <a:gd name="connsiteX1376" fmla="*/ 3427238 w 3600643"/>
              <a:gd name="connsiteY1376" fmla="*/ 12885 h 4584557"/>
              <a:gd name="connsiteX1377" fmla="*/ 3293792 w 3600643"/>
              <a:gd name="connsiteY1377" fmla="*/ 54755 h 4584557"/>
              <a:gd name="connsiteX1378" fmla="*/ 3140245 w 3600643"/>
              <a:gd name="connsiteY1378" fmla="*/ 345212 h 4584557"/>
              <a:gd name="connsiteX1379" fmla="*/ 3192565 w 3600643"/>
              <a:gd name="connsiteY1379" fmla="*/ 377022 h 4584557"/>
              <a:gd name="connsiteX1380" fmla="*/ 3098355 w 3600643"/>
              <a:gd name="connsiteY1380" fmla="*/ 116079 h 4584557"/>
              <a:gd name="connsiteX1381" fmla="*/ 2945346 w 3600643"/>
              <a:gd name="connsiteY1381" fmla="*/ 164089 h 4584557"/>
              <a:gd name="connsiteX1382" fmla="*/ 2858838 w 3600643"/>
              <a:gd name="connsiteY1382" fmla="*/ 374334 h 4584557"/>
              <a:gd name="connsiteX1383" fmla="*/ 2994920 w 3600643"/>
              <a:gd name="connsiteY1383" fmla="*/ 334874 h 4584557"/>
              <a:gd name="connsiteX1384" fmla="*/ 2995031 w 3600643"/>
              <a:gd name="connsiteY1384" fmla="*/ 334840 h 4584557"/>
              <a:gd name="connsiteX1385" fmla="*/ 2995328 w 3600643"/>
              <a:gd name="connsiteY1385" fmla="*/ 334755 h 4584557"/>
              <a:gd name="connsiteX1386" fmla="*/ 2999727 w 3600643"/>
              <a:gd name="connsiteY1386" fmla="*/ 333480 h 4584557"/>
              <a:gd name="connsiteX1387" fmla="*/ 3098355 w 3600643"/>
              <a:gd name="connsiteY1387" fmla="*/ 116079 h 4584557"/>
              <a:gd name="connsiteX1388" fmla="*/ 2933857 w 3600643"/>
              <a:gd name="connsiteY1388" fmla="*/ 167693 h 4584557"/>
              <a:gd name="connsiteX1389" fmla="*/ 2801691 w 3600643"/>
              <a:gd name="connsiteY1389" fmla="*/ 209162 h 4584557"/>
              <a:gd name="connsiteX1390" fmla="*/ 2699110 w 3600643"/>
              <a:gd name="connsiteY1390" fmla="*/ 420655 h 4584557"/>
              <a:gd name="connsiteX1391" fmla="*/ 2723925 w 3600643"/>
              <a:gd name="connsiteY1391" fmla="*/ 413457 h 4584557"/>
              <a:gd name="connsiteX1392" fmla="*/ 2724129 w 3600643"/>
              <a:gd name="connsiteY1392" fmla="*/ 413399 h 4584557"/>
              <a:gd name="connsiteX1393" fmla="*/ 2847497 w 3600643"/>
              <a:gd name="connsiteY1393" fmla="*/ 377627 h 4584557"/>
              <a:gd name="connsiteX1394" fmla="*/ 2933857 w 3600643"/>
              <a:gd name="connsiteY1394" fmla="*/ 167693 h 4584557"/>
              <a:gd name="connsiteX1395" fmla="*/ 2789553 w 3600643"/>
              <a:gd name="connsiteY1395" fmla="*/ 212969 h 4584557"/>
              <a:gd name="connsiteX1396" fmla="*/ 2678230 w 3600643"/>
              <a:gd name="connsiteY1396" fmla="*/ 247902 h 4584557"/>
              <a:gd name="connsiteX1397" fmla="*/ 2567315 w 3600643"/>
              <a:gd name="connsiteY1397" fmla="*/ 458874 h 4584557"/>
              <a:gd name="connsiteX1398" fmla="*/ 2595861 w 3600643"/>
              <a:gd name="connsiteY1398" fmla="*/ 450594 h 4584557"/>
              <a:gd name="connsiteX1399" fmla="*/ 2596325 w 3600643"/>
              <a:gd name="connsiteY1399" fmla="*/ 450460 h 4584557"/>
              <a:gd name="connsiteX1400" fmla="*/ 2687139 w 3600643"/>
              <a:gd name="connsiteY1400" fmla="*/ 424128 h 4584557"/>
              <a:gd name="connsiteX1401" fmla="*/ 2789553 w 3600643"/>
              <a:gd name="connsiteY1401" fmla="*/ 212969 h 4584557"/>
              <a:gd name="connsiteX1402" fmla="*/ 2609150 w 3600643"/>
              <a:gd name="connsiteY1402" fmla="*/ 456372 h 4584557"/>
              <a:gd name="connsiteX1403" fmla="*/ 3237926 w 3600643"/>
              <a:gd name="connsiteY1403" fmla="*/ 816675 h 4584557"/>
              <a:gd name="connsiteX1404" fmla="*/ 3194254 w 3600643"/>
              <a:gd name="connsiteY1404" fmla="*/ 681076 h 4584557"/>
              <a:gd name="connsiteX1405" fmla="*/ 3067452 w 3600643"/>
              <a:gd name="connsiteY1405" fmla="*/ 611337 h 4584557"/>
              <a:gd name="connsiteX1406" fmla="*/ 3070515 w 3600643"/>
              <a:gd name="connsiteY1406" fmla="*/ 633130 h 4584557"/>
              <a:gd name="connsiteX1407" fmla="*/ 3070515 w 3600643"/>
              <a:gd name="connsiteY1407" fmla="*/ 633130 h 4584557"/>
              <a:gd name="connsiteX1408" fmla="*/ 3070552 w 3600643"/>
              <a:gd name="connsiteY1408" fmla="*/ 634073 h 4584557"/>
              <a:gd name="connsiteX1409" fmla="*/ 3065615 w 3600643"/>
              <a:gd name="connsiteY1409" fmla="*/ 638386 h 4584557"/>
              <a:gd name="connsiteX1410" fmla="*/ 3002084 w 3600643"/>
              <a:gd name="connsiteY1410" fmla="*/ 633987 h 4584557"/>
              <a:gd name="connsiteX1411" fmla="*/ 2999615 w 3600643"/>
              <a:gd name="connsiteY1411" fmla="*/ 633228 h 4584557"/>
              <a:gd name="connsiteX1412" fmla="*/ 2922870 w 3600643"/>
              <a:gd name="connsiteY1412" fmla="*/ 582857 h 4584557"/>
              <a:gd name="connsiteX1413" fmla="*/ 2920680 w 3600643"/>
              <a:gd name="connsiteY1413" fmla="*/ 579650 h 4584557"/>
              <a:gd name="connsiteX1414" fmla="*/ 2911363 w 3600643"/>
              <a:gd name="connsiteY1414" fmla="*/ 525487 h 4584557"/>
              <a:gd name="connsiteX1415" fmla="*/ 2724741 w 3600643"/>
              <a:gd name="connsiteY1415" fmla="*/ 422851 h 4584557"/>
              <a:gd name="connsiteX1416" fmla="*/ 2691928 w 3600643"/>
              <a:gd name="connsiteY1416" fmla="*/ 432365 h 4584557"/>
              <a:gd name="connsiteX1417" fmla="*/ 2691408 w 3600643"/>
              <a:gd name="connsiteY1417" fmla="*/ 432519 h 4584557"/>
              <a:gd name="connsiteX1418" fmla="*/ 2609150 w 3600643"/>
              <a:gd name="connsiteY1418" fmla="*/ 456372 h 4584557"/>
              <a:gd name="connsiteX1419" fmla="*/ 3078106 w 3600643"/>
              <a:gd name="connsiteY1419" fmla="*/ 320383 h 4584557"/>
              <a:gd name="connsiteX1420" fmla="*/ 3008431 w 3600643"/>
              <a:gd name="connsiteY1420" fmla="*/ 340585 h 4584557"/>
              <a:gd name="connsiteX1421" fmla="*/ 3101083 w 3600643"/>
              <a:gd name="connsiteY1421" fmla="*/ 391759 h 4584557"/>
              <a:gd name="connsiteX1422" fmla="*/ 3078106 w 3600643"/>
              <a:gd name="connsiteY1422" fmla="*/ 320383 h 4584557"/>
              <a:gd name="connsiteX1423" fmla="*/ 3105241 w 3600643"/>
              <a:gd name="connsiteY1423" fmla="*/ 404635 h 4584557"/>
              <a:gd name="connsiteX1424" fmla="*/ 2995866 w 3600643"/>
              <a:gd name="connsiteY1424" fmla="*/ 344228 h 4584557"/>
              <a:gd name="connsiteX1425" fmla="*/ 2869621 w 3600643"/>
              <a:gd name="connsiteY1425" fmla="*/ 380840 h 4584557"/>
              <a:gd name="connsiteX1426" fmla="*/ 3146165 w 3600643"/>
              <a:gd name="connsiteY1426" fmla="*/ 531720 h 4584557"/>
              <a:gd name="connsiteX1427" fmla="*/ 3105241 w 3600643"/>
              <a:gd name="connsiteY1427" fmla="*/ 404635 h 4584557"/>
              <a:gd name="connsiteX1428" fmla="*/ 3150286 w 3600643"/>
              <a:gd name="connsiteY1428" fmla="*/ 544499 h 4584557"/>
              <a:gd name="connsiteX1429" fmla="*/ 2857019 w 3600643"/>
              <a:gd name="connsiteY1429" fmla="*/ 384494 h 4584557"/>
              <a:gd name="connsiteX1430" fmla="*/ 2852435 w 3600643"/>
              <a:gd name="connsiteY1430" fmla="*/ 385823 h 4584557"/>
              <a:gd name="connsiteX1431" fmla="*/ 2851952 w 3600643"/>
              <a:gd name="connsiteY1431" fmla="*/ 385964 h 4584557"/>
              <a:gd name="connsiteX1432" fmla="*/ 2737325 w 3600643"/>
              <a:gd name="connsiteY1432" fmla="*/ 419202 h 4584557"/>
              <a:gd name="connsiteX1433" fmla="*/ 2909358 w 3600643"/>
              <a:gd name="connsiteY1433" fmla="*/ 513809 h 4584557"/>
              <a:gd name="connsiteX1434" fmla="*/ 2909302 w 3600643"/>
              <a:gd name="connsiteY1434" fmla="*/ 513506 h 4584557"/>
              <a:gd name="connsiteX1435" fmla="*/ 2909302 w 3600643"/>
              <a:gd name="connsiteY1435" fmla="*/ 513504 h 4584557"/>
              <a:gd name="connsiteX1436" fmla="*/ 2909247 w 3600643"/>
              <a:gd name="connsiteY1436" fmla="*/ 512836 h 4584557"/>
              <a:gd name="connsiteX1437" fmla="*/ 2913757 w 3600643"/>
              <a:gd name="connsiteY1437" fmla="*/ 508105 h 4584557"/>
              <a:gd name="connsiteX1438" fmla="*/ 2975283 w 3600643"/>
              <a:gd name="connsiteY1438" fmla="*/ 506447 h 4584557"/>
              <a:gd name="connsiteX1439" fmla="*/ 2977845 w 3600643"/>
              <a:gd name="connsiteY1439" fmla="*/ 507060 h 4584557"/>
              <a:gd name="connsiteX1440" fmla="*/ 3057486 w 3600643"/>
              <a:gd name="connsiteY1440" fmla="*/ 553212 h 4584557"/>
              <a:gd name="connsiteX1441" fmla="*/ 3057486 w 3600643"/>
              <a:gd name="connsiteY1441" fmla="*/ 553217 h 4584557"/>
              <a:gd name="connsiteX1442" fmla="*/ 3059750 w 3600643"/>
              <a:gd name="connsiteY1442" fmla="*/ 556582 h 4584557"/>
              <a:gd name="connsiteX1443" fmla="*/ 3065838 w 3600643"/>
              <a:gd name="connsiteY1443" fmla="*/ 599876 h 4584557"/>
              <a:gd name="connsiteX1444" fmla="*/ 3190115 w 3600643"/>
              <a:gd name="connsiteY1444" fmla="*/ 668227 h 4584557"/>
              <a:gd name="connsiteX1445" fmla="*/ 3150286 w 3600643"/>
              <a:gd name="connsiteY1445" fmla="*/ 544499 h 4584557"/>
              <a:gd name="connsiteX1446" fmla="*/ 476631 w 3600643"/>
              <a:gd name="connsiteY1446" fmla="*/ 4311934 h 4584557"/>
              <a:gd name="connsiteX1447" fmla="*/ 481652 w 3600643"/>
              <a:gd name="connsiteY1447" fmla="*/ 4209645 h 4584557"/>
              <a:gd name="connsiteX1448" fmla="*/ 352262 w 3600643"/>
              <a:gd name="connsiteY1448" fmla="*/ 4196838 h 4584557"/>
              <a:gd name="connsiteX1449" fmla="*/ 352262 w 3600643"/>
              <a:gd name="connsiteY1449" fmla="*/ 4288492 h 4584557"/>
              <a:gd name="connsiteX1450" fmla="*/ 476631 w 3600643"/>
              <a:gd name="connsiteY1450" fmla="*/ 4311934 h 4584557"/>
              <a:gd name="connsiteX1451" fmla="*/ 490917 w 3600643"/>
              <a:gd name="connsiteY1451" fmla="*/ 4209626 h 4584557"/>
              <a:gd name="connsiteX1452" fmla="*/ 485861 w 3600643"/>
              <a:gd name="connsiteY1452" fmla="*/ 4312639 h 4584557"/>
              <a:gd name="connsiteX1453" fmla="*/ 609200 w 3600643"/>
              <a:gd name="connsiteY1453" fmla="*/ 4307535 h 4584557"/>
              <a:gd name="connsiteX1454" fmla="*/ 624367 w 3600643"/>
              <a:gd name="connsiteY1454" fmla="*/ 4195279 h 4584557"/>
              <a:gd name="connsiteX1455" fmla="*/ 617817 w 3600643"/>
              <a:gd name="connsiteY1455" fmla="*/ 4195279 h 4584557"/>
              <a:gd name="connsiteX1456" fmla="*/ 490917 w 3600643"/>
              <a:gd name="connsiteY1456" fmla="*/ 4209626 h 458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Lst>
            <a:rect l="l" t="t" r="r" b="b"/>
            <a:pathLst>
              <a:path w="3600643" h="4584557">
                <a:moveTo>
                  <a:pt x="2346711" y="4337474"/>
                </a:moveTo>
                <a:lnTo>
                  <a:pt x="2361670" y="4339831"/>
                </a:lnTo>
                <a:lnTo>
                  <a:pt x="2321767" y="3703729"/>
                </a:lnTo>
                <a:lnTo>
                  <a:pt x="2282883" y="3950107"/>
                </a:lnTo>
                <a:lnTo>
                  <a:pt x="2346711" y="4337474"/>
                </a:lnTo>
                <a:close/>
                <a:moveTo>
                  <a:pt x="1929148" y="1565896"/>
                </a:moveTo>
                <a:lnTo>
                  <a:pt x="2044238" y="1241792"/>
                </a:lnTo>
                <a:lnTo>
                  <a:pt x="1886422" y="1576067"/>
                </a:lnTo>
                <a:lnTo>
                  <a:pt x="1929148" y="1565896"/>
                </a:lnTo>
                <a:close/>
                <a:moveTo>
                  <a:pt x="2075363" y="1154182"/>
                </a:moveTo>
                <a:cubicBezTo>
                  <a:pt x="2075419" y="1154052"/>
                  <a:pt x="2075475" y="1153924"/>
                  <a:pt x="2075531" y="1153802"/>
                </a:cubicBezTo>
                <a:lnTo>
                  <a:pt x="2166864" y="960337"/>
                </a:lnTo>
                <a:lnTo>
                  <a:pt x="2166864" y="960339"/>
                </a:lnTo>
                <a:cubicBezTo>
                  <a:pt x="2166957" y="960153"/>
                  <a:pt x="2167069" y="959970"/>
                  <a:pt x="2167180" y="959793"/>
                </a:cubicBezTo>
                <a:cubicBezTo>
                  <a:pt x="2200866" y="907709"/>
                  <a:pt x="2235629" y="856659"/>
                  <a:pt x="2271357" y="806535"/>
                </a:cubicBezTo>
                <a:lnTo>
                  <a:pt x="2271395" y="806500"/>
                </a:lnTo>
                <a:lnTo>
                  <a:pt x="2271450" y="806415"/>
                </a:lnTo>
                <a:lnTo>
                  <a:pt x="2271450" y="806409"/>
                </a:lnTo>
                <a:lnTo>
                  <a:pt x="2271525" y="806314"/>
                </a:lnTo>
                <a:cubicBezTo>
                  <a:pt x="2295411" y="772805"/>
                  <a:pt x="2319743" y="739703"/>
                  <a:pt x="2344465" y="706997"/>
                </a:cubicBezTo>
                <a:cubicBezTo>
                  <a:pt x="2394744" y="640500"/>
                  <a:pt x="2446731" y="575553"/>
                  <a:pt x="2500165" y="511914"/>
                </a:cubicBezTo>
                <a:lnTo>
                  <a:pt x="2493168" y="504129"/>
                </a:lnTo>
                <a:cubicBezTo>
                  <a:pt x="2491646" y="502412"/>
                  <a:pt x="2491609" y="499862"/>
                  <a:pt x="2493038" y="498132"/>
                </a:cubicBezTo>
                <a:lnTo>
                  <a:pt x="2493038" y="498130"/>
                </a:lnTo>
                <a:lnTo>
                  <a:pt x="2519561" y="465528"/>
                </a:lnTo>
                <a:cubicBezTo>
                  <a:pt x="2521157" y="463546"/>
                  <a:pt x="2524071" y="463245"/>
                  <a:pt x="2526056" y="464856"/>
                </a:cubicBezTo>
                <a:cubicBezTo>
                  <a:pt x="2526242" y="464999"/>
                  <a:pt x="2526391" y="465155"/>
                  <a:pt x="2526539" y="465316"/>
                </a:cubicBezTo>
                <a:lnTo>
                  <a:pt x="2526558" y="465311"/>
                </a:lnTo>
                <a:lnTo>
                  <a:pt x="2533369" y="472737"/>
                </a:lnTo>
                <a:lnTo>
                  <a:pt x="2537044" y="468438"/>
                </a:lnTo>
                <a:lnTo>
                  <a:pt x="2537044" y="468442"/>
                </a:lnTo>
                <a:cubicBezTo>
                  <a:pt x="2537601" y="467779"/>
                  <a:pt x="2538362" y="467265"/>
                  <a:pt x="2539271" y="467005"/>
                </a:cubicBezTo>
                <a:lnTo>
                  <a:pt x="2554973" y="462454"/>
                </a:lnTo>
                <a:lnTo>
                  <a:pt x="2670918" y="241896"/>
                </a:lnTo>
                <a:cubicBezTo>
                  <a:pt x="2671511" y="240768"/>
                  <a:pt x="2672514" y="239986"/>
                  <a:pt x="2673646" y="239635"/>
                </a:cubicBezTo>
                <a:lnTo>
                  <a:pt x="2673646" y="239630"/>
                </a:lnTo>
                <a:lnTo>
                  <a:pt x="3436685" y="210"/>
                </a:lnTo>
                <a:cubicBezTo>
                  <a:pt x="3439117" y="-549"/>
                  <a:pt x="3441715" y="813"/>
                  <a:pt x="3442476" y="3256"/>
                </a:cubicBezTo>
                <a:cubicBezTo>
                  <a:pt x="3442903" y="4613"/>
                  <a:pt x="3442662" y="6023"/>
                  <a:pt x="3441956" y="7135"/>
                </a:cubicBezTo>
                <a:lnTo>
                  <a:pt x="3441956" y="7135"/>
                </a:lnTo>
                <a:lnTo>
                  <a:pt x="3200490" y="381836"/>
                </a:lnTo>
                <a:lnTo>
                  <a:pt x="3247039" y="410138"/>
                </a:lnTo>
                <a:lnTo>
                  <a:pt x="3247355" y="410328"/>
                </a:lnTo>
                <a:lnTo>
                  <a:pt x="3291156" y="436946"/>
                </a:lnTo>
                <a:cubicBezTo>
                  <a:pt x="3291620" y="437195"/>
                  <a:pt x="3292066" y="437529"/>
                  <a:pt x="3292455" y="437950"/>
                </a:cubicBezTo>
                <a:cubicBezTo>
                  <a:pt x="3294163" y="439851"/>
                  <a:pt x="3294014" y="442781"/>
                  <a:pt x="3292103" y="444493"/>
                </a:cubicBezTo>
                <a:lnTo>
                  <a:pt x="3284920" y="450967"/>
                </a:lnTo>
                <a:lnTo>
                  <a:pt x="3472042" y="987664"/>
                </a:lnTo>
                <a:lnTo>
                  <a:pt x="3492978" y="998112"/>
                </a:lnTo>
                <a:lnTo>
                  <a:pt x="3492978" y="998125"/>
                </a:lnTo>
                <a:cubicBezTo>
                  <a:pt x="3493999" y="998636"/>
                  <a:pt x="3494852" y="999523"/>
                  <a:pt x="3495279" y="1000685"/>
                </a:cubicBezTo>
                <a:lnTo>
                  <a:pt x="3508364" y="1036700"/>
                </a:lnTo>
                <a:lnTo>
                  <a:pt x="3508364" y="1036704"/>
                </a:lnTo>
                <a:cubicBezTo>
                  <a:pt x="3509051" y="1038611"/>
                  <a:pt x="3508438" y="1040814"/>
                  <a:pt x="3506694" y="1042048"/>
                </a:cubicBezTo>
                <a:lnTo>
                  <a:pt x="3494110" y="1050996"/>
                </a:lnTo>
                <a:lnTo>
                  <a:pt x="3607493" y="1376221"/>
                </a:lnTo>
                <a:lnTo>
                  <a:pt x="3607493" y="1376223"/>
                </a:lnTo>
                <a:cubicBezTo>
                  <a:pt x="3607846" y="1377242"/>
                  <a:pt x="3607864" y="1378386"/>
                  <a:pt x="3607419" y="1379466"/>
                </a:cubicBezTo>
                <a:cubicBezTo>
                  <a:pt x="3606472" y="1381836"/>
                  <a:pt x="3603781" y="1382989"/>
                  <a:pt x="3601406" y="1382038"/>
                </a:cubicBezTo>
                <a:lnTo>
                  <a:pt x="3594167" y="1379141"/>
                </a:lnTo>
                <a:lnTo>
                  <a:pt x="3493813" y="1548671"/>
                </a:lnTo>
                <a:lnTo>
                  <a:pt x="3493813" y="1548671"/>
                </a:lnTo>
                <a:cubicBezTo>
                  <a:pt x="3492681" y="1550583"/>
                  <a:pt x="3490305" y="1551455"/>
                  <a:pt x="3488171" y="1550639"/>
                </a:cubicBezTo>
                <a:lnTo>
                  <a:pt x="3441400" y="1532616"/>
                </a:lnTo>
                <a:lnTo>
                  <a:pt x="3441363" y="1532597"/>
                </a:lnTo>
                <a:lnTo>
                  <a:pt x="3441251" y="1532560"/>
                </a:lnTo>
                <a:lnTo>
                  <a:pt x="3441140" y="1532505"/>
                </a:lnTo>
                <a:lnTo>
                  <a:pt x="3321836" y="1486529"/>
                </a:lnTo>
                <a:lnTo>
                  <a:pt x="3321446" y="1486381"/>
                </a:lnTo>
                <a:lnTo>
                  <a:pt x="3264634" y="1464479"/>
                </a:lnTo>
                <a:lnTo>
                  <a:pt x="3264448" y="1464405"/>
                </a:lnTo>
                <a:lnTo>
                  <a:pt x="3264448" y="1464405"/>
                </a:lnTo>
                <a:lnTo>
                  <a:pt x="3264281" y="1464349"/>
                </a:lnTo>
                <a:lnTo>
                  <a:pt x="3264188" y="1464312"/>
                </a:lnTo>
                <a:lnTo>
                  <a:pt x="3264133" y="1464275"/>
                </a:lnTo>
                <a:lnTo>
                  <a:pt x="3264096" y="1464256"/>
                </a:lnTo>
                <a:lnTo>
                  <a:pt x="3264003" y="1464219"/>
                </a:lnTo>
                <a:lnTo>
                  <a:pt x="3263947" y="1464182"/>
                </a:lnTo>
                <a:lnTo>
                  <a:pt x="3263929" y="1464182"/>
                </a:lnTo>
                <a:lnTo>
                  <a:pt x="3263854" y="1464126"/>
                </a:lnTo>
                <a:lnTo>
                  <a:pt x="3263817" y="1464126"/>
                </a:lnTo>
                <a:lnTo>
                  <a:pt x="3263817" y="1464108"/>
                </a:lnTo>
                <a:lnTo>
                  <a:pt x="3263799" y="1464108"/>
                </a:lnTo>
                <a:lnTo>
                  <a:pt x="3263595" y="1463978"/>
                </a:lnTo>
                <a:lnTo>
                  <a:pt x="3263539" y="1463940"/>
                </a:lnTo>
                <a:lnTo>
                  <a:pt x="3263520" y="1463922"/>
                </a:lnTo>
                <a:lnTo>
                  <a:pt x="3263428" y="1463866"/>
                </a:lnTo>
                <a:lnTo>
                  <a:pt x="3263205" y="1463699"/>
                </a:lnTo>
                <a:lnTo>
                  <a:pt x="3263205" y="1463699"/>
                </a:lnTo>
                <a:lnTo>
                  <a:pt x="3263149" y="1463644"/>
                </a:lnTo>
                <a:lnTo>
                  <a:pt x="3263149" y="1463644"/>
                </a:lnTo>
                <a:lnTo>
                  <a:pt x="3263093" y="1463606"/>
                </a:lnTo>
                <a:lnTo>
                  <a:pt x="3263001" y="1463532"/>
                </a:lnTo>
                <a:lnTo>
                  <a:pt x="3263001" y="1463514"/>
                </a:lnTo>
                <a:lnTo>
                  <a:pt x="3262964" y="1463495"/>
                </a:lnTo>
                <a:lnTo>
                  <a:pt x="3262945" y="1463458"/>
                </a:lnTo>
                <a:lnTo>
                  <a:pt x="3262889" y="1463421"/>
                </a:lnTo>
                <a:lnTo>
                  <a:pt x="3262889" y="1463421"/>
                </a:lnTo>
                <a:lnTo>
                  <a:pt x="3262834" y="1463365"/>
                </a:lnTo>
                <a:lnTo>
                  <a:pt x="3262759" y="1463291"/>
                </a:lnTo>
                <a:lnTo>
                  <a:pt x="3262648" y="1463161"/>
                </a:lnTo>
                <a:lnTo>
                  <a:pt x="3262648" y="1463161"/>
                </a:lnTo>
                <a:lnTo>
                  <a:pt x="3262648" y="1463161"/>
                </a:lnTo>
                <a:lnTo>
                  <a:pt x="3262592" y="1463087"/>
                </a:lnTo>
                <a:lnTo>
                  <a:pt x="3262574" y="1463068"/>
                </a:lnTo>
                <a:lnTo>
                  <a:pt x="3262555" y="1463068"/>
                </a:lnTo>
                <a:lnTo>
                  <a:pt x="3262518" y="1463012"/>
                </a:lnTo>
                <a:lnTo>
                  <a:pt x="3262499" y="1462994"/>
                </a:lnTo>
                <a:lnTo>
                  <a:pt x="3262481" y="1462957"/>
                </a:lnTo>
                <a:lnTo>
                  <a:pt x="3262425" y="1462901"/>
                </a:lnTo>
                <a:lnTo>
                  <a:pt x="3262425" y="1462901"/>
                </a:lnTo>
                <a:cubicBezTo>
                  <a:pt x="3262314" y="1462753"/>
                  <a:pt x="3262221" y="1462604"/>
                  <a:pt x="3262128" y="1462456"/>
                </a:cubicBezTo>
                <a:lnTo>
                  <a:pt x="3262128" y="1462437"/>
                </a:lnTo>
                <a:lnTo>
                  <a:pt x="3262110" y="1462418"/>
                </a:lnTo>
                <a:lnTo>
                  <a:pt x="3262091" y="1462381"/>
                </a:lnTo>
                <a:lnTo>
                  <a:pt x="3262017" y="1462251"/>
                </a:lnTo>
                <a:lnTo>
                  <a:pt x="3262017" y="1462233"/>
                </a:lnTo>
                <a:lnTo>
                  <a:pt x="3261980" y="1462196"/>
                </a:lnTo>
                <a:lnTo>
                  <a:pt x="3261924" y="1462066"/>
                </a:lnTo>
                <a:lnTo>
                  <a:pt x="3261906" y="1462029"/>
                </a:lnTo>
                <a:cubicBezTo>
                  <a:pt x="3261850" y="1461917"/>
                  <a:pt x="3261813" y="1461787"/>
                  <a:pt x="3261757" y="1461657"/>
                </a:cubicBezTo>
                <a:lnTo>
                  <a:pt x="3261757" y="1461657"/>
                </a:lnTo>
                <a:lnTo>
                  <a:pt x="3261738" y="1461620"/>
                </a:lnTo>
                <a:lnTo>
                  <a:pt x="3261738" y="1461583"/>
                </a:lnTo>
                <a:lnTo>
                  <a:pt x="3261720" y="1461528"/>
                </a:lnTo>
                <a:lnTo>
                  <a:pt x="3261701" y="1461509"/>
                </a:lnTo>
                <a:lnTo>
                  <a:pt x="3261683" y="1461453"/>
                </a:lnTo>
                <a:lnTo>
                  <a:pt x="3261664" y="1461379"/>
                </a:lnTo>
                <a:lnTo>
                  <a:pt x="3257507" y="1447161"/>
                </a:lnTo>
                <a:lnTo>
                  <a:pt x="3006223" y="1283489"/>
                </a:lnTo>
                <a:cubicBezTo>
                  <a:pt x="3006074" y="1283404"/>
                  <a:pt x="3005926" y="1283313"/>
                  <a:pt x="3005796" y="1283209"/>
                </a:cubicBezTo>
                <a:lnTo>
                  <a:pt x="2970922" y="1260499"/>
                </a:lnTo>
                <a:cubicBezTo>
                  <a:pt x="2970736" y="1260392"/>
                  <a:pt x="2970550" y="1260271"/>
                  <a:pt x="2970365" y="1260134"/>
                </a:cubicBezTo>
                <a:lnTo>
                  <a:pt x="2967061" y="1257975"/>
                </a:lnTo>
                <a:lnTo>
                  <a:pt x="2781702" y="1762345"/>
                </a:lnTo>
                <a:lnTo>
                  <a:pt x="2896292" y="2002023"/>
                </a:lnTo>
                <a:cubicBezTo>
                  <a:pt x="2896403" y="2002208"/>
                  <a:pt x="2896477" y="2002394"/>
                  <a:pt x="2896570" y="2002598"/>
                </a:cubicBezTo>
                <a:lnTo>
                  <a:pt x="2934952" y="2082874"/>
                </a:lnTo>
                <a:lnTo>
                  <a:pt x="2935119" y="2083208"/>
                </a:lnTo>
                <a:lnTo>
                  <a:pt x="2974169" y="2164932"/>
                </a:lnTo>
                <a:cubicBezTo>
                  <a:pt x="2974244" y="2165044"/>
                  <a:pt x="2974299" y="2165155"/>
                  <a:pt x="2974337" y="2165266"/>
                </a:cubicBezTo>
                <a:lnTo>
                  <a:pt x="3014946" y="2250183"/>
                </a:lnTo>
                <a:lnTo>
                  <a:pt x="3014983" y="2250257"/>
                </a:lnTo>
                <a:lnTo>
                  <a:pt x="3052400" y="2328547"/>
                </a:lnTo>
                <a:cubicBezTo>
                  <a:pt x="3052493" y="2328714"/>
                  <a:pt x="3052586" y="2328881"/>
                  <a:pt x="3052641" y="2329048"/>
                </a:cubicBezTo>
                <a:lnTo>
                  <a:pt x="3091617" y="2410549"/>
                </a:lnTo>
                <a:cubicBezTo>
                  <a:pt x="3091710" y="2410735"/>
                  <a:pt x="3091803" y="2410921"/>
                  <a:pt x="3091896" y="2411125"/>
                </a:cubicBezTo>
                <a:lnTo>
                  <a:pt x="3114168" y="2457731"/>
                </a:lnTo>
                <a:lnTo>
                  <a:pt x="3114186" y="2457750"/>
                </a:lnTo>
                <a:lnTo>
                  <a:pt x="3114205" y="2457806"/>
                </a:lnTo>
                <a:lnTo>
                  <a:pt x="3114223" y="2457843"/>
                </a:lnTo>
                <a:cubicBezTo>
                  <a:pt x="3114298" y="2457991"/>
                  <a:pt x="3114353" y="2458121"/>
                  <a:pt x="3114391" y="2458251"/>
                </a:cubicBezTo>
                <a:lnTo>
                  <a:pt x="3114391" y="2458270"/>
                </a:lnTo>
                <a:lnTo>
                  <a:pt x="3114428" y="2458344"/>
                </a:lnTo>
                <a:lnTo>
                  <a:pt x="3114465" y="2458437"/>
                </a:lnTo>
                <a:lnTo>
                  <a:pt x="3114465" y="2458474"/>
                </a:lnTo>
                <a:lnTo>
                  <a:pt x="3114483" y="2458530"/>
                </a:lnTo>
                <a:cubicBezTo>
                  <a:pt x="3114521" y="2458660"/>
                  <a:pt x="3114558" y="2458790"/>
                  <a:pt x="3114576" y="2458901"/>
                </a:cubicBezTo>
                <a:lnTo>
                  <a:pt x="3114576" y="2458919"/>
                </a:lnTo>
                <a:cubicBezTo>
                  <a:pt x="3114650" y="2459272"/>
                  <a:pt x="3114669" y="2459643"/>
                  <a:pt x="3114650" y="2460014"/>
                </a:cubicBezTo>
                <a:lnTo>
                  <a:pt x="3114650" y="2460033"/>
                </a:lnTo>
                <a:lnTo>
                  <a:pt x="3114650" y="2460052"/>
                </a:lnTo>
                <a:lnTo>
                  <a:pt x="3114650" y="2460144"/>
                </a:lnTo>
                <a:lnTo>
                  <a:pt x="3114650" y="2460163"/>
                </a:lnTo>
                <a:lnTo>
                  <a:pt x="3114650" y="2460237"/>
                </a:lnTo>
                <a:lnTo>
                  <a:pt x="3114650" y="2460274"/>
                </a:lnTo>
                <a:lnTo>
                  <a:pt x="3114632" y="2460330"/>
                </a:lnTo>
                <a:lnTo>
                  <a:pt x="3114632" y="2460404"/>
                </a:lnTo>
                <a:lnTo>
                  <a:pt x="3114632" y="2460423"/>
                </a:lnTo>
                <a:lnTo>
                  <a:pt x="3114613" y="2460441"/>
                </a:lnTo>
                <a:lnTo>
                  <a:pt x="3114595" y="2460645"/>
                </a:lnTo>
                <a:lnTo>
                  <a:pt x="3114576" y="2460757"/>
                </a:lnTo>
                <a:lnTo>
                  <a:pt x="3114558" y="2460794"/>
                </a:lnTo>
                <a:lnTo>
                  <a:pt x="3114558" y="2460813"/>
                </a:lnTo>
                <a:lnTo>
                  <a:pt x="3114521" y="2460961"/>
                </a:lnTo>
                <a:lnTo>
                  <a:pt x="3114521" y="2460980"/>
                </a:lnTo>
                <a:lnTo>
                  <a:pt x="3114521" y="2460980"/>
                </a:lnTo>
                <a:lnTo>
                  <a:pt x="3114521" y="2460998"/>
                </a:lnTo>
                <a:lnTo>
                  <a:pt x="3114483" y="2461128"/>
                </a:lnTo>
                <a:lnTo>
                  <a:pt x="3114428" y="2461239"/>
                </a:lnTo>
                <a:lnTo>
                  <a:pt x="3114409" y="2461314"/>
                </a:lnTo>
                <a:lnTo>
                  <a:pt x="3114409" y="2461332"/>
                </a:lnTo>
                <a:lnTo>
                  <a:pt x="3114372" y="2461425"/>
                </a:lnTo>
                <a:lnTo>
                  <a:pt x="3114372" y="2461425"/>
                </a:lnTo>
                <a:lnTo>
                  <a:pt x="3114335" y="2461518"/>
                </a:lnTo>
                <a:lnTo>
                  <a:pt x="3114279" y="2461629"/>
                </a:lnTo>
                <a:lnTo>
                  <a:pt x="3114279" y="2461648"/>
                </a:lnTo>
                <a:lnTo>
                  <a:pt x="3114261" y="2461685"/>
                </a:lnTo>
                <a:lnTo>
                  <a:pt x="3114261" y="2461704"/>
                </a:lnTo>
                <a:lnTo>
                  <a:pt x="3114205" y="2461815"/>
                </a:lnTo>
                <a:lnTo>
                  <a:pt x="3114149" y="2461908"/>
                </a:lnTo>
                <a:lnTo>
                  <a:pt x="3114131" y="2461945"/>
                </a:lnTo>
                <a:lnTo>
                  <a:pt x="3114131" y="2461945"/>
                </a:lnTo>
                <a:lnTo>
                  <a:pt x="3114094" y="2462037"/>
                </a:lnTo>
                <a:lnTo>
                  <a:pt x="3114094" y="2462056"/>
                </a:lnTo>
                <a:lnTo>
                  <a:pt x="3114038" y="2462112"/>
                </a:lnTo>
                <a:lnTo>
                  <a:pt x="3114019" y="2462149"/>
                </a:lnTo>
                <a:lnTo>
                  <a:pt x="3113945" y="2462279"/>
                </a:lnTo>
                <a:lnTo>
                  <a:pt x="3113889" y="2462353"/>
                </a:lnTo>
                <a:cubicBezTo>
                  <a:pt x="3113741" y="2462594"/>
                  <a:pt x="3113555" y="2462836"/>
                  <a:pt x="3113351" y="2463040"/>
                </a:cubicBezTo>
                <a:lnTo>
                  <a:pt x="3113333" y="2463058"/>
                </a:lnTo>
                <a:cubicBezTo>
                  <a:pt x="3113221" y="2463170"/>
                  <a:pt x="3113091" y="2463281"/>
                  <a:pt x="3112962" y="2463392"/>
                </a:cubicBezTo>
                <a:lnTo>
                  <a:pt x="3067285" y="2500663"/>
                </a:lnTo>
                <a:lnTo>
                  <a:pt x="3008301" y="2557292"/>
                </a:lnTo>
                <a:lnTo>
                  <a:pt x="3008209" y="2557385"/>
                </a:lnTo>
                <a:lnTo>
                  <a:pt x="2944269" y="2618766"/>
                </a:lnTo>
                <a:lnTo>
                  <a:pt x="2944028" y="2618989"/>
                </a:lnTo>
                <a:lnTo>
                  <a:pt x="2795492" y="2761593"/>
                </a:lnTo>
                <a:lnTo>
                  <a:pt x="2794973" y="2840421"/>
                </a:lnTo>
                <a:lnTo>
                  <a:pt x="2794973" y="2840700"/>
                </a:lnTo>
                <a:lnTo>
                  <a:pt x="2794416" y="2921217"/>
                </a:lnTo>
                <a:cubicBezTo>
                  <a:pt x="2794509" y="2923575"/>
                  <a:pt x="2792801" y="2925653"/>
                  <a:pt x="2790444" y="2925987"/>
                </a:cubicBezTo>
                <a:lnTo>
                  <a:pt x="2723275" y="2935286"/>
                </a:lnTo>
                <a:lnTo>
                  <a:pt x="2688512" y="4343692"/>
                </a:lnTo>
                <a:lnTo>
                  <a:pt x="2696122" y="4342411"/>
                </a:lnTo>
                <a:lnTo>
                  <a:pt x="2696122" y="4342411"/>
                </a:lnTo>
                <a:cubicBezTo>
                  <a:pt x="2696326" y="4342374"/>
                  <a:pt x="2696530" y="4342374"/>
                  <a:pt x="2696734" y="4342356"/>
                </a:cubicBezTo>
                <a:cubicBezTo>
                  <a:pt x="2699296" y="4342282"/>
                  <a:pt x="2701411" y="4344286"/>
                  <a:pt x="2701504" y="4346848"/>
                </a:cubicBezTo>
                <a:lnTo>
                  <a:pt x="2705866" y="4480208"/>
                </a:lnTo>
                <a:lnTo>
                  <a:pt x="2705866" y="4480208"/>
                </a:lnTo>
                <a:cubicBezTo>
                  <a:pt x="2705940" y="4482361"/>
                  <a:pt x="2704511" y="4484328"/>
                  <a:pt x="2702340" y="4484848"/>
                </a:cubicBezTo>
                <a:lnTo>
                  <a:pt x="2575835" y="4515400"/>
                </a:lnTo>
                <a:cubicBezTo>
                  <a:pt x="2575259" y="4515567"/>
                  <a:pt x="2574665" y="4515641"/>
                  <a:pt x="2574053" y="4515585"/>
                </a:cubicBezTo>
                <a:lnTo>
                  <a:pt x="2359777" y="4497006"/>
                </a:lnTo>
                <a:lnTo>
                  <a:pt x="2359777" y="4497006"/>
                </a:lnTo>
                <a:cubicBezTo>
                  <a:pt x="2357866" y="4496839"/>
                  <a:pt x="2356177" y="4495484"/>
                  <a:pt x="2355676" y="4493516"/>
                </a:cubicBezTo>
                <a:lnTo>
                  <a:pt x="2319613" y="4350300"/>
                </a:lnTo>
                <a:lnTo>
                  <a:pt x="2319613" y="4350300"/>
                </a:lnTo>
                <a:cubicBezTo>
                  <a:pt x="2319057" y="4348091"/>
                  <a:pt x="2320189" y="4345771"/>
                  <a:pt x="2322342" y="4344898"/>
                </a:cubicBezTo>
                <a:lnTo>
                  <a:pt x="2337524" y="4338643"/>
                </a:lnTo>
                <a:lnTo>
                  <a:pt x="2278781" y="3982143"/>
                </a:lnTo>
                <a:lnTo>
                  <a:pt x="2223046" y="4419848"/>
                </a:lnTo>
                <a:lnTo>
                  <a:pt x="2234312" y="4425899"/>
                </a:lnTo>
                <a:cubicBezTo>
                  <a:pt x="2235945" y="4426715"/>
                  <a:pt x="2237021" y="4428441"/>
                  <a:pt x="2236891" y="4430372"/>
                </a:cubicBezTo>
                <a:lnTo>
                  <a:pt x="2227055" y="4577969"/>
                </a:lnTo>
                <a:lnTo>
                  <a:pt x="2227055" y="4577969"/>
                </a:lnTo>
                <a:cubicBezTo>
                  <a:pt x="2226906" y="4580122"/>
                  <a:pt x="2225254" y="4581959"/>
                  <a:pt x="2223027" y="4582238"/>
                </a:cubicBezTo>
                <a:lnTo>
                  <a:pt x="2064673" y="4602989"/>
                </a:lnTo>
                <a:cubicBezTo>
                  <a:pt x="2064339" y="4603044"/>
                  <a:pt x="2064005" y="4603081"/>
                  <a:pt x="2063652" y="4603044"/>
                </a:cubicBezTo>
                <a:cubicBezTo>
                  <a:pt x="2063504" y="4603044"/>
                  <a:pt x="2063337" y="4603026"/>
                  <a:pt x="2063188" y="4603007"/>
                </a:cubicBezTo>
                <a:lnTo>
                  <a:pt x="2063188" y="4603007"/>
                </a:lnTo>
                <a:lnTo>
                  <a:pt x="1834807" y="4565848"/>
                </a:lnTo>
                <a:cubicBezTo>
                  <a:pt x="1832654" y="4565551"/>
                  <a:pt x="1830965" y="4563769"/>
                  <a:pt x="1830835" y="4561523"/>
                </a:cubicBezTo>
                <a:lnTo>
                  <a:pt x="1822094" y="4414131"/>
                </a:lnTo>
                <a:lnTo>
                  <a:pt x="1822075" y="4414001"/>
                </a:lnTo>
                <a:cubicBezTo>
                  <a:pt x="1821908" y="4411439"/>
                  <a:pt x="1823820" y="4409231"/>
                  <a:pt x="1826381" y="4409045"/>
                </a:cubicBezTo>
                <a:lnTo>
                  <a:pt x="1837183" y="4408284"/>
                </a:lnTo>
                <a:lnTo>
                  <a:pt x="1787071" y="3273746"/>
                </a:lnTo>
                <a:lnTo>
                  <a:pt x="1787071" y="3273467"/>
                </a:lnTo>
                <a:lnTo>
                  <a:pt x="1774190" y="2981967"/>
                </a:lnTo>
                <a:lnTo>
                  <a:pt x="1451144" y="2994793"/>
                </a:lnTo>
                <a:lnTo>
                  <a:pt x="1445969" y="3003424"/>
                </a:lnTo>
                <a:lnTo>
                  <a:pt x="1445860" y="3003591"/>
                </a:lnTo>
                <a:lnTo>
                  <a:pt x="1445860" y="3003591"/>
                </a:lnTo>
                <a:cubicBezTo>
                  <a:pt x="1445789" y="3003702"/>
                  <a:pt x="1445711" y="3003814"/>
                  <a:pt x="1445631" y="3003925"/>
                </a:cubicBezTo>
                <a:lnTo>
                  <a:pt x="1445630" y="3003925"/>
                </a:lnTo>
                <a:lnTo>
                  <a:pt x="1445611" y="3003962"/>
                </a:lnTo>
                <a:lnTo>
                  <a:pt x="1445590" y="3003980"/>
                </a:lnTo>
                <a:lnTo>
                  <a:pt x="1445546" y="3004036"/>
                </a:lnTo>
                <a:lnTo>
                  <a:pt x="1445540" y="3004055"/>
                </a:lnTo>
                <a:lnTo>
                  <a:pt x="1445481" y="3004129"/>
                </a:lnTo>
                <a:lnTo>
                  <a:pt x="1445474" y="3004129"/>
                </a:lnTo>
                <a:lnTo>
                  <a:pt x="1445462" y="3004147"/>
                </a:lnTo>
                <a:lnTo>
                  <a:pt x="1445455" y="3004147"/>
                </a:lnTo>
                <a:cubicBezTo>
                  <a:pt x="1445372" y="3004259"/>
                  <a:pt x="1445282" y="3004352"/>
                  <a:pt x="1445191" y="3004445"/>
                </a:cubicBezTo>
                <a:lnTo>
                  <a:pt x="1445184" y="3004463"/>
                </a:lnTo>
                <a:lnTo>
                  <a:pt x="1445175" y="3004463"/>
                </a:lnTo>
                <a:lnTo>
                  <a:pt x="1445167" y="3004463"/>
                </a:lnTo>
                <a:lnTo>
                  <a:pt x="1445093" y="3004537"/>
                </a:lnTo>
                <a:lnTo>
                  <a:pt x="1445087" y="3004556"/>
                </a:lnTo>
                <a:lnTo>
                  <a:pt x="1445013" y="3004612"/>
                </a:lnTo>
                <a:lnTo>
                  <a:pt x="1444987" y="3004649"/>
                </a:lnTo>
                <a:lnTo>
                  <a:pt x="1444881" y="3004741"/>
                </a:lnTo>
                <a:lnTo>
                  <a:pt x="1444848" y="3004760"/>
                </a:lnTo>
                <a:cubicBezTo>
                  <a:pt x="1444173" y="3005336"/>
                  <a:pt x="1443330" y="3005707"/>
                  <a:pt x="1442393" y="3005818"/>
                </a:cubicBezTo>
                <a:lnTo>
                  <a:pt x="1383485" y="3012129"/>
                </a:lnTo>
                <a:lnTo>
                  <a:pt x="1064041" y="3549988"/>
                </a:lnTo>
                <a:lnTo>
                  <a:pt x="1129090" y="4205914"/>
                </a:lnTo>
                <a:lnTo>
                  <a:pt x="1129094" y="4205970"/>
                </a:lnTo>
                <a:lnTo>
                  <a:pt x="1129105" y="4206063"/>
                </a:lnTo>
                <a:lnTo>
                  <a:pt x="1129116" y="4206193"/>
                </a:lnTo>
                <a:lnTo>
                  <a:pt x="1129474" y="4209793"/>
                </a:lnTo>
                <a:lnTo>
                  <a:pt x="1136022" y="4258924"/>
                </a:lnTo>
                <a:lnTo>
                  <a:pt x="1136024" y="4258924"/>
                </a:lnTo>
                <a:lnTo>
                  <a:pt x="1136041" y="4259128"/>
                </a:lnTo>
                <a:cubicBezTo>
                  <a:pt x="1136260" y="4261671"/>
                  <a:pt x="1134378" y="4263917"/>
                  <a:pt x="1131837" y="4264121"/>
                </a:cubicBezTo>
                <a:lnTo>
                  <a:pt x="1022960" y="4273922"/>
                </a:lnTo>
                <a:cubicBezTo>
                  <a:pt x="1022430" y="4274033"/>
                  <a:pt x="1021867" y="4274033"/>
                  <a:pt x="1021305" y="4273940"/>
                </a:cubicBezTo>
                <a:lnTo>
                  <a:pt x="886843" y="4249885"/>
                </a:lnTo>
                <a:lnTo>
                  <a:pt x="886847" y="4249866"/>
                </a:lnTo>
                <a:cubicBezTo>
                  <a:pt x="885004" y="4249532"/>
                  <a:pt x="883465" y="4248103"/>
                  <a:pt x="883109" y="4246154"/>
                </a:cubicBezTo>
                <a:lnTo>
                  <a:pt x="870054" y="4175437"/>
                </a:lnTo>
                <a:lnTo>
                  <a:pt x="696313" y="3598451"/>
                </a:lnTo>
                <a:cubicBezTo>
                  <a:pt x="696167" y="3598006"/>
                  <a:pt x="696083" y="3597523"/>
                  <a:pt x="696083" y="3597022"/>
                </a:cubicBezTo>
                <a:lnTo>
                  <a:pt x="696083" y="3535362"/>
                </a:lnTo>
                <a:lnTo>
                  <a:pt x="662601" y="3570572"/>
                </a:lnTo>
                <a:lnTo>
                  <a:pt x="622584" y="4186017"/>
                </a:lnTo>
                <a:lnTo>
                  <a:pt x="629666" y="4186017"/>
                </a:lnTo>
                <a:lnTo>
                  <a:pt x="629666" y="4186017"/>
                </a:lnTo>
                <a:cubicBezTo>
                  <a:pt x="629870" y="4186017"/>
                  <a:pt x="630074" y="4186035"/>
                  <a:pt x="630282" y="4186072"/>
                </a:cubicBezTo>
                <a:cubicBezTo>
                  <a:pt x="632814" y="4186406"/>
                  <a:pt x="634592" y="4188726"/>
                  <a:pt x="634252" y="4191269"/>
                </a:cubicBezTo>
                <a:lnTo>
                  <a:pt x="617862" y="4312565"/>
                </a:lnTo>
                <a:cubicBezTo>
                  <a:pt x="617589" y="4314774"/>
                  <a:pt x="615746" y="4316538"/>
                  <a:pt x="613450" y="4316630"/>
                </a:cubicBezTo>
                <a:lnTo>
                  <a:pt x="481175" y="4322087"/>
                </a:lnTo>
                <a:lnTo>
                  <a:pt x="481130" y="4322087"/>
                </a:lnTo>
                <a:lnTo>
                  <a:pt x="481113" y="4322087"/>
                </a:lnTo>
                <a:lnTo>
                  <a:pt x="481099" y="4322087"/>
                </a:lnTo>
                <a:lnTo>
                  <a:pt x="481082" y="4322087"/>
                </a:lnTo>
                <a:lnTo>
                  <a:pt x="481065" y="4322087"/>
                </a:lnTo>
                <a:lnTo>
                  <a:pt x="481049" y="4322087"/>
                </a:lnTo>
                <a:lnTo>
                  <a:pt x="481037" y="4322087"/>
                </a:lnTo>
                <a:lnTo>
                  <a:pt x="481021" y="4322087"/>
                </a:lnTo>
                <a:cubicBezTo>
                  <a:pt x="480941" y="4322087"/>
                  <a:pt x="480857" y="4322087"/>
                  <a:pt x="480776" y="4322087"/>
                </a:cubicBezTo>
                <a:lnTo>
                  <a:pt x="480679" y="4322087"/>
                </a:lnTo>
                <a:lnTo>
                  <a:pt x="480662" y="4322087"/>
                </a:lnTo>
                <a:lnTo>
                  <a:pt x="480425" y="4322050"/>
                </a:lnTo>
                <a:lnTo>
                  <a:pt x="480397" y="4322050"/>
                </a:lnTo>
                <a:lnTo>
                  <a:pt x="480375" y="4322050"/>
                </a:lnTo>
                <a:lnTo>
                  <a:pt x="480276" y="4322031"/>
                </a:lnTo>
                <a:lnTo>
                  <a:pt x="480271" y="4322031"/>
                </a:lnTo>
                <a:lnTo>
                  <a:pt x="480247" y="4322031"/>
                </a:lnTo>
                <a:lnTo>
                  <a:pt x="480236" y="4322031"/>
                </a:lnTo>
                <a:lnTo>
                  <a:pt x="480215" y="4322031"/>
                </a:lnTo>
                <a:lnTo>
                  <a:pt x="480199" y="4322013"/>
                </a:lnTo>
                <a:lnTo>
                  <a:pt x="480184" y="4322013"/>
                </a:lnTo>
                <a:lnTo>
                  <a:pt x="480141" y="4322013"/>
                </a:lnTo>
                <a:lnTo>
                  <a:pt x="347034" y="4296919"/>
                </a:lnTo>
                <a:cubicBezTo>
                  <a:pt x="344753" y="4296640"/>
                  <a:pt x="342984" y="4294691"/>
                  <a:pt x="342984" y="4292315"/>
                </a:cubicBezTo>
                <a:lnTo>
                  <a:pt x="342984" y="4191975"/>
                </a:lnTo>
                <a:lnTo>
                  <a:pt x="259969" y="3588985"/>
                </a:lnTo>
                <a:cubicBezTo>
                  <a:pt x="259861" y="3588317"/>
                  <a:pt x="259900" y="3587593"/>
                  <a:pt x="260119" y="3586906"/>
                </a:cubicBezTo>
                <a:lnTo>
                  <a:pt x="450124" y="2977550"/>
                </a:lnTo>
                <a:lnTo>
                  <a:pt x="449046" y="2905347"/>
                </a:lnTo>
                <a:lnTo>
                  <a:pt x="449042" y="2905310"/>
                </a:lnTo>
                <a:cubicBezTo>
                  <a:pt x="449031" y="2905143"/>
                  <a:pt x="449032" y="2904976"/>
                  <a:pt x="449038" y="2904828"/>
                </a:cubicBezTo>
                <a:lnTo>
                  <a:pt x="447971" y="2833350"/>
                </a:lnTo>
                <a:lnTo>
                  <a:pt x="260827" y="2583074"/>
                </a:lnTo>
                <a:lnTo>
                  <a:pt x="260834" y="2583074"/>
                </a:lnTo>
                <a:cubicBezTo>
                  <a:pt x="260383" y="2582480"/>
                  <a:pt x="260069" y="2581756"/>
                  <a:pt x="259956" y="2580957"/>
                </a:cubicBezTo>
                <a:cubicBezTo>
                  <a:pt x="259841" y="2580141"/>
                  <a:pt x="259950" y="2579343"/>
                  <a:pt x="260229" y="2578637"/>
                </a:cubicBezTo>
                <a:cubicBezTo>
                  <a:pt x="268275" y="2553339"/>
                  <a:pt x="276562" y="2528133"/>
                  <a:pt x="285094" y="2503002"/>
                </a:cubicBezTo>
                <a:cubicBezTo>
                  <a:pt x="285155" y="2502760"/>
                  <a:pt x="285237" y="2502519"/>
                  <a:pt x="285333" y="2502296"/>
                </a:cubicBezTo>
                <a:cubicBezTo>
                  <a:pt x="293516" y="2478186"/>
                  <a:pt x="301926" y="2454149"/>
                  <a:pt x="310573" y="2430187"/>
                </a:cubicBezTo>
                <a:lnTo>
                  <a:pt x="310580" y="2430168"/>
                </a:lnTo>
                <a:lnTo>
                  <a:pt x="310619" y="2430075"/>
                </a:lnTo>
                <a:lnTo>
                  <a:pt x="310658" y="2429964"/>
                </a:lnTo>
                <a:cubicBezTo>
                  <a:pt x="332735" y="2368787"/>
                  <a:pt x="356342" y="2308037"/>
                  <a:pt x="381608" y="2247807"/>
                </a:cubicBezTo>
                <a:cubicBezTo>
                  <a:pt x="418518" y="2159810"/>
                  <a:pt x="459009" y="2072740"/>
                  <a:pt x="503469" y="1986747"/>
                </a:cubicBezTo>
                <a:lnTo>
                  <a:pt x="495609" y="1980381"/>
                </a:lnTo>
                <a:lnTo>
                  <a:pt x="495351" y="1980176"/>
                </a:lnTo>
                <a:lnTo>
                  <a:pt x="448691" y="1942368"/>
                </a:lnTo>
                <a:lnTo>
                  <a:pt x="448448" y="1942164"/>
                </a:lnTo>
                <a:lnTo>
                  <a:pt x="401786" y="1904373"/>
                </a:lnTo>
                <a:lnTo>
                  <a:pt x="401536" y="1904169"/>
                </a:lnTo>
                <a:lnTo>
                  <a:pt x="382393" y="1888652"/>
                </a:lnTo>
                <a:lnTo>
                  <a:pt x="342489" y="1935834"/>
                </a:lnTo>
                <a:cubicBezTo>
                  <a:pt x="342387" y="1935964"/>
                  <a:pt x="342281" y="1936094"/>
                  <a:pt x="342166" y="1936205"/>
                </a:cubicBezTo>
                <a:lnTo>
                  <a:pt x="261610" y="2031442"/>
                </a:lnTo>
                <a:cubicBezTo>
                  <a:pt x="260923" y="2032370"/>
                  <a:pt x="259885" y="2033038"/>
                  <a:pt x="258655" y="2033242"/>
                </a:cubicBezTo>
                <a:lnTo>
                  <a:pt x="137167" y="2054105"/>
                </a:lnTo>
                <a:lnTo>
                  <a:pt x="137055" y="2054123"/>
                </a:lnTo>
                <a:lnTo>
                  <a:pt x="136942" y="2054142"/>
                </a:lnTo>
                <a:lnTo>
                  <a:pt x="127580" y="2055738"/>
                </a:lnTo>
                <a:lnTo>
                  <a:pt x="127579" y="2055738"/>
                </a:lnTo>
                <a:cubicBezTo>
                  <a:pt x="125641" y="2056072"/>
                  <a:pt x="123627" y="2055126"/>
                  <a:pt x="122686" y="2053288"/>
                </a:cubicBezTo>
                <a:lnTo>
                  <a:pt x="91273" y="1992000"/>
                </a:lnTo>
                <a:cubicBezTo>
                  <a:pt x="91182" y="1991851"/>
                  <a:pt x="91103" y="1991703"/>
                  <a:pt x="91030" y="1991536"/>
                </a:cubicBezTo>
                <a:lnTo>
                  <a:pt x="53784" y="1918888"/>
                </a:lnTo>
                <a:cubicBezTo>
                  <a:pt x="53687" y="1918721"/>
                  <a:pt x="53604" y="1918554"/>
                  <a:pt x="53528" y="1918387"/>
                </a:cubicBezTo>
                <a:lnTo>
                  <a:pt x="561" y="1815058"/>
                </a:lnTo>
                <a:cubicBezTo>
                  <a:pt x="-478" y="1813146"/>
                  <a:pt x="-57" y="1810715"/>
                  <a:pt x="1684" y="1809286"/>
                </a:cubicBezTo>
                <a:lnTo>
                  <a:pt x="105346" y="1723924"/>
                </a:lnTo>
                <a:lnTo>
                  <a:pt x="105652" y="1723682"/>
                </a:lnTo>
                <a:lnTo>
                  <a:pt x="178598" y="1663601"/>
                </a:lnTo>
                <a:cubicBezTo>
                  <a:pt x="178698" y="1663526"/>
                  <a:pt x="178802" y="1663434"/>
                  <a:pt x="178910" y="1663359"/>
                </a:cubicBezTo>
                <a:lnTo>
                  <a:pt x="251860" y="1603278"/>
                </a:lnTo>
                <a:cubicBezTo>
                  <a:pt x="251953" y="1603203"/>
                  <a:pt x="252049" y="1603111"/>
                  <a:pt x="252150" y="1603036"/>
                </a:cubicBezTo>
                <a:lnTo>
                  <a:pt x="309706" y="1555650"/>
                </a:lnTo>
                <a:lnTo>
                  <a:pt x="309712" y="1555650"/>
                </a:lnTo>
                <a:cubicBezTo>
                  <a:pt x="310528" y="1554982"/>
                  <a:pt x="311573" y="1554574"/>
                  <a:pt x="312715" y="1554592"/>
                </a:cubicBezTo>
                <a:lnTo>
                  <a:pt x="324495" y="1554796"/>
                </a:lnTo>
                <a:cubicBezTo>
                  <a:pt x="324690" y="1554796"/>
                  <a:pt x="324888" y="1554796"/>
                  <a:pt x="325085" y="1554815"/>
                </a:cubicBezTo>
                <a:lnTo>
                  <a:pt x="381337" y="1555762"/>
                </a:lnTo>
                <a:cubicBezTo>
                  <a:pt x="381526" y="1555743"/>
                  <a:pt x="381719" y="1555743"/>
                  <a:pt x="381912" y="1555762"/>
                </a:cubicBezTo>
                <a:lnTo>
                  <a:pt x="438188" y="1556708"/>
                </a:lnTo>
                <a:cubicBezTo>
                  <a:pt x="438368" y="1556708"/>
                  <a:pt x="438550" y="1556708"/>
                  <a:pt x="438732" y="1556708"/>
                </a:cubicBezTo>
                <a:lnTo>
                  <a:pt x="495008" y="1557655"/>
                </a:lnTo>
                <a:cubicBezTo>
                  <a:pt x="495199" y="1557655"/>
                  <a:pt x="495395" y="1557655"/>
                  <a:pt x="495588" y="1557673"/>
                </a:cubicBezTo>
                <a:lnTo>
                  <a:pt x="551844" y="1558620"/>
                </a:lnTo>
                <a:cubicBezTo>
                  <a:pt x="552035" y="1558601"/>
                  <a:pt x="552232" y="1558620"/>
                  <a:pt x="552425" y="1558638"/>
                </a:cubicBezTo>
                <a:lnTo>
                  <a:pt x="572893" y="1558973"/>
                </a:lnTo>
                <a:lnTo>
                  <a:pt x="572893" y="1558973"/>
                </a:lnTo>
                <a:cubicBezTo>
                  <a:pt x="574441" y="1558991"/>
                  <a:pt x="575939" y="1559789"/>
                  <a:pt x="576790" y="1561218"/>
                </a:cubicBezTo>
                <a:lnTo>
                  <a:pt x="601646" y="1602943"/>
                </a:lnTo>
                <a:cubicBezTo>
                  <a:pt x="601757" y="1603111"/>
                  <a:pt x="601858" y="1603278"/>
                  <a:pt x="601949" y="1603445"/>
                </a:cubicBezTo>
                <a:lnTo>
                  <a:pt x="641030" y="1669058"/>
                </a:lnTo>
                <a:cubicBezTo>
                  <a:pt x="641138" y="1669206"/>
                  <a:pt x="641238" y="1669373"/>
                  <a:pt x="641325" y="1669540"/>
                </a:cubicBezTo>
                <a:lnTo>
                  <a:pt x="680417" y="1735172"/>
                </a:lnTo>
                <a:cubicBezTo>
                  <a:pt x="680522" y="1735320"/>
                  <a:pt x="680617" y="1735487"/>
                  <a:pt x="680704" y="1735636"/>
                </a:cubicBezTo>
                <a:lnTo>
                  <a:pt x="719790" y="1801249"/>
                </a:lnTo>
                <a:cubicBezTo>
                  <a:pt x="719901" y="1801416"/>
                  <a:pt x="720000" y="1801583"/>
                  <a:pt x="720090" y="1801768"/>
                </a:cubicBezTo>
                <a:lnTo>
                  <a:pt x="758675" y="1866528"/>
                </a:lnTo>
                <a:lnTo>
                  <a:pt x="1874860" y="1578889"/>
                </a:lnTo>
                <a:lnTo>
                  <a:pt x="2075363" y="1154182"/>
                </a:lnTo>
                <a:close/>
                <a:moveTo>
                  <a:pt x="2083920" y="1157733"/>
                </a:moveTo>
                <a:lnTo>
                  <a:pt x="1939875" y="1563334"/>
                </a:lnTo>
                <a:lnTo>
                  <a:pt x="2002423" y="1548430"/>
                </a:lnTo>
                <a:lnTo>
                  <a:pt x="2259145" y="839863"/>
                </a:lnTo>
                <a:cubicBezTo>
                  <a:pt x="2230451" y="880807"/>
                  <a:pt x="2202425" y="922345"/>
                  <a:pt x="2175124" y="964537"/>
                </a:cubicBezTo>
                <a:lnTo>
                  <a:pt x="2083920" y="1157733"/>
                </a:lnTo>
                <a:close/>
                <a:moveTo>
                  <a:pt x="2158735" y="1511178"/>
                </a:moveTo>
                <a:lnTo>
                  <a:pt x="2388657" y="887309"/>
                </a:lnTo>
                <a:lnTo>
                  <a:pt x="2340716" y="856585"/>
                </a:lnTo>
                <a:lnTo>
                  <a:pt x="2090917" y="1527345"/>
                </a:lnTo>
                <a:lnTo>
                  <a:pt x="2158735" y="1511178"/>
                </a:lnTo>
                <a:close/>
                <a:moveTo>
                  <a:pt x="2396656" y="892430"/>
                </a:moveTo>
                <a:lnTo>
                  <a:pt x="2169556" y="1508598"/>
                </a:lnTo>
                <a:lnTo>
                  <a:pt x="2239713" y="1491875"/>
                </a:lnTo>
                <a:lnTo>
                  <a:pt x="2447399" y="924951"/>
                </a:lnTo>
                <a:lnTo>
                  <a:pt x="2396656" y="892430"/>
                </a:lnTo>
                <a:close/>
                <a:moveTo>
                  <a:pt x="2455399" y="930072"/>
                </a:moveTo>
                <a:lnTo>
                  <a:pt x="2247990" y="1496255"/>
                </a:lnTo>
                <a:lnTo>
                  <a:pt x="2253447" y="1526194"/>
                </a:lnTo>
                <a:lnTo>
                  <a:pt x="2296005" y="1539632"/>
                </a:lnTo>
                <a:lnTo>
                  <a:pt x="2506643" y="962910"/>
                </a:lnTo>
                <a:lnTo>
                  <a:pt x="2455399" y="930072"/>
                </a:lnTo>
                <a:close/>
                <a:moveTo>
                  <a:pt x="2080078" y="1529925"/>
                </a:moveTo>
                <a:lnTo>
                  <a:pt x="2332754" y="851481"/>
                </a:lnTo>
                <a:lnTo>
                  <a:pt x="2277594" y="816135"/>
                </a:lnTo>
                <a:lnTo>
                  <a:pt x="2013187" y="1545869"/>
                </a:lnTo>
                <a:lnTo>
                  <a:pt x="2080078" y="1529925"/>
                </a:lnTo>
                <a:close/>
                <a:moveTo>
                  <a:pt x="2967209" y="1247030"/>
                </a:moveTo>
                <a:lnTo>
                  <a:pt x="2967451" y="1247199"/>
                </a:lnTo>
                <a:lnTo>
                  <a:pt x="2972258" y="1250319"/>
                </a:lnTo>
                <a:lnTo>
                  <a:pt x="3027511" y="1184518"/>
                </a:lnTo>
                <a:lnTo>
                  <a:pt x="2330564" y="741006"/>
                </a:lnTo>
                <a:cubicBezTo>
                  <a:pt x="2314120" y="763108"/>
                  <a:pt x="2297880" y="785389"/>
                  <a:pt x="2281825" y="807844"/>
                </a:cubicBezTo>
                <a:lnTo>
                  <a:pt x="2695918" y="1073184"/>
                </a:lnTo>
                <a:lnTo>
                  <a:pt x="2696196" y="1073364"/>
                </a:lnTo>
                <a:lnTo>
                  <a:pt x="2967209" y="1247030"/>
                </a:lnTo>
                <a:close/>
                <a:moveTo>
                  <a:pt x="2959080" y="1252819"/>
                </a:moveTo>
                <a:lnTo>
                  <a:pt x="2873129" y="1197739"/>
                </a:lnTo>
                <a:lnTo>
                  <a:pt x="2617743" y="1901255"/>
                </a:lnTo>
                <a:lnTo>
                  <a:pt x="2714682" y="1928559"/>
                </a:lnTo>
                <a:lnTo>
                  <a:pt x="2772292" y="1761064"/>
                </a:lnTo>
                <a:cubicBezTo>
                  <a:pt x="2772348" y="1760934"/>
                  <a:pt x="2772385" y="1760804"/>
                  <a:pt x="2772441" y="1760675"/>
                </a:cubicBezTo>
                <a:lnTo>
                  <a:pt x="2959080" y="1252819"/>
                </a:lnTo>
                <a:close/>
                <a:moveTo>
                  <a:pt x="2865129" y="1192622"/>
                </a:moveTo>
                <a:lnTo>
                  <a:pt x="2753973" y="1121398"/>
                </a:lnTo>
                <a:lnTo>
                  <a:pt x="2498421" y="1867660"/>
                </a:lnTo>
                <a:lnTo>
                  <a:pt x="2608816" y="1898750"/>
                </a:lnTo>
                <a:lnTo>
                  <a:pt x="2865129" y="1192622"/>
                </a:lnTo>
                <a:close/>
                <a:moveTo>
                  <a:pt x="2745956" y="1116253"/>
                </a:moveTo>
                <a:lnTo>
                  <a:pt x="2696029" y="1084259"/>
                </a:lnTo>
                <a:lnTo>
                  <a:pt x="2464697" y="1758280"/>
                </a:lnTo>
                <a:lnTo>
                  <a:pt x="2492815" y="1855428"/>
                </a:lnTo>
                <a:lnTo>
                  <a:pt x="2745956" y="1116253"/>
                </a:lnTo>
                <a:close/>
                <a:moveTo>
                  <a:pt x="2687993" y="1079109"/>
                </a:moveTo>
                <a:lnTo>
                  <a:pt x="2632702" y="1043689"/>
                </a:lnTo>
                <a:lnTo>
                  <a:pt x="2430250" y="1639249"/>
                </a:lnTo>
                <a:lnTo>
                  <a:pt x="2431605" y="1643945"/>
                </a:lnTo>
                <a:cubicBezTo>
                  <a:pt x="2431660" y="1644112"/>
                  <a:pt x="2431716" y="1644279"/>
                  <a:pt x="2431753" y="1644427"/>
                </a:cubicBezTo>
                <a:lnTo>
                  <a:pt x="2460206" y="1742782"/>
                </a:lnTo>
                <a:lnTo>
                  <a:pt x="2687993" y="1079109"/>
                </a:lnTo>
                <a:close/>
                <a:moveTo>
                  <a:pt x="2624685" y="1038542"/>
                </a:moveTo>
                <a:lnTo>
                  <a:pt x="2574647" y="1006485"/>
                </a:lnTo>
                <a:lnTo>
                  <a:pt x="2373716" y="1564207"/>
                </a:lnTo>
                <a:lnTo>
                  <a:pt x="2409667" y="1575566"/>
                </a:lnTo>
                <a:cubicBezTo>
                  <a:pt x="2411281" y="1576086"/>
                  <a:pt x="2412413" y="1577404"/>
                  <a:pt x="2412785" y="1578926"/>
                </a:cubicBezTo>
                <a:lnTo>
                  <a:pt x="2425758" y="1623713"/>
                </a:lnTo>
                <a:lnTo>
                  <a:pt x="2624685" y="1038542"/>
                </a:lnTo>
                <a:close/>
                <a:moveTo>
                  <a:pt x="2566666" y="1001372"/>
                </a:moveTo>
                <a:lnTo>
                  <a:pt x="2514624" y="968025"/>
                </a:lnTo>
                <a:lnTo>
                  <a:pt x="2304840" y="1542435"/>
                </a:lnTo>
                <a:lnTo>
                  <a:pt x="2364900" y="1561423"/>
                </a:lnTo>
                <a:lnTo>
                  <a:pt x="2566666" y="1001372"/>
                </a:lnTo>
                <a:close/>
                <a:moveTo>
                  <a:pt x="3148170" y="1125452"/>
                </a:moveTo>
                <a:lnTo>
                  <a:pt x="3384439" y="1271658"/>
                </a:lnTo>
                <a:lnTo>
                  <a:pt x="3339616" y="1132457"/>
                </a:lnTo>
                <a:lnTo>
                  <a:pt x="3210179" y="1053905"/>
                </a:lnTo>
                <a:lnTo>
                  <a:pt x="3148170" y="1125452"/>
                </a:lnTo>
                <a:close/>
                <a:moveTo>
                  <a:pt x="3386072" y="1283537"/>
                </a:moveTo>
                <a:lnTo>
                  <a:pt x="3142045" y="1132531"/>
                </a:lnTo>
                <a:lnTo>
                  <a:pt x="3078403" y="1205947"/>
                </a:lnTo>
                <a:lnTo>
                  <a:pt x="3328183" y="1364894"/>
                </a:lnTo>
                <a:lnTo>
                  <a:pt x="3386072" y="1283537"/>
                </a:lnTo>
                <a:close/>
                <a:moveTo>
                  <a:pt x="3509496" y="1340657"/>
                </a:moveTo>
                <a:lnTo>
                  <a:pt x="3392197" y="1503735"/>
                </a:lnTo>
                <a:lnTo>
                  <a:pt x="3440991" y="1522537"/>
                </a:lnTo>
                <a:lnTo>
                  <a:pt x="3543053" y="1355995"/>
                </a:lnTo>
                <a:lnTo>
                  <a:pt x="3509496" y="1340657"/>
                </a:lnTo>
                <a:close/>
                <a:moveTo>
                  <a:pt x="3383288" y="1500301"/>
                </a:moveTo>
                <a:lnTo>
                  <a:pt x="3500922" y="1336740"/>
                </a:lnTo>
                <a:lnTo>
                  <a:pt x="3448248" y="1312672"/>
                </a:lnTo>
                <a:lnTo>
                  <a:pt x="3330522" y="1479959"/>
                </a:lnTo>
                <a:lnTo>
                  <a:pt x="3383288" y="1500301"/>
                </a:lnTo>
                <a:close/>
                <a:moveTo>
                  <a:pt x="3551535" y="1359871"/>
                </a:moveTo>
                <a:lnTo>
                  <a:pt x="3449770" y="1525934"/>
                </a:lnTo>
                <a:lnTo>
                  <a:pt x="3487837" y="1540597"/>
                </a:lnTo>
                <a:lnTo>
                  <a:pt x="3585592" y="1375436"/>
                </a:lnTo>
                <a:lnTo>
                  <a:pt x="3551535" y="1359871"/>
                </a:lnTo>
                <a:close/>
                <a:moveTo>
                  <a:pt x="3321613" y="1476525"/>
                </a:moveTo>
                <a:lnTo>
                  <a:pt x="3439673" y="1308754"/>
                </a:lnTo>
                <a:lnTo>
                  <a:pt x="3394257" y="1287997"/>
                </a:lnTo>
                <a:lnTo>
                  <a:pt x="3273320" y="1457927"/>
                </a:lnTo>
                <a:lnTo>
                  <a:pt x="3321613" y="1476525"/>
                </a:lnTo>
                <a:close/>
                <a:moveTo>
                  <a:pt x="3267863" y="1449648"/>
                </a:moveTo>
                <a:lnTo>
                  <a:pt x="3322820" y="1372435"/>
                </a:lnTo>
                <a:lnTo>
                  <a:pt x="3072278" y="1213009"/>
                </a:lnTo>
                <a:lnTo>
                  <a:pt x="3015521" y="1278505"/>
                </a:lnTo>
                <a:lnTo>
                  <a:pt x="3263966" y="1440349"/>
                </a:lnTo>
                <a:cubicBezTo>
                  <a:pt x="3264949" y="1440981"/>
                  <a:pt x="3265599" y="1441909"/>
                  <a:pt x="3265896" y="1442948"/>
                </a:cubicBezTo>
                <a:lnTo>
                  <a:pt x="3265896" y="1442948"/>
                </a:lnTo>
                <a:lnTo>
                  <a:pt x="3267863" y="1449648"/>
                </a:lnTo>
                <a:close/>
                <a:moveTo>
                  <a:pt x="3396484" y="1278845"/>
                </a:moveTo>
                <a:lnTo>
                  <a:pt x="3438950" y="1298250"/>
                </a:lnTo>
                <a:lnTo>
                  <a:pt x="3331023" y="971340"/>
                </a:lnTo>
                <a:lnTo>
                  <a:pt x="3297207" y="953501"/>
                </a:lnTo>
                <a:lnTo>
                  <a:pt x="3293198" y="958126"/>
                </a:lnTo>
                <a:lnTo>
                  <a:pt x="3396484" y="1278845"/>
                </a:lnTo>
                <a:close/>
                <a:moveTo>
                  <a:pt x="3450438" y="1303507"/>
                </a:moveTo>
                <a:lnTo>
                  <a:pt x="3500235" y="1326259"/>
                </a:lnTo>
                <a:lnTo>
                  <a:pt x="3394127" y="1004629"/>
                </a:lnTo>
                <a:lnTo>
                  <a:pt x="3342846" y="977578"/>
                </a:lnTo>
                <a:lnTo>
                  <a:pt x="3450438" y="1303507"/>
                </a:lnTo>
                <a:close/>
                <a:moveTo>
                  <a:pt x="3511724" y="1331514"/>
                </a:moveTo>
                <a:lnTo>
                  <a:pt x="3542069" y="1345380"/>
                </a:lnTo>
                <a:lnTo>
                  <a:pt x="3439247" y="1028432"/>
                </a:lnTo>
                <a:lnTo>
                  <a:pt x="3405950" y="1010867"/>
                </a:lnTo>
                <a:lnTo>
                  <a:pt x="3511724" y="1331514"/>
                </a:lnTo>
                <a:close/>
                <a:moveTo>
                  <a:pt x="3553502" y="1350604"/>
                </a:moveTo>
                <a:lnTo>
                  <a:pt x="3593981" y="1369101"/>
                </a:lnTo>
                <a:lnTo>
                  <a:pt x="3595410" y="1369675"/>
                </a:lnTo>
                <a:lnTo>
                  <a:pt x="3484830" y="1052487"/>
                </a:lnTo>
                <a:lnTo>
                  <a:pt x="3450976" y="1034629"/>
                </a:lnTo>
                <a:lnTo>
                  <a:pt x="3553502" y="1350604"/>
                </a:lnTo>
                <a:close/>
                <a:moveTo>
                  <a:pt x="2336095" y="733576"/>
                </a:moveTo>
                <a:lnTo>
                  <a:pt x="3033506" y="1177380"/>
                </a:lnTo>
                <a:lnTo>
                  <a:pt x="3064167" y="1140872"/>
                </a:lnTo>
                <a:lnTo>
                  <a:pt x="2950283" y="1013876"/>
                </a:lnTo>
                <a:lnTo>
                  <a:pt x="2387729" y="665769"/>
                </a:lnTo>
                <a:cubicBezTo>
                  <a:pt x="2375683" y="681286"/>
                  <a:pt x="2363730" y="696886"/>
                  <a:pt x="2351871" y="712580"/>
                </a:cubicBezTo>
                <a:cubicBezTo>
                  <a:pt x="2346581" y="719559"/>
                  <a:pt x="2341329" y="726560"/>
                  <a:pt x="2336095" y="733576"/>
                </a:cubicBezTo>
                <a:close/>
                <a:moveTo>
                  <a:pt x="2257901" y="1601997"/>
                </a:moveTo>
                <a:cubicBezTo>
                  <a:pt x="2257846" y="1601793"/>
                  <a:pt x="2257808" y="1601589"/>
                  <a:pt x="2257790" y="1601384"/>
                </a:cubicBezTo>
                <a:lnTo>
                  <a:pt x="2253484" y="1577831"/>
                </a:lnTo>
                <a:lnTo>
                  <a:pt x="506658" y="2000835"/>
                </a:lnTo>
                <a:cubicBezTo>
                  <a:pt x="496986" y="2019674"/>
                  <a:pt x="487511" y="2038588"/>
                  <a:pt x="478216" y="2057538"/>
                </a:cubicBezTo>
                <a:lnTo>
                  <a:pt x="2267441" y="1654265"/>
                </a:lnTo>
                <a:lnTo>
                  <a:pt x="2257901" y="1601997"/>
                </a:lnTo>
                <a:close/>
                <a:moveTo>
                  <a:pt x="2266420" y="1597134"/>
                </a:moveTo>
                <a:lnTo>
                  <a:pt x="2420506" y="1638859"/>
                </a:lnTo>
                <a:lnTo>
                  <a:pt x="2404526" y="1583677"/>
                </a:lnTo>
                <a:lnTo>
                  <a:pt x="2255340" y="1536514"/>
                </a:lnTo>
                <a:lnTo>
                  <a:pt x="2266420" y="1597134"/>
                </a:lnTo>
                <a:close/>
                <a:moveTo>
                  <a:pt x="2423512" y="1649272"/>
                </a:moveTo>
                <a:lnTo>
                  <a:pt x="2268258" y="1607250"/>
                </a:lnTo>
                <a:lnTo>
                  <a:pt x="2277297" y="1656789"/>
                </a:lnTo>
                <a:lnTo>
                  <a:pt x="2277371" y="1657086"/>
                </a:lnTo>
                <a:lnTo>
                  <a:pt x="2280377" y="1673624"/>
                </a:lnTo>
                <a:lnTo>
                  <a:pt x="2373010" y="1701911"/>
                </a:lnTo>
                <a:lnTo>
                  <a:pt x="2445135" y="1723942"/>
                </a:lnTo>
                <a:lnTo>
                  <a:pt x="2423512" y="1649272"/>
                </a:lnTo>
                <a:close/>
                <a:moveTo>
                  <a:pt x="2448197" y="1734541"/>
                </a:moveTo>
                <a:lnTo>
                  <a:pt x="2381734" y="1714235"/>
                </a:lnTo>
                <a:lnTo>
                  <a:pt x="2282252" y="1683869"/>
                </a:lnTo>
                <a:lnTo>
                  <a:pt x="2291235" y="1733074"/>
                </a:lnTo>
                <a:lnTo>
                  <a:pt x="2291272" y="1733204"/>
                </a:lnTo>
                <a:cubicBezTo>
                  <a:pt x="2291309" y="1733353"/>
                  <a:pt x="2291328" y="1733501"/>
                  <a:pt x="2291347" y="1733650"/>
                </a:cubicBezTo>
                <a:lnTo>
                  <a:pt x="2296358" y="1761120"/>
                </a:lnTo>
                <a:lnTo>
                  <a:pt x="2445784" y="1804812"/>
                </a:lnTo>
                <a:lnTo>
                  <a:pt x="2470655" y="1812088"/>
                </a:lnTo>
                <a:lnTo>
                  <a:pt x="2455473" y="1759654"/>
                </a:lnTo>
                <a:cubicBezTo>
                  <a:pt x="2455417" y="1759505"/>
                  <a:pt x="2455362" y="1759338"/>
                  <a:pt x="2455324" y="1759171"/>
                </a:cubicBezTo>
                <a:lnTo>
                  <a:pt x="2448197" y="1734541"/>
                </a:lnTo>
                <a:close/>
                <a:moveTo>
                  <a:pt x="2737696" y="1890174"/>
                </a:moveTo>
                <a:lnTo>
                  <a:pt x="2847999" y="1922433"/>
                </a:lnTo>
                <a:lnTo>
                  <a:pt x="2811138" y="1845350"/>
                </a:lnTo>
                <a:lnTo>
                  <a:pt x="2758632" y="1829313"/>
                </a:lnTo>
                <a:lnTo>
                  <a:pt x="2737696" y="1890174"/>
                </a:lnTo>
                <a:close/>
                <a:moveTo>
                  <a:pt x="2853344" y="1933626"/>
                </a:moveTo>
                <a:lnTo>
                  <a:pt x="2734690" y="1898935"/>
                </a:lnTo>
                <a:lnTo>
                  <a:pt x="2722032" y="1935704"/>
                </a:lnTo>
                <a:lnTo>
                  <a:pt x="2722032" y="1935704"/>
                </a:lnTo>
                <a:cubicBezTo>
                  <a:pt x="2721234" y="1938006"/>
                  <a:pt x="2718784" y="1939324"/>
                  <a:pt x="2716408" y="1938656"/>
                </a:cubicBezTo>
                <a:lnTo>
                  <a:pt x="2491386" y="1875307"/>
                </a:lnTo>
                <a:cubicBezTo>
                  <a:pt x="2491238" y="1875270"/>
                  <a:pt x="2491108" y="1875233"/>
                  <a:pt x="2490960" y="1875177"/>
                </a:cubicBezTo>
                <a:cubicBezTo>
                  <a:pt x="2490180" y="1874917"/>
                  <a:pt x="2489530" y="1874453"/>
                  <a:pt x="2489011" y="1873878"/>
                </a:cubicBezTo>
                <a:lnTo>
                  <a:pt x="2488992" y="1873859"/>
                </a:lnTo>
                <a:lnTo>
                  <a:pt x="2488862" y="1873711"/>
                </a:lnTo>
                <a:lnTo>
                  <a:pt x="2488844" y="1873674"/>
                </a:lnTo>
                <a:cubicBezTo>
                  <a:pt x="2488658" y="1873451"/>
                  <a:pt x="2488491" y="1873210"/>
                  <a:pt x="2488361" y="1872950"/>
                </a:cubicBezTo>
                <a:lnTo>
                  <a:pt x="2488361" y="1872931"/>
                </a:lnTo>
                <a:cubicBezTo>
                  <a:pt x="2488287" y="1872801"/>
                  <a:pt x="2488231" y="1872671"/>
                  <a:pt x="2488175" y="1872541"/>
                </a:cubicBezTo>
                <a:lnTo>
                  <a:pt x="2488175" y="1872541"/>
                </a:lnTo>
                <a:lnTo>
                  <a:pt x="2488175" y="1872523"/>
                </a:lnTo>
                <a:lnTo>
                  <a:pt x="2488157" y="1872523"/>
                </a:lnTo>
                <a:lnTo>
                  <a:pt x="2488101" y="1872337"/>
                </a:lnTo>
                <a:lnTo>
                  <a:pt x="2488101" y="1872337"/>
                </a:lnTo>
                <a:lnTo>
                  <a:pt x="2488083" y="1872300"/>
                </a:lnTo>
                <a:lnTo>
                  <a:pt x="2488064" y="1872226"/>
                </a:lnTo>
                <a:lnTo>
                  <a:pt x="2488027" y="1872114"/>
                </a:lnTo>
                <a:lnTo>
                  <a:pt x="2488008" y="1872077"/>
                </a:lnTo>
                <a:lnTo>
                  <a:pt x="2487990" y="1872003"/>
                </a:lnTo>
                <a:lnTo>
                  <a:pt x="2487990" y="1871985"/>
                </a:lnTo>
                <a:lnTo>
                  <a:pt x="2473699" y="1822612"/>
                </a:lnTo>
                <a:lnTo>
                  <a:pt x="2454378" y="1816970"/>
                </a:lnTo>
                <a:lnTo>
                  <a:pt x="2298214" y="1771310"/>
                </a:lnTo>
                <a:lnTo>
                  <a:pt x="2309628" y="1833712"/>
                </a:lnTo>
                <a:lnTo>
                  <a:pt x="2883671" y="1997048"/>
                </a:lnTo>
                <a:lnTo>
                  <a:pt x="2853344" y="1933626"/>
                </a:lnTo>
                <a:close/>
                <a:moveTo>
                  <a:pt x="2761639" y="1820571"/>
                </a:moveTo>
                <a:lnTo>
                  <a:pt x="2805737" y="1834027"/>
                </a:lnTo>
                <a:lnTo>
                  <a:pt x="2777396" y="1774762"/>
                </a:lnTo>
                <a:lnTo>
                  <a:pt x="2761639" y="1820571"/>
                </a:lnTo>
                <a:close/>
                <a:moveTo>
                  <a:pt x="2244928" y="1530908"/>
                </a:moveTo>
                <a:cubicBezTo>
                  <a:pt x="2244872" y="1530686"/>
                  <a:pt x="2244816" y="1530463"/>
                  <a:pt x="2244798" y="1530240"/>
                </a:cubicBezTo>
                <a:lnTo>
                  <a:pt x="2239545" y="1501452"/>
                </a:lnTo>
                <a:lnTo>
                  <a:pt x="1879184" y="1587334"/>
                </a:lnTo>
                <a:lnTo>
                  <a:pt x="1878924" y="1587389"/>
                </a:lnTo>
                <a:lnTo>
                  <a:pt x="757786" y="1876291"/>
                </a:lnTo>
                <a:lnTo>
                  <a:pt x="757452" y="1876384"/>
                </a:lnTo>
                <a:lnTo>
                  <a:pt x="694888" y="1892513"/>
                </a:lnTo>
                <a:cubicBezTo>
                  <a:pt x="694663" y="1892587"/>
                  <a:pt x="694431" y="1892643"/>
                  <a:pt x="694196" y="1892680"/>
                </a:cubicBezTo>
                <a:lnTo>
                  <a:pt x="633553" y="1908308"/>
                </a:lnTo>
                <a:cubicBezTo>
                  <a:pt x="633332" y="1908383"/>
                  <a:pt x="633107" y="1908438"/>
                  <a:pt x="632875" y="1908494"/>
                </a:cubicBezTo>
                <a:lnTo>
                  <a:pt x="572210" y="1924122"/>
                </a:lnTo>
                <a:cubicBezTo>
                  <a:pt x="571998" y="1924197"/>
                  <a:pt x="571781" y="1924252"/>
                  <a:pt x="571558" y="1924289"/>
                </a:cubicBezTo>
                <a:lnTo>
                  <a:pt x="543154" y="1931603"/>
                </a:lnTo>
                <a:cubicBezTo>
                  <a:pt x="532647" y="1950999"/>
                  <a:pt x="522350" y="1970450"/>
                  <a:pt x="512259" y="1989958"/>
                </a:cubicBezTo>
                <a:lnTo>
                  <a:pt x="2251832" y="1568717"/>
                </a:lnTo>
                <a:lnTo>
                  <a:pt x="2244928" y="1530908"/>
                </a:lnTo>
                <a:close/>
                <a:moveTo>
                  <a:pt x="2287802" y="1765649"/>
                </a:moveTo>
                <a:lnTo>
                  <a:pt x="2287765" y="1765538"/>
                </a:lnTo>
                <a:lnTo>
                  <a:pt x="2287765" y="1765519"/>
                </a:lnTo>
                <a:lnTo>
                  <a:pt x="2283050" y="1739719"/>
                </a:lnTo>
                <a:lnTo>
                  <a:pt x="437937" y="2142492"/>
                </a:lnTo>
                <a:cubicBezTo>
                  <a:pt x="429441" y="2161016"/>
                  <a:pt x="421111" y="2179614"/>
                  <a:pt x="412948" y="2198249"/>
                </a:cubicBezTo>
                <a:lnTo>
                  <a:pt x="2297713" y="1819995"/>
                </a:lnTo>
                <a:lnTo>
                  <a:pt x="2287802" y="1765649"/>
                </a:lnTo>
                <a:close/>
                <a:moveTo>
                  <a:pt x="2301109" y="1838538"/>
                </a:moveTo>
                <a:cubicBezTo>
                  <a:pt x="2301053" y="1838334"/>
                  <a:pt x="2301016" y="1838111"/>
                  <a:pt x="2300979" y="1837869"/>
                </a:cubicBezTo>
                <a:lnTo>
                  <a:pt x="2299383" y="1829090"/>
                </a:lnTo>
                <a:lnTo>
                  <a:pt x="408449" y="2208569"/>
                </a:lnTo>
                <a:cubicBezTo>
                  <a:pt x="402261" y="2222824"/>
                  <a:pt x="396168" y="2237097"/>
                  <a:pt x="390171" y="2251389"/>
                </a:cubicBezTo>
                <a:cubicBezTo>
                  <a:pt x="387231" y="2258405"/>
                  <a:pt x="384312" y="2265421"/>
                  <a:pt x="381417" y="2272456"/>
                </a:cubicBezTo>
                <a:lnTo>
                  <a:pt x="2313804" y="1908086"/>
                </a:lnTo>
                <a:lnTo>
                  <a:pt x="2301109" y="1838538"/>
                </a:lnTo>
                <a:close/>
                <a:moveTo>
                  <a:pt x="2888998" y="2008204"/>
                </a:moveTo>
                <a:lnTo>
                  <a:pt x="2311484" y="1843883"/>
                </a:lnTo>
                <a:lnTo>
                  <a:pt x="2323214" y="1908123"/>
                </a:lnTo>
                <a:lnTo>
                  <a:pt x="2922276" y="2077807"/>
                </a:lnTo>
                <a:lnTo>
                  <a:pt x="2888998" y="2008204"/>
                </a:lnTo>
                <a:close/>
                <a:moveTo>
                  <a:pt x="2927603" y="2088944"/>
                </a:moveTo>
                <a:lnTo>
                  <a:pt x="2325070" y="1918276"/>
                </a:lnTo>
                <a:lnTo>
                  <a:pt x="2339083" y="1994969"/>
                </a:lnTo>
                <a:lnTo>
                  <a:pt x="2961605" y="2160069"/>
                </a:lnTo>
                <a:lnTo>
                  <a:pt x="2927603" y="2088944"/>
                </a:lnTo>
                <a:close/>
                <a:moveTo>
                  <a:pt x="2966857" y="2171039"/>
                </a:moveTo>
                <a:lnTo>
                  <a:pt x="2340920" y="2005048"/>
                </a:lnTo>
                <a:lnTo>
                  <a:pt x="2356251" y="2088981"/>
                </a:lnTo>
                <a:lnTo>
                  <a:pt x="3002437" y="2245468"/>
                </a:lnTo>
                <a:lnTo>
                  <a:pt x="2966857" y="2171039"/>
                </a:lnTo>
                <a:close/>
                <a:moveTo>
                  <a:pt x="3007596" y="2256234"/>
                </a:moveTo>
                <a:lnTo>
                  <a:pt x="2358070" y="2098948"/>
                </a:lnTo>
                <a:lnTo>
                  <a:pt x="2373400" y="2182955"/>
                </a:lnTo>
                <a:lnTo>
                  <a:pt x="3040132" y="2324297"/>
                </a:lnTo>
                <a:lnTo>
                  <a:pt x="3007596" y="2256234"/>
                </a:lnTo>
                <a:close/>
                <a:moveTo>
                  <a:pt x="2399125" y="2323795"/>
                </a:moveTo>
                <a:lnTo>
                  <a:pt x="3101955" y="2453611"/>
                </a:lnTo>
                <a:lnTo>
                  <a:pt x="3084435" y="2416934"/>
                </a:lnTo>
                <a:lnTo>
                  <a:pt x="2391329" y="2281105"/>
                </a:lnTo>
                <a:lnTo>
                  <a:pt x="2399125" y="2323795"/>
                </a:lnTo>
                <a:close/>
                <a:moveTo>
                  <a:pt x="3099375" y="2462539"/>
                </a:moveTo>
                <a:lnTo>
                  <a:pt x="2398141" y="2333020"/>
                </a:lnTo>
                <a:lnTo>
                  <a:pt x="2377150" y="2389390"/>
                </a:lnTo>
                <a:cubicBezTo>
                  <a:pt x="2377094" y="2389576"/>
                  <a:pt x="2377020" y="2389761"/>
                  <a:pt x="2376945" y="2389928"/>
                </a:cubicBezTo>
                <a:lnTo>
                  <a:pt x="2359536" y="2436628"/>
                </a:lnTo>
                <a:lnTo>
                  <a:pt x="3003569" y="2549014"/>
                </a:lnTo>
                <a:lnTo>
                  <a:pt x="3060975" y="2493888"/>
                </a:lnTo>
                <a:cubicBezTo>
                  <a:pt x="3061105" y="2493777"/>
                  <a:pt x="3061216" y="2493666"/>
                  <a:pt x="3061346" y="2493573"/>
                </a:cubicBezTo>
                <a:lnTo>
                  <a:pt x="3099375" y="2462539"/>
                </a:lnTo>
                <a:close/>
                <a:moveTo>
                  <a:pt x="2348846" y="2438855"/>
                </a:moveTo>
                <a:cubicBezTo>
                  <a:pt x="2348901" y="2438688"/>
                  <a:pt x="2348957" y="2438539"/>
                  <a:pt x="2349031" y="2438372"/>
                </a:cubicBezTo>
                <a:lnTo>
                  <a:pt x="2365698" y="2393622"/>
                </a:lnTo>
                <a:lnTo>
                  <a:pt x="318866" y="2645216"/>
                </a:lnTo>
                <a:lnTo>
                  <a:pt x="360676" y="2701140"/>
                </a:lnTo>
                <a:lnTo>
                  <a:pt x="2333626" y="2479726"/>
                </a:lnTo>
                <a:lnTo>
                  <a:pt x="2348846" y="2438855"/>
                </a:lnTo>
                <a:close/>
                <a:moveTo>
                  <a:pt x="2995272" y="2556977"/>
                </a:moveTo>
                <a:lnTo>
                  <a:pt x="2356251" y="2445463"/>
                </a:lnTo>
                <a:lnTo>
                  <a:pt x="2341329" y="2485536"/>
                </a:lnTo>
                <a:lnTo>
                  <a:pt x="2341310" y="2485573"/>
                </a:lnTo>
                <a:lnTo>
                  <a:pt x="2334350" y="2504282"/>
                </a:lnTo>
                <a:lnTo>
                  <a:pt x="2939407" y="2610599"/>
                </a:lnTo>
                <a:lnTo>
                  <a:pt x="2995272" y="2556977"/>
                </a:lnTo>
                <a:close/>
                <a:moveTo>
                  <a:pt x="2323641" y="2506528"/>
                </a:moveTo>
                <a:cubicBezTo>
                  <a:pt x="2323697" y="2506343"/>
                  <a:pt x="2323771" y="2506176"/>
                  <a:pt x="2323827" y="2506027"/>
                </a:cubicBezTo>
                <a:lnTo>
                  <a:pt x="2330007" y="2489452"/>
                </a:lnTo>
                <a:lnTo>
                  <a:pt x="367116" y="2709733"/>
                </a:lnTo>
                <a:lnTo>
                  <a:pt x="408908" y="2765621"/>
                </a:lnTo>
                <a:lnTo>
                  <a:pt x="2293815" y="2586637"/>
                </a:lnTo>
                <a:lnTo>
                  <a:pt x="2323641" y="2506528"/>
                </a:lnTo>
                <a:close/>
                <a:moveTo>
                  <a:pt x="2931129" y="2618562"/>
                </a:moveTo>
                <a:lnTo>
                  <a:pt x="2331047" y="2513117"/>
                </a:lnTo>
                <a:lnTo>
                  <a:pt x="2303429" y="2587306"/>
                </a:lnTo>
                <a:lnTo>
                  <a:pt x="2868545" y="2678644"/>
                </a:lnTo>
                <a:lnTo>
                  <a:pt x="2931129" y="2618562"/>
                </a:lnTo>
                <a:close/>
                <a:moveTo>
                  <a:pt x="2860193" y="2686662"/>
                </a:moveTo>
                <a:lnTo>
                  <a:pt x="2300126" y="2596141"/>
                </a:lnTo>
                <a:lnTo>
                  <a:pt x="2267330" y="2684212"/>
                </a:lnTo>
                <a:lnTo>
                  <a:pt x="2789293" y="2754707"/>
                </a:lnTo>
                <a:lnTo>
                  <a:pt x="2860193" y="2686662"/>
                </a:lnTo>
                <a:close/>
                <a:moveTo>
                  <a:pt x="2786249" y="2763635"/>
                </a:moveTo>
                <a:lnTo>
                  <a:pt x="2265567" y="2693307"/>
                </a:lnTo>
                <a:lnTo>
                  <a:pt x="2264936" y="2777073"/>
                </a:lnTo>
                <a:lnTo>
                  <a:pt x="2785767" y="2835335"/>
                </a:lnTo>
                <a:lnTo>
                  <a:pt x="2786249" y="2763635"/>
                </a:lnTo>
                <a:close/>
                <a:moveTo>
                  <a:pt x="2665294" y="2929291"/>
                </a:moveTo>
                <a:lnTo>
                  <a:pt x="2645806" y="4354049"/>
                </a:lnTo>
                <a:lnTo>
                  <a:pt x="2679232" y="4345548"/>
                </a:lnTo>
                <a:lnTo>
                  <a:pt x="2714014" y="2935324"/>
                </a:lnTo>
                <a:lnTo>
                  <a:pt x="2665294" y="2929291"/>
                </a:lnTo>
                <a:close/>
                <a:moveTo>
                  <a:pt x="2636544" y="4356425"/>
                </a:moveTo>
                <a:lnTo>
                  <a:pt x="2656069" y="2928140"/>
                </a:lnTo>
                <a:lnTo>
                  <a:pt x="2599888" y="2921199"/>
                </a:lnTo>
                <a:lnTo>
                  <a:pt x="2576967" y="4371608"/>
                </a:lnTo>
                <a:lnTo>
                  <a:pt x="2636544" y="4356425"/>
                </a:lnTo>
                <a:close/>
                <a:moveTo>
                  <a:pt x="2570211" y="4214174"/>
                </a:moveTo>
                <a:lnTo>
                  <a:pt x="2590664" y="2920048"/>
                </a:lnTo>
                <a:lnTo>
                  <a:pt x="2550574" y="2915092"/>
                </a:lnTo>
                <a:lnTo>
                  <a:pt x="2548050" y="3671228"/>
                </a:lnTo>
                <a:lnTo>
                  <a:pt x="2570211" y="4214174"/>
                </a:lnTo>
                <a:close/>
                <a:moveTo>
                  <a:pt x="2540459" y="3711933"/>
                </a:moveTo>
                <a:cubicBezTo>
                  <a:pt x="2539383" y="3711097"/>
                  <a:pt x="2538696" y="3709779"/>
                  <a:pt x="2538696" y="3708313"/>
                </a:cubicBezTo>
                <a:lnTo>
                  <a:pt x="2538807" y="3671563"/>
                </a:lnTo>
                <a:lnTo>
                  <a:pt x="2509984" y="2965077"/>
                </a:lnTo>
                <a:lnTo>
                  <a:pt x="2439103" y="2960232"/>
                </a:lnTo>
                <a:lnTo>
                  <a:pt x="2430528" y="3014523"/>
                </a:lnTo>
                <a:lnTo>
                  <a:pt x="2516981" y="4364239"/>
                </a:lnTo>
                <a:lnTo>
                  <a:pt x="2567408" y="4372146"/>
                </a:lnTo>
                <a:lnTo>
                  <a:pt x="2540459" y="3711933"/>
                </a:lnTo>
                <a:close/>
                <a:moveTo>
                  <a:pt x="2539513" y="3461768"/>
                </a:moveTo>
                <a:lnTo>
                  <a:pt x="2541331" y="2913941"/>
                </a:lnTo>
                <a:lnTo>
                  <a:pt x="2517018" y="2910934"/>
                </a:lnTo>
                <a:lnTo>
                  <a:pt x="2519041" y="2960492"/>
                </a:lnTo>
                <a:lnTo>
                  <a:pt x="2519059" y="2960696"/>
                </a:lnTo>
                <a:lnTo>
                  <a:pt x="2539513" y="3461768"/>
                </a:lnTo>
                <a:close/>
                <a:moveTo>
                  <a:pt x="2576929" y="4381185"/>
                </a:moveTo>
                <a:lnTo>
                  <a:pt x="2578971" y="4505116"/>
                </a:lnTo>
                <a:lnTo>
                  <a:pt x="2696512" y="4476756"/>
                </a:lnTo>
                <a:lnTo>
                  <a:pt x="2692429" y="4352416"/>
                </a:lnTo>
                <a:lnTo>
                  <a:pt x="2684800" y="4353696"/>
                </a:lnTo>
                <a:lnTo>
                  <a:pt x="2576929" y="4381185"/>
                </a:lnTo>
                <a:close/>
                <a:moveTo>
                  <a:pt x="2569728" y="4505915"/>
                </a:moveTo>
                <a:lnTo>
                  <a:pt x="2567705" y="4381556"/>
                </a:lnTo>
                <a:lnTo>
                  <a:pt x="2512062" y="4372814"/>
                </a:lnTo>
                <a:lnTo>
                  <a:pt x="2511691" y="4372759"/>
                </a:lnTo>
                <a:lnTo>
                  <a:pt x="2439455" y="4361399"/>
                </a:lnTo>
                <a:lnTo>
                  <a:pt x="2439084" y="4361344"/>
                </a:lnTo>
                <a:lnTo>
                  <a:pt x="2366125" y="4349873"/>
                </a:lnTo>
                <a:cubicBezTo>
                  <a:pt x="2365995" y="4349873"/>
                  <a:pt x="2365865" y="4349854"/>
                  <a:pt x="2365735" y="4349817"/>
                </a:cubicBezTo>
                <a:lnTo>
                  <a:pt x="2343259" y="4346291"/>
                </a:lnTo>
                <a:lnTo>
                  <a:pt x="2329580" y="4351914"/>
                </a:lnTo>
                <a:lnTo>
                  <a:pt x="2363860" y="4488041"/>
                </a:lnTo>
                <a:lnTo>
                  <a:pt x="2569728" y="4505915"/>
                </a:lnTo>
                <a:close/>
                <a:moveTo>
                  <a:pt x="2509594" y="2955759"/>
                </a:moveTo>
                <a:lnTo>
                  <a:pt x="2507719" y="2909784"/>
                </a:lnTo>
                <a:lnTo>
                  <a:pt x="2448234" y="2902415"/>
                </a:lnTo>
                <a:lnTo>
                  <a:pt x="2440551" y="2951045"/>
                </a:lnTo>
                <a:lnTo>
                  <a:pt x="2509594" y="2955759"/>
                </a:lnTo>
                <a:close/>
                <a:moveTo>
                  <a:pt x="2430602" y="2954831"/>
                </a:moveTo>
                <a:cubicBezTo>
                  <a:pt x="2430621" y="2954664"/>
                  <a:pt x="2430640" y="2954515"/>
                  <a:pt x="2430677" y="2954367"/>
                </a:cubicBezTo>
                <a:lnTo>
                  <a:pt x="2439047" y="2901283"/>
                </a:lnTo>
                <a:lnTo>
                  <a:pt x="2361039" y="2891613"/>
                </a:lnTo>
                <a:lnTo>
                  <a:pt x="2210239" y="4419235"/>
                </a:lnTo>
                <a:lnTo>
                  <a:pt x="2213896" y="4418511"/>
                </a:lnTo>
                <a:lnTo>
                  <a:pt x="2273603" y="3949550"/>
                </a:lnTo>
                <a:lnTo>
                  <a:pt x="2273622" y="3949476"/>
                </a:lnTo>
                <a:lnTo>
                  <a:pt x="2273622" y="3949439"/>
                </a:lnTo>
                <a:lnTo>
                  <a:pt x="2319149" y="3660964"/>
                </a:lnTo>
                <a:cubicBezTo>
                  <a:pt x="2319168" y="3660816"/>
                  <a:pt x="2319187" y="3660667"/>
                  <a:pt x="2319224" y="3660537"/>
                </a:cubicBezTo>
                <a:lnTo>
                  <a:pt x="2367276" y="3356063"/>
                </a:lnTo>
                <a:cubicBezTo>
                  <a:pt x="2367294" y="3355840"/>
                  <a:pt x="2367331" y="3355618"/>
                  <a:pt x="2367368" y="3355414"/>
                </a:cubicBezTo>
                <a:lnTo>
                  <a:pt x="2421285" y="3013799"/>
                </a:lnTo>
                <a:lnTo>
                  <a:pt x="2421341" y="3013428"/>
                </a:lnTo>
                <a:lnTo>
                  <a:pt x="2430602" y="2954831"/>
                </a:lnTo>
                <a:close/>
                <a:moveTo>
                  <a:pt x="2507608" y="4362754"/>
                </a:moveTo>
                <a:lnTo>
                  <a:pt x="2423939" y="3056341"/>
                </a:lnTo>
                <a:lnTo>
                  <a:pt x="2376537" y="3356620"/>
                </a:lnTo>
                <a:lnTo>
                  <a:pt x="2444355" y="4352824"/>
                </a:lnTo>
                <a:lnTo>
                  <a:pt x="2507608" y="4362754"/>
                </a:lnTo>
                <a:close/>
                <a:moveTo>
                  <a:pt x="2434964" y="4351339"/>
                </a:moveTo>
                <a:lnTo>
                  <a:pt x="2370060" y="3397733"/>
                </a:lnTo>
                <a:lnTo>
                  <a:pt x="2328392" y="3661651"/>
                </a:lnTo>
                <a:lnTo>
                  <a:pt x="2371043" y="4341298"/>
                </a:lnTo>
                <a:lnTo>
                  <a:pt x="2434964" y="4351339"/>
                </a:lnTo>
                <a:close/>
                <a:moveTo>
                  <a:pt x="2264249" y="2870286"/>
                </a:moveTo>
                <a:lnTo>
                  <a:pt x="2718728" y="2926563"/>
                </a:lnTo>
                <a:lnTo>
                  <a:pt x="2785210" y="2917356"/>
                </a:lnTo>
                <a:lnTo>
                  <a:pt x="2785693" y="2844635"/>
                </a:lnTo>
                <a:lnTo>
                  <a:pt x="2264880" y="2786372"/>
                </a:lnTo>
                <a:lnTo>
                  <a:pt x="2264249" y="2870286"/>
                </a:lnTo>
                <a:close/>
                <a:moveTo>
                  <a:pt x="2200755" y="4421073"/>
                </a:moveTo>
                <a:lnTo>
                  <a:pt x="2351852" y="2890480"/>
                </a:lnTo>
                <a:lnTo>
                  <a:pt x="2277018" y="2881218"/>
                </a:lnTo>
                <a:lnTo>
                  <a:pt x="2150476" y="4430910"/>
                </a:lnTo>
                <a:lnTo>
                  <a:pt x="2200755" y="4421073"/>
                </a:lnTo>
                <a:close/>
                <a:moveTo>
                  <a:pt x="1846463" y="4408619"/>
                </a:moveTo>
                <a:lnTo>
                  <a:pt x="1869180" y="4412405"/>
                </a:lnTo>
                <a:lnTo>
                  <a:pt x="1938799" y="2897496"/>
                </a:lnTo>
                <a:lnTo>
                  <a:pt x="1882432" y="2900726"/>
                </a:lnTo>
                <a:lnTo>
                  <a:pt x="1827717" y="3984055"/>
                </a:lnTo>
                <a:lnTo>
                  <a:pt x="1846463" y="4408619"/>
                </a:lnTo>
                <a:close/>
                <a:moveTo>
                  <a:pt x="1878367" y="4413927"/>
                </a:moveTo>
                <a:lnTo>
                  <a:pt x="1941527" y="4424395"/>
                </a:lnTo>
                <a:lnTo>
                  <a:pt x="2015303" y="2893079"/>
                </a:lnTo>
                <a:lnTo>
                  <a:pt x="1948079" y="2896958"/>
                </a:lnTo>
                <a:lnTo>
                  <a:pt x="1878367" y="4413927"/>
                </a:lnTo>
                <a:close/>
                <a:moveTo>
                  <a:pt x="1950714" y="4425917"/>
                </a:moveTo>
                <a:lnTo>
                  <a:pt x="2013484" y="4436330"/>
                </a:lnTo>
                <a:lnTo>
                  <a:pt x="2080950" y="2889311"/>
                </a:lnTo>
                <a:lnTo>
                  <a:pt x="2024602" y="2892540"/>
                </a:lnTo>
                <a:lnTo>
                  <a:pt x="1950714" y="4425917"/>
                </a:lnTo>
                <a:close/>
                <a:moveTo>
                  <a:pt x="2022690" y="4437870"/>
                </a:moveTo>
                <a:lnTo>
                  <a:pt x="2068441" y="4445462"/>
                </a:lnTo>
                <a:lnTo>
                  <a:pt x="2119091" y="3806426"/>
                </a:lnTo>
                <a:lnTo>
                  <a:pt x="2148750" y="2885413"/>
                </a:lnTo>
                <a:lnTo>
                  <a:pt x="2090230" y="2888773"/>
                </a:lnTo>
                <a:lnTo>
                  <a:pt x="2022690" y="4437870"/>
                </a:lnTo>
                <a:close/>
                <a:moveTo>
                  <a:pt x="2077776" y="4445128"/>
                </a:moveTo>
                <a:lnTo>
                  <a:pt x="2141029" y="4432748"/>
                </a:lnTo>
                <a:lnTo>
                  <a:pt x="2267812" y="2880086"/>
                </a:lnTo>
                <a:lnTo>
                  <a:pt x="2259405" y="2879047"/>
                </a:lnTo>
                <a:lnTo>
                  <a:pt x="2201609" y="2882369"/>
                </a:lnTo>
                <a:lnTo>
                  <a:pt x="2077776" y="4445128"/>
                </a:lnTo>
                <a:close/>
                <a:moveTo>
                  <a:pt x="2217329" y="4427290"/>
                </a:moveTo>
                <a:lnTo>
                  <a:pt x="2077071" y="4454705"/>
                </a:lnTo>
                <a:lnTo>
                  <a:pt x="2068886" y="4593114"/>
                </a:lnTo>
                <a:lnTo>
                  <a:pt x="2218072" y="4573570"/>
                </a:lnTo>
                <a:lnTo>
                  <a:pt x="2227463" y="4432729"/>
                </a:lnTo>
                <a:lnTo>
                  <a:pt x="2217329" y="4427290"/>
                </a:lnTo>
                <a:close/>
                <a:moveTo>
                  <a:pt x="2067810" y="4454724"/>
                </a:moveTo>
                <a:lnTo>
                  <a:pt x="1841823" y="4417231"/>
                </a:lnTo>
                <a:lnTo>
                  <a:pt x="1831596" y="4417973"/>
                </a:lnTo>
                <a:lnTo>
                  <a:pt x="1839855" y="4557291"/>
                </a:lnTo>
                <a:lnTo>
                  <a:pt x="2059606" y="4593040"/>
                </a:lnTo>
                <a:lnTo>
                  <a:pt x="2067810" y="4454724"/>
                </a:lnTo>
                <a:close/>
                <a:moveTo>
                  <a:pt x="3060548" y="628755"/>
                </a:moveTo>
                <a:lnTo>
                  <a:pt x="3050897" y="560098"/>
                </a:lnTo>
                <a:lnTo>
                  <a:pt x="2974337" y="515728"/>
                </a:lnTo>
                <a:lnTo>
                  <a:pt x="2919343" y="517209"/>
                </a:lnTo>
                <a:lnTo>
                  <a:pt x="2929458" y="576105"/>
                </a:lnTo>
                <a:lnTo>
                  <a:pt x="3003680" y="624818"/>
                </a:lnTo>
                <a:lnTo>
                  <a:pt x="3060548" y="628755"/>
                </a:lnTo>
                <a:close/>
                <a:moveTo>
                  <a:pt x="2134681" y="3609699"/>
                </a:moveTo>
                <a:lnTo>
                  <a:pt x="2192273" y="2882907"/>
                </a:lnTo>
                <a:lnTo>
                  <a:pt x="2158030" y="2884875"/>
                </a:lnTo>
                <a:lnTo>
                  <a:pt x="2134681" y="3609699"/>
                </a:lnTo>
                <a:close/>
                <a:moveTo>
                  <a:pt x="2196876" y="2873367"/>
                </a:moveTo>
                <a:lnTo>
                  <a:pt x="2197210" y="2873348"/>
                </a:lnTo>
                <a:lnTo>
                  <a:pt x="2255006" y="2870026"/>
                </a:lnTo>
                <a:lnTo>
                  <a:pt x="2255637" y="2786167"/>
                </a:lnTo>
                <a:lnTo>
                  <a:pt x="458350" y="2909338"/>
                </a:lnTo>
                <a:lnTo>
                  <a:pt x="459305" y="2973355"/>
                </a:lnTo>
                <a:lnTo>
                  <a:pt x="549444" y="2968177"/>
                </a:lnTo>
                <a:lnTo>
                  <a:pt x="549784" y="2968158"/>
                </a:lnTo>
                <a:lnTo>
                  <a:pt x="596301" y="2965466"/>
                </a:lnTo>
                <a:cubicBezTo>
                  <a:pt x="596499" y="2965448"/>
                  <a:pt x="596705" y="2965429"/>
                  <a:pt x="596908" y="2965448"/>
                </a:cubicBezTo>
                <a:lnTo>
                  <a:pt x="644510" y="2962701"/>
                </a:lnTo>
                <a:cubicBezTo>
                  <a:pt x="644655" y="2962682"/>
                  <a:pt x="644802" y="2962682"/>
                  <a:pt x="644950" y="2962682"/>
                </a:cubicBezTo>
                <a:lnTo>
                  <a:pt x="792113" y="2954200"/>
                </a:lnTo>
                <a:lnTo>
                  <a:pt x="792462" y="2954181"/>
                </a:lnTo>
                <a:lnTo>
                  <a:pt x="843589" y="2951249"/>
                </a:lnTo>
                <a:lnTo>
                  <a:pt x="843645" y="2951249"/>
                </a:lnTo>
                <a:lnTo>
                  <a:pt x="876117" y="2949374"/>
                </a:lnTo>
                <a:cubicBezTo>
                  <a:pt x="876275" y="2949356"/>
                  <a:pt x="876433" y="2949337"/>
                  <a:pt x="876592" y="2949337"/>
                </a:cubicBezTo>
                <a:lnTo>
                  <a:pt x="1774023" y="2897700"/>
                </a:lnTo>
                <a:lnTo>
                  <a:pt x="1774042" y="2897700"/>
                </a:lnTo>
                <a:lnTo>
                  <a:pt x="1774060" y="2897700"/>
                </a:lnTo>
                <a:lnTo>
                  <a:pt x="1813389" y="2895436"/>
                </a:lnTo>
                <a:lnTo>
                  <a:pt x="1813426" y="2895436"/>
                </a:lnTo>
                <a:lnTo>
                  <a:pt x="2196876" y="2873367"/>
                </a:lnTo>
                <a:close/>
                <a:moveTo>
                  <a:pt x="1823393" y="3886220"/>
                </a:moveTo>
                <a:lnTo>
                  <a:pt x="1873134" y="2901264"/>
                </a:lnTo>
                <a:lnTo>
                  <a:pt x="1817992" y="2904438"/>
                </a:lnTo>
                <a:lnTo>
                  <a:pt x="1796314" y="3273486"/>
                </a:lnTo>
                <a:lnTo>
                  <a:pt x="1823393" y="3886220"/>
                </a:lnTo>
                <a:close/>
                <a:moveTo>
                  <a:pt x="1792342" y="3183335"/>
                </a:moveTo>
                <a:lnTo>
                  <a:pt x="1808693" y="2904976"/>
                </a:lnTo>
                <a:lnTo>
                  <a:pt x="1779183" y="2906684"/>
                </a:lnTo>
                <a:lnTo>
                  <a:pt x="1779944" y="2919714"/>
                </a:lnTo>
                <a:lnTo>
                  <a:pt x="1779962" y="2919936"/>
                </a:lnTo>
                <a:cubicBezTo>
                  <a:pt x="1779962" y="2920085"/>
                  <a:pt x="1779981" y="2920252"/>
                  <a:pt x="1779981" y="2920400"/>
                </a:cubicBezTo>
                <a:lnTo>
                  <a:pt x="1781688" y="2950376"/>
                </a:lnTo>
                <a:lnTo>
                  <a:pt x="1781707" y="2950580"/>
                </a:lnTo>
                <a:lnTo>
                  <a:pt x="1781725" y="2950859"/>
                </a:lnTo>
                <a:lnTo>
                  <a:pt x="1783229" y="2976844"/>
                </a:lnTo>
                <a:lnTo>
                  <a:pt x="1783229" y="2976900"/>
                </a:lnTo>
                <a:lnTo>
                  <a:pt x="1783229" y="2976956"/>
                </a:lnTo>
                <a:lnTo>
                  <a:pt x="1783229" y="2976993"/>
                </a:lnTo>
                <a:lnTo>
                  <a:pt x="1792342" y="3183335"/>
                </a:lnTo>
                <a:close/>
                <a:moveTo>
                  <a:pt x="1773708" y="2972724"/>
                </a:moveTo>
                <a:lnTo>
                  <a:pt x="1772742" y="2955815"/>
                </a:lnTo>
                <a:lnTo>
                  <a:pt x="1330234" y="2985865"/>
                </a:lnTo>
                <a:lnTo>
                  <a:pt x="1346170" y="2987387"/>
                </a:lnTo>
                <a:lnTo>
                  <a:pt x="1346281" y="2987406"/>
                </a:lnTo>
                <a:lnTo>
                  <a:pt x="1346393" y="2987424"/>
                </a:lnTo>
                <a:lnTo>
                  <a:pt x="1439436" y="2996333"/>
                </a:lnTo>
                <a:lnTo>
                  <a:pt x="1444492" y="2987907"/>
                </a:lnTo>
                <a:cubicBezTo>
                  <a:pt x="1445377" y="2986422"/>
                  <a:pt x="1446964" y="2985605"/>
                  <a:pt x="1448575" y="2985642"/>
                </a:cubicBezTo>
                <a:lnTo>
                  <a:pt x="1773708" y="2972724"/>
                </a:lnTo>
                <a:close/>
                <a:moveTo>
                  <a:pt x="1772204" y="2946572"/>
                </a:moveTo>
                <a:lnTo>
                  <a:pt x="1770979" y="2925319"/>
                </a:lnTo>
                <a:lnTo>
                  <a:pt x="1196519" y="2973058"/>
                </a:lnTo>
                <a:lnTo>
                  <a:pt x="1223566" y="2975638"/>
                </a:lnTo>
                <a:lnTo>
                  <a:pt x="1223817" y="2975657"/>
                </a:lnTo>
                <a:lnTo>
                  <a:pt x="1273522" y="2980427"/>
                </a:lnTo>
                <a:lnTo>
                  <a:pt x="1772204" y="2946572"/>
                </a:lnTo>
                <a:close/>
                <a:moveTo>
                  <a:pt x="1770459" y="2916057"/>
                </a:moveTo>
                <a:lnTo>
                  <a:pt x="1769940" y="2907204"/>
                </a:lnTo>
                <a:lnTo>
                  <a:pt x="982433" y="2952530"/>
                </a:lnTo>
                <a:lnTo>
                  <a:pt x="1144506" y="2968065"/>
                </a:lnTo>
                <a:lnTo>
                  <a:pt x="1770459" y="2916057"/>
                </a:lnTo>
                <a:close/>
                <a:moveTo>
                  <a:pt x="1273287" y="2989689"/>
                </a:moveTo>
                <a:cubicBezTo>
                  <a:pt x="1273123" y="2989689"/>
                  <a:pt x="1272962" y="2989670"/>
                  <a:pt x="1272804" y="2989651"/>
                </a:cubicBezTo>
                <a:lnTo>
                  <a:pt x="1225678" y="2985141"/>
                </a:lnTo>
                <a:lnTo>
                  <a:pt x="1049358" y="3264743"/>
                </a:lnTo>
                <a:lnTo>
                  <a:pt x="907482" y="3561941"/>
                </a:lnTo>
                <a:lnTo>
                  <a:pt x="948189" y="3557208"/>
                </a:lnTo>
                <a:lnTo>
                  <a:pt x="1283374" y="2990654"/>
                </a:lnTo>
                <a:lnTo>
                  <a:pt x="1273287" y="2989689"/>
                </a:lnTo>
                <a:close/>
                <a:moveTo>
                  <a:pt x="1083431" y="3193358"/>
                </a:moveTo>
                <a:lnTo>
                  <a:pt x="1215365" y="2984139"/>
                </a:lnTo>
                <a:lnTo>
                  <a:pt x="1184707" y="2981206"/>
                </a:lnTo>
                <a:lnTo>
                  <a:pt x="1083431" y="3193358"/>
                </a:lnTo>
                <a:close/>
                <a:moveTo>
                  <a:pt x="1144408" y="2977345"/>
                </a:moveTo>
                <a:cubicBezTo>
                  <a:pt x="1144181" y="2977327"/>
                  <a:pt x="1143962" y="2977327"/>
                  <a:pt x="1143743" y="2977271"/>
                </a:cubicBezTo>
                <a:lnTo>
                  <a:pt x="1081053" y="2971276"/>
                </a:lnTo>
                <a:lnTo>
                  <a:pt x="629152" y="3557505"/>
                </a:lnTo>
                <a:lnTo>
                  <a:pt x="656537" y="3563519"/>
                </a:lnTo>
                <a:lnTo>
                  <a:pt x="697338" y="3520625"/>
                </a:lnTo>
                <a:lnTo>
                  <a:pt x="795732" y="3407440"/>
                </a:lnTo>
                <a:lnTo>
                  <a:pt x="796001" y="3407124"/>
                </a:lnTo>
                <a:lnTo>
                  <a:pt x="849068" y="3346077"/>
                </a:lnTo>
                <a:cubicBezTo>
                  <a:pt x="849170" y="3345948"/>
                  <a:pt x="849279" y="3345818"/>
                  <a:pt x="849394" y="3345706"/>
                </a:cubicBezTo>
                <a:lnTo>
                  <a:pt x="900379" y="3287035"/>
                </a:lnTo>
                <a:cubicBezTo>
                  <a:pt x="900499" y="3286887"/>
                  <a:pt x="900629" y="3286738"/>
                  <a:pt x="900769" y="3286590"/>
                </a:cubicBezTo>
                <a:lnTo>
                  <a:pt x="982381" y="3192708"/>
                </a:lnTo>
                <a:lnTo>
                  <a:pt x="982472" y="3192597"/>
                </a:lnTo>
                <a:lnTo>
                  <a:pt x="1167654" y="2979573"/>
                </a:lnTo>
                <a:lnTo>
                  <a:pt x="1144408" y="2977345"/>
                </a:lnTo>
                <a:close/>
                <a:moveTo>
                  <a:pt x="1396085" y="3001456"/>
                </a:moveTo>
                <a:lnTo>
                  <a:pt x="1348217" y="2996872"/>
                </a:lnTo>
                <a:lnTo>
                  <a:pt x="1017840" y="3549079"/>
                </a:lnTo>
                <a:lnTo>
                  <a:pt x="1056476" y="3544587"/>
                </a:lnTo>
                <a:lnTo>
                  <a:pt x="1376698" y="3005410"/>
                </a:lnTo>
                <a:cubicBezTo>
                  <a:pt x="1377514" y="3004036"/>
                  <a:pt x="1378940" y="3003219"/>
                  <a:pt x="1380430" y="3003145"/>
                </a:cubicBezTo>
                <a:lnTo>
                  <a:pt x="1396085" y="3001456"/>
                </a:lnTo>
                <a:close/>
                <a:moveTo>
                  <a:pt x="1338022" y="2995906"/>
                </a:moveTo>
                <a:lnTo>
                  <a:pt x="1293558" y="2991637"/>
                </a:lnTo>
                <a:lnTo>
                  <a:pt x="959749" y="3555853"/>
                </a:lnTo>
                <a:lnTo>
                  <a:pt x="1006253" y="3550434"/>
                </a:lnTo>
                <a:lnTo>
                  <a:pt x="1338022" y="2995906"/>
                </a:lnTo>
                <a:close/>
                <a:moveTo>
                  <a:pt x="1070175" y="2970218"/>
                </a:moveTo>
                <a:lnTo>
                  <a:pt x="962145" y="2959880"/>
                </a:lnTo>
                <a:lnTo>
                  <a:pt x="568340" y="3544179"/>
                </a:lnTo>
                <a:lnTo>
                  <a:pt x="619157" y="3555315"/>
                </a:lnTo>
                <a:lnTo>
                  <a:pt x="1070175" y="2970218"/>
                </a:lnTo>
                <a:close/>
                <a:moveTo>
                  <a:pt x="951647" y="2958859"/>
                </a:moveTo>
                <a:lnTo>
                  <a:pt x="921881" y="2956019"/>
                </a:lnTo>
                <a:lnTo>
                  <a:pt x="879209" y="2958469"/>
                </a:lnTo>
                <a:lnTo>
                  <a:pt x="829194" y="3034123"/>
                </a:lnTo>
                <a:lnTo>
                  <a:pt x="829134" y="3034216"/>
                </a:lnTo>
                <a:lnTo>
                  <a:pt x="829021" y="3034402"/>
                </a:lnTo>
                <a:lnTo>
                  <a:pt x="741769" y="3166389"/>
                </a:lnTo>
                <a:cubicBezTo>
                  <a:pt x="741691" y="3166519"/>
                  <a:pt x="741607" y="3166649"/>
                  <a:pt x="741518" y="3166779"/>
                </a:cubicBezTo>
                <a:lnTo>
                  <a:pt x="562468" y="3437657"/>
                </a:lnTo>
                <a:lnTo>
                  <a:pt x="562334" y="3437861"/>
                </a:lnTo>
                <a:lnTo>
                  <a:pt x="501715" y="3529571"/>
                </a:lnTo>
                <a:lnTo>
                  <a:pt x="558603" y="3542044"/>
                </a:lnTo>
                <a:lnTo>
                  <a:pt x="951647" y="2958859"/>
                </a:lnTo>
                <a:close/>
                <a:moveTo>
                  <a:pt x="1049787" y="3129267"/>
                </a:moveTo>
                <a:lnTo>
                  <a:pt x="1023881" y="3296575"/>
                </a:lnTo>
                <a:lnTo>
                  <a:pt x="1169479" y="2991582"/>
                </a:lnTo>
                <a:lnTo>
                  <a:pt x="1049787" y="3129267"/>
                </a:lnTo>
                <a:close/>
                <a:moveTo>
                  <a:pt x="1010037" y="3325568"/>
                </a:moveTo>
                <a:lnTo>
                  <a:pt x="1038406" y="3142371"/>
                </a:lnTo>
                <a:lnTo>
                  <a:pt x="990271" y="3197738"/>
                </a:lnTo>
                <a:lnTo>
                  <a:pt x="947681" y="3456200"/>
                </a:lnTo>
                <a:lnTo>
                  <a:pt x="1010037" y="3325568"/>
                </a:lnTo>
                <a:close/>
                <a:moveTo>
                  <a:pt x="746871" y="2966079"/>
                </a:moveTo>
                <a:lnTo>
                  <a:pt x="655451" y="3280186"/>
                </a:lnTo>
                <a:lnTo>
                  <a:pt x="733496" y="3162120"/>
                </a:lnTo>
                <a:lnTo>
                  <a:pt x="786437" y="2963815"/>
                </a:lnTo>
                <a:lnTo>
                  <a:pt x="746871" y="2966079"/>
                </a:lnTo>
                <a:close/>
                <a:moveTo>
                  <a:pt x="638243" y="3306227"/>
                </a:moveTo>
                <a:lnTo>
                  <a:pt x="737075" y="2966654"/>
                </a:lnTo>
                <a:lnTo>
                  <a:pt x="700976" y="2968715"/>
                </a:lnTo>
                <a:lnTo>
                  <a:pt x="571737" y="3406846"/>
                </a:lnTo>
                <a:lnTo>
                  <a:pt x="638243" y="3306227"/>
                </a:lnTo>
                <a:close/>
                <a:moveTo>
                  <a:pt x="796179" y="2963239"/>
                </a:moveTo>
                <a:lnTo>
                  <a:pt x="749588" y="3137768"/>
                </a:lnTo>
                <a:lnTo>
                  <a:pt x="820923" y="3029855"/>
                </a:lnTo>
                <a:lnTo>
                  <a:pt x="837908" y="2960845"/>
                </a:lnTo>
                <a:lnTo>
                  <a:pt x="796179" y="2963239"/>
                </a:lnTo>
                <a:close/>
                <a:moveTo>
                  <a:pt x="847579" y="2960288"/>
                </a:moveTo>
                <a:lnTo>
                  <a:pt x="836115" y="3006876"/>
                </a:lnTo>
                <a:lnTo>
                  <a:pt x="867670" y="2959137"/>
                </a:lnTo>
                <a:lnTo>
                  <a:pt x="847579" y="2960288"/>
                </a:lnTo>
                <a:close/>
                <a:moveTo>
                  <a:pt x="554305" y="3433203"/>
                </a:moveTo>
                <a:lnTo>
                  <a:pt x="691157" y="2969290"/>
                </a:lnTo>
                <a:lnTo>
                  <a:pt x="648486" y="2971740"/>
                </a:lnTo>
                <a:lnTo>
                  <a:pt x="466824" y="3585959"/>
                </a:lnTo>
                <a:lnTo>
                  <a:pt x="488899" y="3586201"/>
                </a:lnTo>
                <a:lnTo>
                  <a:pt x="489505" y="3532875"/>
                </a:lnTo>
                <a:cubicBezTo>
                  <a:pt x="489486" y="3532485"/>
                  <a:pt x="489512" y="3532077"/>
                  <a:pt x="489599" y="3531669"/>
                </a:cubicBezTo>
                <a:cubicBezTo>
                  <a:pt x="489725" y="3531093"/>
                  <a:pt x="489957" y="3530555"/>
                  <a:pt x="490269" y="3530091"/>
                </a:cubicBezTo>
                <a:lnTo>
                  <a:pt x="490278" y="3530072"/>
                </a:lnTo>
                <a:lnTo>
                  <a:pt x="490355" y="3529961"/>
                </a:lnTo>
                <a:lnTo>
                  <a:pt x="554305" y="3433203"/>
                </a:lnTo>
                <a:close/>
                <a:moveTo>
                  <a:pt x="653209" y="3572280"/>
                </a:moveTo>
                <a:lnTo>
                  <a:pt x="625531" y="3566210"/>
                </a:lnTo>
                <a:lnTo>
                  <a:pt x="612539" y="4186573"/>
                </a:lnTo>
                <a:lnTo>
                  <a:pt x="613272" y="4186499"/>
                </a:lnTo>
                <a:lnTo>
                  <a:pt x="653209" y="3572280"/>
                </a:lnTo>
                <a:close/>
                <a:moveTo>
                  <a:pt x="616325" y="3564187"/>
                </a:moveTo>
                <a:lnTo>
                  <a:pt x="565231" y="3552976"/>
                </a:lnTo>
                <a:lnTo>
                  <a:pt x="556757" y="4192884"/>
                </a:lnTo>
                <a:lnTo>
                  <a:pt x="603270" y="4187631"/>
                </a:lnTo>
                <a:lnTo>
                  <a:pt x="616325" y="3564187"/>
                </a:lnTo>
                <a:close/>
                <a:moveTo>
                  <a:pt x="556014" y="3550972"/>
                </a:moveTo>
                <a:lnTo>
                  <a:pt x="498686" y="3538388"/>
                </a:lnTo>
                <a:lnTo>
                  <a:pt x="498088" y="3590896"/>
                </a:lnTo>
                <a:lnTo>
                  <a:pt x="498090" y="3590915"/>
                </a:lnTo>
                <a:lnTo>
                  <a:pt x="498088" y="3590952"/>
                </a:lnTo>
                <a:lnTo>
                  <a:pt x="491171" y="4200290"/>
                </a:lnTo>
                <a:lnTo>
                  <a:pt x="547499" y="4193923"/>
                </a:lnTo>
                <a:lnTo>
                  <a:pt x="556014" y="3550972"/>
                </a:lnTo>
                <a:close/>
                <a:moveTo>
                  <a:pt x="506364" y="2979926"/>
                </a:moveTo>
                <a:lnTo>
                  <a:pt x="321070" y="3584307"/>
                </a:lnTo>
                <a:lnTo>
                  <a:pt x="357335" y="3584716"/>
                </a:lnTo>
                <a:lnTo>
                  <a:pt x="543490" y="2977791"/>
                </a:lnTo>
                <a:lnTo>
                  <a:pt x="506364" y="2979926"/>
                </a:lnTo>
                <a:close/>
                <a:moveTo>
                  <a:pt x="319409" y="3593532"/>
                </a:moveTo>
                <a:lnTo>
                  <a:pt x="315981" y="3927982"/>
                </a:lnTo>
                <a:lnTo>
                  <a:pt x="351711" y="4187501"/>
                </a:lnTo>
                <a:lnTo>
                  <a:pt x="357175" y="4188040"/>
                </a:lnTo>
                <a:lnTo>
                  <a:pt x="356130" y="3593940"/>
                </a:lnTo>
                <a:lnTo>
                  <a:pt x="319409" y="3593532"/>
                </a:lnTo>
                <a:close/>
                <a:moveTo>
                  <a:pt x="307379" y="3865487"/>
                </a:moveTo>
                <a:lnTo>
                  <a:pt x="310166" y="3593421"/>
                </a:lnTo>
                <a:lnTo>
                  <a:pt x="269858" y="3592975"/>
                </a:lnTo>
                <a:lnTo>
                  <a:pt x="307379" y="3865487"/>
                </a:lnTo>
                <a:close/>
                <a:moveTo>
                  <a:pt x="311425" y="3584196"/>
                </a:moveTo>
                <a:lnTo>
                  <a:pt x="496513" y="2980482"/>
                </a:lnTo>
                <a:lnTo>
                  <a:pt x="458225" y="2982691"/>
                </a:lnTo>
                <a:lnTo>
                  <a:pt x="270814" y="3583732"/>
                </a:lnTo>
                <a:lnTo>
                  <a:pt x="311425" y="3584196"/>
                </a:lnTo>
                <a:close/>
                <a:moveTo>
                  <a:pt x="366981" y="3584827"/>
                </a:moveTo>
                <a:lnTo>
                  <a:pt x="407595" y="3585291"/>
                </a:lnTo>
                <a:lnTo>
                  <a:pt x="590504" y="2975081"/>
                </a:lnTo>
                <a:lnTo>
                  <a:pt x="553342" y="2977216"/>
                </a:lnTo>
                <a:lnTo>
                  <a:pt x="366981" y="3584827"/>
                </a:lnTo>
                <a:close/>
                <a:moveTo>
                  <a:pt x="417237" y="3585403"/>
                </a:moveTo>
                <a:lnTo>
                  <a:pt x="457203" y="3585848"/>
                </a:lnTo>
                <a:lnTo>
                  <a:pt x="638664" y="2972315"/>
                </a:lnTo>
                <a:lnTo>
                  <a:pt x="600351" y="2974506"/>
                </a:lnTo>
                <a:lnTo>
                  <a:pt x="417237" y="3585403"/>
                </a:lnTo>
                <a:close/>
                <a:moveTo>
                  <a:pt x="488796" y="3595444"/>
                </a:moveTo>
                <a:lnTo>
                  <a:pt x="465221" y="3595184"/>
                </a:lnTo>
                <a:lnTo>
                  <a:pt x="458378" y="4198063"/>
                </a:lnTo>
                <a:lnTo>
                  <a:pt x="481926" y="4200383"/>
                </a:lnTo>
                <a:lnTo>
                  <a:pt x="488796" y="3595444"/>
                </a:lnTo>
                <a:close/>
                <a:moveTo>
                  <a:pt x="455978" y="3595073"/>
                </a:moveTo>
                <a:lnTo>
                  <a:pt x="415658" y="3594627"/>
                </a:lnTo>
                <a:lnTo>
                  <a:pt x="415680" y="4193831"/>
                </a:lnTo>
                <a:lnTo>
                  <a:pt x="449144" y="4197153"/>
                </a:lnTo>
                <a:lnTo>
                  <a:pt x="455978" y="3595073"/>
                </a:lnTo>
                <a:close/>
                <a:moveTo>
                  <a:pt x="406415" y="3594516"/>
                </a:moveTo>
                <a:lnTo>
                  <a:pt x="365375" y="3594052"/>
                </a:lnTo>
                <a:lnTo>
                  <a:pt x="366420" y="4188968"/>
                </a:lnTo>
                <a:lnTo>
                  <a:pt x="406437" y="4192921"/>
                </a:lnTo>
                <a:lnTo>
                  <a:pt x="406415" y="3594516"/>
                </a:lnTo>
                <a:close/>
                <a:moveTo>
                  <a:pt x="2375201" y="2192811"/>
                </a:moveTo>
                <a:lnTo>
                  <a:pt x="2389548" y="2271305"/>
                </a:lnTo>
                <a:lnTo>
                  <a:pt x="3079442" y="2406522"/>
                </a:lnTo>
                <a:lnTo>
                  <a:pt x="3045180" y="2334858"/>
                </a:lnTo>
                <a:lnTo>
                  <a:pt x="2375201" y="2192811"/>
                </a:lnTo>
                <a:close/>
                <a:moveTo>
                  <a:pt x="2255693" y="2776887"/>
                </a:moveTo>
                <a:lnTo>
                  <a:pt x="2256324" y="2693047"/>
                </a:lnTo>
                <a:lnTo>
                  <a:pt x="457255" y="2836041"/>
                </a:lnTo>
                <a:lnTo>
                  <a:pt x="458210" y="2900058"/>
                </a:lnTo>
                <a:lnTo>
                  <a:pt x="2255693" y="2776887"/>
                </a:lnTo>
                <a:close/>
                <a:moveTo>
                  <a:pt x="2257679" y="2683637"/>
                </a:moveTo>
                <a:lnTo>
                  <a:pt x="2290214" y="2596271"/>
                </a:lnTo>
                <a:lnTo>
                  <a:pt x="415394" y="2774288"/>
                </a:lnTo>
                <a:lnTo>
                  <a:pt x="454758" y="2826928"/>
                </a:lnTo>
                <a:lnTo>
                  <a:pt x="2257679" y="2683637"/>
                </a:lnTo>
                <a:close/>
                <a:moveTo>
                  <a:pt x="2369354" y="2383822"/>
                </a:moveTo>
                <a:lnTo>
                  <a:pt x="2390383" y="2327359"/>
                </a:lnTo>
                <a:lnTo>
                  <a:pt x="2381827" y="2280474"/>
                </a:lnTo>
                <a:lnTo>
                  <a:pt x="272920" y="2583797"/>
                </a:lnTo>
                <a:lnTo>
                  <a:pt x="312462" y="2636678"/>
                </a:lnTo>
                <a:lnTo>
                  <a:pt x="2369336" y="2383822"/>
                </a:lnTo>
                <a:close/>
                <a:moveTo>
                  <a:pt x="2380156" y="2271361"/>
                </a:moveTo>
                <a:lnTo>
                  <a:pt x="2365679" y="2192124"/>
                </a:lnTo>
                <a:lnTo>
                  <a:pt x="293049" y="2508291"/>
                </a:lnTo>
                <a:cubicBezTo>
                  <a:pt x="285569" y="2530379"/>
                  <a:pt x="278284" y="2552504"/>
                  <a:pt x="271185" y="2574684"/>
                </a:cubicBezTo>
                <a:lnTo>
                  <a:pt x="2380138" y="2271361"/>
                </a:lnTo>
                <a:close/>
                <a:moveTo>
                  <a:pt x="2364009" y="2182992"/>
                </a:moveTo>
                <a:lnTo>
                  <a:pt x="2348511" y="2098094"/>
                </a:lnTo>
                <a:lnTo>
                  <a:pt x="318377" y="2435811"/>
                </a:lnTo>
                <a:cubicBezTo>
                  <a:pt x="310877" y="2456636"/>
                  <a:pt x="303565" y="2477480"/>
                  <a:pt x="296421" y="2498398"/>
                </a:cubicBezTo>
                <a:lnTo>
                  <a:pt x="2364009" y="2182992"/>
                </a:lnTo>
                <a:close/>
                <a:moveTo>
                  <a:pt x="2346841" y="2088981"/>
                </a:moveTo>
                <a:lnTo>
                  <a:pt x="2331343" y="2004083"/>
                </a:lnTo>
                <a:lnTo>
                  <a:pt x="348589" y="2354755"/>
                </a:lnTo>
                <a:cubicBezTo>
                  <a:pt x="339484" y="2378383"/>
                  <a:pt x="330620" y="2402067"/>
                  <a:pt x="321997" y="2425825"/>
                </a:cubicBezTo>
                <a:lnTo>
                  <a:pt x="2346859" y="2088981"/>
                </a:lnTo>
                <a:close/>
                <a:moveTo>
                  <a:pt x="2329673" y="1994951"/>
                </a:moveTo>
                <a:lnTo>
                  <a:pt x="2315475" y="1917218"/>
                </a:lnTo>
                <a:lnTo>
                  <a:pt x="377213" y="2282664"/>
                </a:lnTo>
                <a:cubicBezTo>
                  <a:pt x="368783" y="2303286"/>
                  <a:pt x="360544" y="2323944"/>
                  <a:pt x="352498" y="2344658"/>
                </a:cubicBezTo>
                <a:lnTo>
                  <a:pt x="2329673" y="1994951"/>
                </a:lnTo>
                <a:close/>
                <a:moveTo>
                  <a:pt x="2281398" y="1730606"/>
                </a:moveTo>
                <a:lnTo>
                  <a:pt x="2269112" y="1663378"/>
                </a:lnTo>
                <a:lnTo>
                  <a:pt x="473010" y="2068193"/>
                </a:lnTo>
                <a:cubicBezTo>
                  <a:pt x="462708" y="2089389"/>
                  <a:pt x="452639" y="2110623"/>
                  <a:pt x="442791" y="2131949"/>
                </a:cubicBezTo>
                <a:lnTo>
                  <a:pt x="2281398" y="1730606"/>
                </a:lnTo>
                <a:close/>
                <a:moveTo>
                  <a:pt x="749337" y="1868941"/>
                </a:moveTo>
                <a:lnTo>
                  <a:pt x="717598" y="1815671"/>
                </a:lnTo>
                <a:lnTo>
                  <a:pt x="699910" y="1881673"/>
                </a:lnTo>
                <a:lnTo>
                  <a:pt x="749337" y="1868941"/>
                </a:lnTo>
                <a:close/>
                <a:moveTo>
                  <a:pt x="689604" y="1884328"/>
                </a:moveTo>
                <a:lnTo>
                  <a:pt x="710979" y="1804553"/>
                </a:lnTo>
                <a:lnTo>
                  <a:pt x="678217" y="1749557"/>
                </a:lnTo>
                <a:lnTo>
                  <a:pt x="638584" y="1897487"/>
                </a:lnTo>
                <a:lnTo>
                  <a:pt x="689604" y="1884328"/>
                </a:lnTo>
                <a:close/>
                <a:moveTo>
                  <a:pt x="628276" y="1900142"/>
                </a:moveTo>
                <a:lnTo>
                  <a:pt x="671599" y="1738457"/>
                </a:lnTo>
                <a:lnTo>
                  <a:pt x="638837" y="1683461"/>
                </a:lnTo>
                <a:lnTo>
                  <a:pt x="577254" y="1913283"/>
                </a:lnTo>
                <a:lnTo>
                  <a:pt x="628276" y="1900142"/>
                </a:lnTo>
                <a:close/>
                <a:moveTo>
                  <a:pt x="566948" y="1915937"/>
                </a:moveTo>
                <a:lnTo>
                  <a:pt x="632218" y="1672343"/>
                </a:lnTo>
                <a:lnTo>
                  <a:pt x="599456" y="1617347"/>
                </a:lnTo>
                <a:lnTo>
                  <a:pt x="503632" y="1974979"/>
                </a:lnTo>
                <a:lnTo>
                  <a:pt x="507818" y="1978376"/>
                </a:lnTo>
                <a:cubicBezTo>
                  <a:pt x="517025" y="1960687"/>
                  <a:pt x="526396" y="1943036"/>
                  <a:pt x="535945" y="1925440"/>
                </a:cubicBezTo>
                <a:lnTo>
                  <a:pt x="535968" y="1925459"/>
                </a:lnTo>
                <a:cubicBezTo>
                  <a:pt x="536560" y="1924363"/>
                  <a:pt x="537584" y="1923510"/>
                  <a:pt x="538882" y="1923176"/>
                </a:cubicBezTo>
                <a:lnTo>
                  <a:pt x="566948" y="1915937"/>
                </a:lnTo>
                <a:close/>
                <a:moveTo>
                  <a:pt x="112534" y="1729993"/>
                </a:moveTo>
                <a:lnTo>
                  <a:pt x="62693" y="1916011"/>
                </a:lnTo>
                <a:lnTo>
                  <a:pt x="93888" y="1976854"/>
                </a:lnTo>
                <a:lnTo>
                  <a:pt x="173477" y="1679804"/>
                </a:lnTo>
                <a:lnTo>
                  <a:pt x="112534" y="1729993"/>
                </a:lnTo>
                <a:close/>
                <a:moveTo>
                  <a:pt x="56392" y="1903724"/>
                </a:moveTo>
                <a:lnTo>
                  <a:pt x="100223" y="1740127"/>
                </a:lnTo>
                <a:lnTo>
                  <a:pt x="10430" y="1814074"/>
                </a:lnTo>
                <a:lnTo>
                  <a:pt x="56392" y="1903724"/>
                </a:lnTo>
                <a:close/>
                <a:moveTo>
                  <a:pt x="185788" y="1669670"/>
                </a:moveTo>
                <a:lnTo>
                  <a:pt x="100190" y="1989160"/>
                </a:lnTo>
                <a:lnTo>
                  <a:pt x="129357" y="2046049"/>
                </a:lnTo>
                <a:lnTo>
                  <a:pt x="132590" y="2045492"/>
                </a:lnTo>
                <a:lnTo>
                  <a:pt x="246732" y="1619481"/>
                </a:lnTo>
                <a:lnTo>
                  <a:pt x="185788" y="1669670"/>
                </a:lnTo>
                <a:close/>
                <a:moveTo>
                  <a:pt x="259043" y="1609347"/>
                </a:moveTo>
                <a:lnTo>
                  <a:pt x="142647" y="2043766"/>
                </a:lnTo>
                <a:lnTo>
                  <a:pt x="192435" y="2035228"/>
                </a:lnTo>
                <a:lnTo>
                  <a:pt x="318704" y="1563947"/>
                </a:lnTo>
                <a:lnTo>
                  <a:pt x="314266" y="1563873"/>
                </a:lnTo>
                <a:lnTo>
                  <a:pt x="259043" y="1609347"/>
                </a:lnTo>
                <a:close/>
                <a:moveTo>
                  <a:pt x="328257" y="1564114"/>
                </a:moveTo>
                <a:lnTo>
                  <a:pt x="202492" y="2033502"/>
                </a:lnTo>
                <a:lnTo>
                  <a:pt x="252280" y="2024945"/>
                </a:lnTo>
                <a:lnTo>
                  <a:pt x="375540" y="1564912"/>
                </a:lnTo>
                <a:lnTo>
                  <a:pt x="328257" y="1564114"/>
                </a:lnTo>
                <a:close/>
                <a:moveTo>
                  <a:pt x="385093" y="1565079"/>
                </a:moveTo>
                <a:lnTo>
                  <a:pt x="265073" y="2013011"/>
                </a:lnTo>
                <a:lnTo>
                  <a:pt x="334590" y="1930842"/>
                </a:lnTo>
                <a:lnTo>
                  <a:pt x="432377" y="1565859"/>
                </a:lnTo>
                <a:lnTo>
                  <a:pt x="385093" y="1565079"/>
                </a:lnTo>
                <a:close/>
                <a:moveTo>
                  <a:pt x="441930" y="1566026"/>
                </a:moveTo>
                <a:lnTo>
                  <a:pt x="348632" y="1914229"/>
                </a:lnTo>
                <a:lnTo>
                  <a:pt x="378248" y="1879223"/>
                </a:lnTo>
                <a:cubicBezTo>
                  <a:pt x="379898" y="1877274"/>
                  <a:pt x="382822" y="1877033"/>
                  <a:pt x="384772" y="1878685"/>
                </a:cubicBezTo>
                <a:lnTo>
                  <a:pt x="384815" y="1878722"/>
                </a:lnTo>
                <a:lnTo>
                  <a:pt x="401929" y="1892587"/>
                </a:lnTo>
                <a:lnTo>
                  <a:pt x="489213" y="1566824"/>
                </a:lnTo>
                <a:lnTo>
                  <a:pt x="441930" y="1566026"/>
                </a:lnTo>
                <a:close/>
                <a:moveTo>
                  <a:pt x="498766" y="1566972"/>
                </a:moveTo>
                <a:lnTo>
                  <a:pt x="409813" y="1898972"/>
                </a:lnTo>
                <a:lnTo>
                  <a:pt x="448838" y="1930600"/>
                </a:lnTo>
                <a:lnTo>
                  <a:pt x="546049" y="1567771"/>
                </a:lnTo>
                <a:lnTo>
                  <a:pt x="498766" y="1566972"/>
                </a:lnTo>
                <a:close/>
                <a:moveTo>
                  <a:pt x="555602" y="1567937"/>
                </a:moveTo>
                <a:lnTo>
                  <a:pt x="456722" y="1936985"/>
                </a:lnTo>
                <a:lnTo>
                  <a:pt x="495748" y="1968594"/>
                </a:lnTo>
                <a:lnTo>
                  <a:pt x="592837" y="1606247"/>
                </a:lnTo>
                <a:lnTo>
                  <a:pt x="570163" y="1568179"/>
                </a:lnTo>
                <a:lnTo>
                  <a:pt x="555602" y="1567937"/>
                </a:lnTo>
                <a:close/>
                <a:moveTo>
                  <a:pt x="978695" y="3211047"/>
                </a:moveTo>
                <a:lnTo>
                  <a:pt x="908566" y="3291731"/>
                </a:lnTo>
                <a:lnTo>
                  <a:pt x="885102" y="3564522"/>
                </a:lnTo>
                <a:lnTo>
                  <a:pt x="896598" y="3563204"/>
                </a:lnTo>
                <a:lnTo>
                  <a:pt x="933356" y="3486213"/>
                </a:lnTo>
                <a:lnTo>
                  <a:pt x="978695" y="3211047"/>
                </a:lnTo>
                <a:close/>
                <a:moveTo>
                  <a:pt x="898235" y="3303610"/>
                </a:moveTo>
                <a:lnTo>
                  <a:pt x="857245" y="3350773"/>
                </a:lnTo>
                <a:lnTo>
                  <a:pt x="842318" y="3569459"/>
                </a:lnTo>
                <a:lnTo>
                  <a:pt x="875701" y="3565616"/>
                </a:lnTo>
                <a:lnTo>
                  <a:pt x="898235" y="3303610"/>
                </a:lnTo>
                <a:close/>
                <a:moveTo>
                  <a:pt x="847169" y="3362356"/>
                </a:moveTo>
                <a:lnTo>
                  <a:pt x="803880" y="3412155"/>
                </a:lnTo>
                <a:lnTo>
                  <a:pt x="793135" y="3575138"/>
                </a:lnTo>
                <a:lnTo>
                  <a:pt x="832960" y="3570554"/>
                </a:lnTo>
                <a:lnTo>
                  <a:pt x="847169" y="3362356"/>
                </a:lnTo>
                <a:close/>
                <a:moveTo>
                  <a:pt x="793837" y="3423718"/>
                </a:moveTo>
                <a:lnTo>
                  <a:pt x="751026" y="3472960"/>
                </a:lnTo>
                <a:lnTo>
                  <a:pt x="747038" y="3580465"/>
                </a:lnTo>
                <a:lnTo>
                  <a:pt x="783781" y="3576215"/>
                </a:lnTo>
                <a:lnTo>
                  <a:pt x="793837" y="3423718"/>
                </a:lnTo>
                <a:close/>
                <a:moveTo>
                  <a:pt x="741358" y="3484078"/>
                </a:moveTo>
                <a:lnTo>
                  <a:pt x="705361" y="3525488"/>
                </a:lnTo>
                <a:lnTo>
                  <a:pt x="705361" y="3585273"/>
                </a:lnTo>
                <a:lnTo>
                  <a:pt x="737743" y="3581542"/>
                </a:lnTo>
                <a:lnTo>
                  <a:pt x="741358" y="3484078"/>
                </a:lnTo>
                <a:close/>
                <a:moveTo>
                  <a:pt x="747808" y="3589690"/>
                </a:moveTo>
                <a:lnTo>
                  <a:pt x="855291" y="4094270"/>
                </a:lnTo>
                <a:lnTo>
                  <a:pt x="878203" y="4170370"/>
                </a:lnTo>
                <a:lnTo>
                  <a:pt x="904677" y="4176643"/>
                </a:lnTo>
                <a:lnTo>
                  <a:pt x="784466" y="3585477"/>
                </a:lnTo>
                <a:lnTo>
                  <a:pt x="747808" y="3589690"/>
                </a:lnTo>
                <a:close/>
                <a:moveTo>
                  <a:pt x="822922" y="3986783"/>
                </a:moveTo>
                <a:lnTo>
                  <a:pt x="738563" y="3590767"/>
                </a:lnTo>
                <a:lnTo>
                  <a:pt x="705361" y="3594590"/>
                </a:lnTo>
                <a:lnTo>
                  <a:pt x="705361" y="3596372"/>
                </a:lnTo>
                <a:lnTo>
                  <a:pt x="822922" y="3986783"/>
                </a:lnTo>
                <a:close/>
                <a:moveTo>
                  <a:pt x="793687" y="3584400"/>
                </a:moveTo>
                <a:lnTo>
                  <a:pt x="914594" y="4179000"/>
                </a:lnTo>
                <a:lnTo>
                  <a:pt x="950669" y="4187576"/>
                </a:lnTo>
                <a:lnTo>
                  <a:pt x="833581" y="3579797"/>
                </a:lnTo>
                <a:lnTo>
                  <a:pt x="793687" y="3584400"/>
                </a:lnTo>
                <a:close/>
                <a:moveTo>
                  <a:pt x="1064802" y="4202536"/>
                </a:moveTo>
                <a:lnTo>
                  <a:pt x="1004885" y="3559918"/>
                </a:lnTo>
                <a:lnTo>
                  <a:pt x="955975" y="3565616"/>
                </a:lnTo>
                <a:lnTo>
                  <a:pt x="996254" y="4076488"/>
                </a:lnTo>
                <a:lnTo>
                  <a:pt x="1019092" y="4203000"/>
                </a:lnTo>
                <a:lnTo>
                  <a:pt x="1064802" y="4202536"/>
                </a:lnTo>
                <a:close/>
                <a:moveTo>
                  <a:pt x="1014068" y="3558860"/>
                </a:moveTo>
                <a:lnTo>
                  <a:pt x="1074078" y="4202443"/>
                </a:lnTo>
                <a:lnTo>
                  <a:pt x="1119402" y="4201998"/>
                </a:lnTo>
                <a:lnTo>
                  <a:pt x="1055149" y="3554072"/>
                </a:lnTo>
                <a:lnTo>
                  <a:pt x="1014068" y="3558860"/>
                </a:lnTo>
                <a:close/>
                <a:moveTo>
                  <a:pt x="842811" y="3578739"/>
                </a:moveTo>
                <a:lnTo>
                  <a:pt x="960556" y="4189915"/>
                </a:lnTo>
                <a:lnTo>
                  <a:pt x="998632" y="4198954"/>
                </a:lnTo>
                <a:lnTo>
                  <a:pt x="876295" y="3574879"/>
                </a:lnTo>
                <a:lnTo>
                  <a:pt x="842811" y="3578739"/>
                </a:lnTo>
                <a:close/>
                <a:moveTo>
                  <a:pt x="987143" y="4078047"/>
                </a:moveTo>
                <a:cubicBezTo>
                  <a:pt x="987097" y="4077843"/>
                  <a:pt x="987062" y="4077658"/>
                  <a:pt x="987037" y="4077454"/>
                </a:cubicBezTo>
                <a:lnTo>
                  <a:pt x="895906" y="3572614"/>
                </a:lnTo>
                <a:lnTo>
                  <a:pt x="885533" y="3573802"/>
                </a:lnTo>
                <a:lnTo>
                  <a:pt x="1008539" y="4201311"/>
                </a:lnTo>
                <a:lnTo>
                  <a:pt x="1009434" y="4201515"/>
                </a:lnTo>
                <a:lnTo>
                  <a:pt x="987143" y="4078047"/>
                </a:lnTo>
                <a:close/>
                <a:moveTo>
                  <a:pt x="979743" y="3985020"/>
                </a:moveTo>
                <a:lnTo>
                  <a:pt x="946760" y="3566693"/>
                </a:lnTo>
                <a:lnTo>
                  <a:pt x="905106" y="3571537"/>
                </a:lnTo>
                <a:lnTo>
                  <a:pt x="979743" y="3985020"/>
                </a:lnTo>
                <a:close/>
                <a:moveTo>
                  <a:pt x="1120330" y="4211223"/>
                </a:moveTo>
                <a:lnTo>
                  <a:pt x="1020406" y="4212243"/>
                </a:lnTo>
                <a:lnTo>
                  <a:pt x="1026219" y="4264363"/>
                </a:lnTo>
                <a:lnTo>
                  <a:pt x="1126215" y="4255361"/>
                </a:lnTo>
                <a:lnTo>
                  <a:pt x="1120330" y="4211223"/>
                </a:lnTo>
                <a:close/>
                <a:moveTo>
                  <a:pt x="1016828" y="4263713"/>
                </a:moveTo>
                <a:lnTo>
                  <a:pt x="1010998" y="4211427"/>
                </a:lnTo>
                <a:lnTo>
                  <a:pt x="880377" y="4180411"/>
                </a:lnTo>
                <a:lnTo>
                  <a:pt x="891620" y="4241310"/>
                </a:lnTo>
                <a:lnTo>
                  <a:pt x="1016828" y="4263713"/>
                </a:lnTo>
                <a:close/>
                <a:moveTo>
                  <a:pt x="3130779" y="339462"/>
                </a:moveTo>
                <a:cubicBezTo>
                  <a:pt x="3130965" y="339558"/>
                  <a:pt x="3131150" y="339670"/>
                  <a:pt x="3131317" y="339792"/>
                </a:cubicBezTo>
                <a:lnTo>
                  <a:pt x="3132320" y="340394"/>
                </a:lnTo>
                <a:lnTo>
                  <a:pt x="3281245" y="58694"/>
                </a:lnTo>
                <a:lnTo>
                  <a:pt x="3110214" y="112359"/>
                </a:lnTo>
                <a:lnTo>
                  <a:pt x="3011438" y="330083"/>
                </a:lnTo>
                <a:lnTo>
                  <a:pt x="3079721" y="310286"/>
                </a:lnTo>
                <a:lnTo>
                  <a:pt x="3079832" y="310254"/>
                </a:lnTo>
                <a:lnTo>
                  <a:pt x="3079850" y="310249"/>
                </a:lnTo>
                <a:cubicBezTo>
                  <a:pt x="3081112" y="309879"/>
                  <a:pt x="3082430" y="310091"/>
                  <a:pt x="3083507" y="310728"/>
                </a:cubicBezTo>
                <a:lnTo>
                  <a:pt x="3083525" y="310739"/>
                </a:lnTo>
                <a:lnTo>
                  <a:pt x="3130779" y="339462"/>
                </a:lnTo>
                <a:close/>
                <a:moveTo>
                  <a:pt x="3136997" y="354060"/>
                </a:moveTo>
                <a:lnTo>
                  <a:pt x="3321372" y="912517"/>
                </a:lnTo>
                <a:lnTo>
                  <a:pt x="3372078" y="937808"/>
                </a:lnTo>
                <a:lnTo>
                  <a:pt x="3190153" y="386362"/>
                </a:lnTo>
                <a:lnTo>
                  <a:pt x="3136997" y="354060"/>
                </a:lnTo>
                <a:close/>
                <a:moveTo>
                  <a:pt x="3309679" y="906687"/>
                </a:moveTo>
                <a:lnTo>
                  <a:pt x="3124784" y="346632"/>
                </a:lnTo>
                <a:lnTo>
                  <a:pt x="3089334" y="325084"/>
                </a:lnTo>
                <a:lnTo>
                  <a:pt x="3113500" y="400128"/>
                </a:lnTo>
                <a:lnTo>
                  <a:pt x="3113518" y="400180"/>
                </a:lnTo>
                <a:lnTo>
                  <a:pt x="3202402" y="676206"/>
                </a:lnTo>
                <a:cubicBezTo>
                  <a:pt x="3202476" y="676388"/>
                  <a:pt x="3202532" y="676575"/>
                  <a:pt x="3202588" y="676766"/>
                </a:cubicBezTo>
                <a:lnTo>
                  <a:pt x="3250324" y="824968"/>
                </a:lnTo>
                <a:cubicBezTo>
                  <a:pt x="3250380" y="825133"/>
                  <a:pt x="3250436" y="825302"/>
                  <a:pt x="3250473" y="825473"/>
                </a:cubicBezTo>
                <a:lnTo>
                  <a:pt x="3272262" y="893120"/>
                </a:lnTo>
                <a:lnTo>
                  <a:pt x="3272800" y="892476"/>
                </a:lnTo>
                <a:cubicBezTo>
                  <a:pt x="3274137" y="890759"/>
                  <a:pt x="3276531" y="890154"/>
                  <a:pt x="3278535" y="891157"/>
                </a:cubicBezTo>
                <a:lnTo>
                  <a:pt x="3309679" y="906687"/>
                </a:lnTo>
                <a:close/>
                <a:moveTo>
                  <a:pt x="3253071" y="424605"/>
                </a:moveTo>
                <a:lnTo>
                  <a:pt x="3428742" y="966071"/>
                </a:lnTo>
                <a:lnTo>
                  <a:pt x="3460182" y="981749"/>
                </a:lnTo>
                <a:lnTo>
                  <a:pt x="3275176" y="451104"/>
                </a:lnTo>
                <a:cubicBezTo>
                  <a:pt x="3274545" y="449291"/>
                  <a:pt x="3275120" y="447351"/>
                  <a:pt x="3276457" y="446143"/>
                </a:cubicBezTo>
                <a:lnTo>
                  <a:pt x="3276457" y="446139"/>
                </a:lnTo>
                <a:lnTo>
                  <a:pt x="3281301" y="441766"/>
                </a:lnTo>
                <a:lnTo>
                  <a:pt x="3253071" y="424605"/>
                </a:lnTo>
                <a:close/>
                <a:moveTo>
                  <a:pt x="3417123" y="960278"/>
                </a:moveTo>
                <a:lnTo>
                  <a:pt x="3240933" y="417232"/>
                </a:lnTo>
                <a:lnTo>
                  <a:pt x="3202365" y="393786"/>
                </a:lnTo>
                <a:lnTo>
                  <a:pt x="3383771" y="943638"/>
                </a:lnTo>
                <a:lnTo>
                  <a:pt x="3417123" y="960278"/>
                </a:lnTo>
                <a:close/>
                <a:moveTo>
                  <a:pt x="2980072" y="1255414"/>
                </a:moveTo>
                <a:lnTo>
                  <a:pt x="3007689" y="1273407"/>
                </a:lnTo>
                <a:lnTo>
                  <a:pt x="3290822" y="946739"/>
                </a:lnTo>
                <a:lnTo>
                  <a:pt x="3274935" y="904350"/>
                </a:lnTo>
                <a:lnTo>
                  <a:pt x="2980072" y="1255414"/>
                </a:lnTo>
                <a:close/>
                <a:moveTo>
                  <a:pt x="2506402" y="518879"/>
                </a:moveTo>
                <a:cubicBezTo>
                  <a:pt x="2488435" y="540286"/>
                  <a:pt x="2470636" y="561844"/>
                  <a:pt x="2453004" y="583568"/>
                </a:cubicBezTo>
                <a:lnTo>
                  <a:pt x="2697440" y="731917"/>
                </a:lnTo>
                <a:lnTo>
                  <a:pt x="2506402" y="518879"/>
                </a:lnTo>
                <a:close/>
                <a:moveTo>
                  <a:pt x="2447139" y="590814"/>
                </a:moveTo>
                <a:cubicBezTo>
                  <a:pt x="2429062" y="613178"/>
                  <a:pt x="2411151" y="635710"/>
                  <a:pt x="2393445" y="658430"/>
                </a:cubicBezTo>
                <a:lnTo>
                  <a:pt x="2928382" y="989452"/>
                </a:lnTo>
                <a:lnTo>
                  <a:pt x="2718710" y="755626"/>
                </a:lnTo>
                <a:lnTo>
                  <a:pt x="2447139" y="590814"/>
                </a:lnTo>
                <a:close/>
                <a:moveTo>
                  <a:pt x="3229723" y="943756"/>
                </a:moveTo>
                <a:lnTo>
                  <a:pt x="2659095" y="609797"/>
                </a:lnTo>
                <a:lnTo>
                  <a:pt x="2863645" y="832786"/>
                </a:lnTo>
                <a:lnTo>
                  <a:pt x="3167862" y="1017414"/>
                </a:lnTo>
                <a:lnTo>
                  <a:pt x="3229723" y="943756"/>
                </a:lnTo>
                <a:close/>
                <a:moveTo>
                  <a:pt x="2637881" y="586670"/>
                </a:moveTo>
                <a:lnTo>
                  <a:pt x="3235773" y="936575"/>
                </a:lnTo>
                <a:lnTo>
                  <a:pt x="3265247" y="901484"/>
                </a:lnTo>
                <a:lnTo>
                  <a:pt x="3242139" y="829779"/>
                </a:lnTo>
                <a:lnTo>
                  <a:pt x="2596770" y="459961"/>
                </a:lnTo>
                <a:lnTo>
                  <a:pt x="2559576" y="470745"/>
                </a:lnTo>
                <a:lnTo>
                  <a:pt x="2559409" y="470792"/>
                </a:lnTo>
                <a:lnTo>
                  <a:pt x="2559316" y="470823"/>
                </a:lnTo>
                <a:lnTo>
                  <a:pt x="2559297" y="470827"/>
                </a:lnTo>
                <a:lnTo>
                  <a:pt x="2543187" y="475501"/>
                </a:lnTo>
                <a:lnTo>
                  <a:pt x="2539661" y="479608"/>
                </a:lnTo>
                <a:lnTo>
                  <a:pt x="2637881" y="586670"/>
                </a:lnTo>
                <a:close/>
                <a:moveTo>
                  <a:pt x="3286108" y="966303"/>
                </a:moveTo>
                <a:lnTo>
                  <a:pt x="3216322" y="1046822"/>
                </a:lnTo>
                <a:lnTo>
                  <a:pt x="3335292" y="1119024"/>
                </a:lnTo>
                <a:lnTo>
                  <a:pt x="3286108" y="966303"/>
                </a:lnTo>
                <a:close/>
                <a:moveTo>
                  <a:pt x="3070181" y="1133726"/>
                </a:moveTo>
                <a:lnTo>
                  <a:pt x="3097408" y="1101306"/>
                </a:lnTo>
                <a:lnTo>
                  <a:pt x="2523347" y="475521"/>
                </a:lnTo>
                <a:lnTo>
                  <a:pt x="2502708" y="500907"/>
                </a:lnTo>
                <a:lnTo>
                  <a:pt x="3070181" y="1133726"/>
                </a:lnTo>
                <a:close/>
                <a:moveTo>
                  <a:pt x="3103422" y="1094154"/>
                </a:moveTo>
                <a:lnTo>
                  <a:pt x="3161849" y="1024573"/>
                </a:lnTo>
                <a:lnTo>
                  <a:pt x="2886009" y="857166"/>
                </a:lnTo>
                <a:lnTo>
                  <a:pt x="3103422" y="1094154"/>
                </a:lnTo>
                <a:close/>
                <a:moveTo>
                  <a:pt x="3299824" y="944415"/>
                </a:moveTo>
                <a:lnTo>
                  <a:pt x="3488245" y="1043817"/>
                </a:lnTo>
                <a:lnTo>
                  <a:pt x="3498472" y="1036550"/>
                </a:lnTo>
                <a:lnTo>
                  <a:pt x="3487206" y="1005591"/>
                </a:lnTo>
                <a:lnTo>
                  <a:pt x="3284939" y="904708"/>
                </a:lnTo>
                <a:lnTo>
                  <a:pt x="3299824" y="944415"/>
                </a:lnTo>
                <a:close/>
                <a:moveTo>
                  <a:pt x="3192565" y="377022"/>
                </a:moveTo>
                <a:lnTo>
                  <a:pt x="3427238" y="12885"/>
                </a:lnTo>
                <a:lnTo>
                  <a:pt x="3293792" y="54755"/>
                </a:lnTo>
                <a:lnTo>
                  <a:pt x="3140245" y="345212"/>
                </a:lnTo>
                <a:lnTo>
                  <a:pt x="3192565" y="377022"/>
                </a:lnTo>
                <a:close/>
                <a:moveTo>
                  <a:pt x="3098355" y="116079"/>
                </a:moveTo>
                <a:lnTo>
                  <a:pt x="2945346" y="164089"/>
                </a:lnTo>
                <a:lnTo>
                  <a:pt x="2858838" y="374334"/>
                </a:lnTo>
                <a:lnTo>
                  <a:pt x="2994920" y="334874"/>
                </a:lnTo>
                <a:lnTo>
                  <a:pt x="2995031" y="334840"/>
                </a:lnTo>
                <a:lnTo>
                  <a:pt x="2995328" y="334755"/>
                </a:lnTo>
                <a:lnTo>
                  <a:pt x="2999727" y="333480"/>
                </a:lnTo>
                <a:lnTo>
                  <a:pt x="3098355" y="116079"/>
                </a:lnTo>
                <a:close/>
                <a:moveTo>
                  <a:pt x="2933857" y="167693"/>
                </a:moveTo>
                <a:lnTo>
                  <a:pt x="2801691" y="209162"/>
                </a:lnTo>
                <a:lnTo>
                  <a:pt x="2699110" y="420655"/>
                </a:lnTo>
                <a:lnTo>
                  <a:pt x="2723925" y="413457"/>
                </a:lnTo>
                <a:lnTo>
                  <a:pt x="2724129" y="413399"/>
                </a:lnTo>
                <a:lnTo>
                  <a:pt x="2847497" y="377627"/>
                </a:lnTo>
                <a:lnTo>
                  <a:pt x="2933857" y="167693"/>
                </a:lnTo>
                <a:close/>
                <a:moveTo>
                  <a:pt x="2789553" y="212969"/>
                </a:moveTo>
                <a:lnTo>
                  <a:pt x="2678230" y="247902"/>
                </a:lnTo>
                <a:lnTo>
                  <a:pt x="2567315" y="458874"/>
                </a:lnTo>
                <a:lnTo>
                  <a:pt x="2595861" y="450594"/>
                </a:lnTo>
                <a:cubicBezTo>
                  <a:pt x="2596009" y="450542"/>
                  <a:pt x="2596176" y="450495"/>
                  <a:pt x="2596325" y="450460"/>
                </a:cubicBezTo>
                <a:lnTo>
                  <a:pt x="2687139" y="424128"/>
                </a:lnTo>
                <a:lnTo>
                  <a:pt x="2789553" y="212969"/>
                </a:lnTo>
                <a:close/>
                <a:moveTo>
                  <a:pt x="2609150" y="456372"/>
                </a:moveTo>
                <a:lnTo>
                  <a:pt x="3237926" y="816675"/>
                </a:lnTo>
                <a:lnTo>
                  <a:pt x="3194254" y="681076"/>
                </a:lnTo>
                <a:lnTo>
                  <a:pt x="3067452" y="611337"/>
                </a:lnTo>
                <a:lnTo>
                  <a:pt x="3070515" y="633130"/>
                </a:lnTo>
                <a:lnTo>
                  <a:pt x="3070515" y="633130"/>
                </a:lnTo>
                <a:cubicBezTo>
                  <a:pt x="3070552" y="633436"/>
                  <a:pt x="3070570" y="633751"/>
                  <a:pt x="3070552" y="634073"/>
                </a:cubicBezTo>
                <a:cubicBezTo>
                  <a:pt x="3070385" y="636625"/>
                  <a:pt x="3068176" y="638555"/>
                  <a:pt x="3065615" y="638386"/>
                </a:cubicBezTo>
                <a:lnTo>
                  <a:pt x="3002084" y="633987"/>
                </a:lnTo>
                <a:cubicBezTo>
                  <a:pt x="3001230" y="633976"/>
                  <a:pt x="3000376" y="633727"/>
                  <a:pt x="2999615" y="633228"/>
                </a:cubicBezTo>
                <a:lnTo>
                  <a:pt x="2922870" y="582857"/>
                </a:lnTo>
                <a:cubicBezTo>
                  <a:pt x="2921737" y="582187"/>
                  <a:pt x="2920921" y="581042"/>
                  <a:pt x="2920680" y="579650"/>
                </a:cubicBezTo>
                <a:lnTo>
                  <a:pt x="2911363" y="525487"/>
                </a:lnTo>
                <a:lnTo>
                  <a:pt x="2724741" y="422851"/>
                </a:lnTo>
                <a:lnTo>
                  <a:pt x="2691928" y="432365"/>
                </a:lnTo>
                <a:cubicBezTo>
                  <a:pt x="2691760" y="432424"/>
                  <a:pt x="2691575" y="432478"/>
                  <a:pt x="2691408" y="432519"/>
                </a:cubicBezTo>
                <a:lnTo>
                  <a:pt x="2609150" y="456372"/>
                </a:lnTo>
                <a:close/>
                <a:moveTo>
                  <a:pt x="3078106" y="320383"/>
                </a:moveTo>
                <a:lnTo>
                  <a:pt x="3008431" y="340585"/>
                </a:lnTo>
                <a:lnTo>
                  <a:pt x="3101083" y="391759"/>
                </a:lnTo>
                <a:lnTo>
                  <a:pt x="3078106" y="320383"/>
                </a:lnTo>
                <a:close/>
                <a:moveTo>
                  <a:pt x="3105241" y="404635"/>
                </a:moveTo>
                <a:lnTo>
                  <a:pt x="2995866" y="344228"/>
                </a:lnTo>
                <a:lnTo>
                  <a:pt x="2869621" y="380840"/>
                </a:lnTo>
                <a:lnTo>
                  <a:pt x="3146165" y="531720"/>
                </a:lnTo>
                <a:lnTo>
                  <a:pt x="3105241" y="404635"/>
                </a:lnTo>
                <a:close/>
                <a:moveTo>
                  <a:pt x="3150286" y="544499"/>
                </a:moveTo>
                <a:lnTo>
                  <a:pt x="2857019" y="384494"/>
                </a:lnTo>
                <a:lnTo>
                  <a:pt x="2852435" y="385823"/>
                </a:lnTo>
                <a:cubicBezTo>
                  <a:pt x="2852267" y="385877"/>
                  <a:pt x="2852119" y="385927"/>
                  <a:pt x="2851952" y="385964"/>
                </a:cubicBezTo>
                <a:lnTo>
                  <a:pt x="2737325" y="419202"/>
                </a:lnTo>
                <a:lnTo>
                  <a:pt x="2909358" y="513809"/>
                </a:lnTo>
                <a:lnTo>
                  <a:pt x="2909302" y="513506"/>
                </a:lnTo>
                <a:lnTo>
                  <a:pt x="2909302" y="513504"/>
                </a:lnTo>
                <a:cubicBezTo>
                  <a:pt x="2909265" y="513287"/>
                  <a:pt x="2909247" y="513062"/>
                  <a:pt x="2909247" y="512836"/>
                </a:cubicBezTo>
                <a:cubicBezTo>
                  <a:pt x="2909191" y="510284"/>
                  <a:pt x="2911214" y="508164"/>
                  <a:pt x="2913757" y="508105"/>
                </a:cubicBezTo>
                <a:lnTo>
                  <a:pt x="2975283" y="506447"/>
                </a:lnTo>
                <a:cubicBezTo>
                  <a:pt x="2976156" y="506401"/>
                  <a:pt x="2977047" y="506594"/>
                  <a:pt x="2977845" y="507060"/>
                </a:cubicBezTo>
                <a:lnTo>
                  <a:pt x="3057486" y="553212"/>
                </a:lnTo>
                <a:lnTo>
                  <a:pt x="3057486" y="553217"/>
                </a:lnTo>
                <a:cubicBezTo>
                  <a:pt x="3058673" y="553908"/>
                  <a:pt x="3059564" y="555114"/>
                  <a:pt x="3059750" y="556582"/>
                </a:cubicBezTo>
                <a:lnTo>
                  <a:pt x="3065838" y="599876"/>
                </a:lnTo>
                <a:lnTo>
                  <a:pt x="3190115" y="668227"/>
                </a:lnTo>
                <a:lnTo>
                  <a:pt x="3150286" y="544499"/>
                </a:lnTo>
                <a:close/>
                <a:moveTo>
                  <a:pt x="476631" y="4311934"/>
                </a:moveTo>
                <a:lnTo>
                  <a:pt x="481652" y="4209645"/>
                </a:lnTo>
                <a:lnTo>
                  <a:pt x="352262" y="4196838"/>
                </a:lnTo>
                <a:lnTo>
                  <a:pt x="352262" y="4288492"/>
                </a:lnTo>
                <a:lnTo>
                  <a:pt x="476631" y="4311934"/>
                </a:lnTo>
                <a:close/>
                <a:moveTo>
                  <a:pt x="490917" y="4209626"/>
                </a:moveTo>
                <a:lnTo>
                  <a:pt x="485861" y="4312639"/>
                </a:lnTo>
                <a:lnTo>
                  <a:pt x="609200" y="4307535"/>
                </a:lnTo>
                <a:lnTo>
                  <a:pt x="624367" y="4195279"/>
                </a:lnTo>
                <a:lnTo>
                  <a:pt x="617817" y="4195279"/>
                </a:lnTo>
                <a:lnTo>
                  <a:pt x="490917" y="4209626"/>
                </a:lnTo>
                <a:close/>
              </a:path>
            </a:pathLst>
          </a:custGeom>
          <a:solidFill>
            <a:schemeClr val="tx1"/>
          </a:solidFill>
          <a:ln w="6350" cap="flat">
            <a:solidFill>
              <a:schemeClr val="tx1"/>
            </a:solidFill>
            <a:prstDash val="solid"/>
            <a:miter/>
          </a:ln>
        </p:spPr>
        <p:txBody>
          <a:bodyPr rtlCol="0" anchor="ctr"/>
          <a:lstStyle/>
          <a:p>
            <a:endParaRPr lang="de-DE"/>
          </a:p>
        </p:txBody>
      </p:sp>
    </p:spTree>
    <p:extLst>
      <p:ext uri="{BB962C8B-B14F-4D97-AF65-F5344CB8AC3E}">
        <p14:creationId xmlns:p14="http://schemas.microsoft.com/office/powerpoint/2010/main" val="363576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F2BCF369-7636-43AA-86AB-CEA61B051C74}"/>
              </a:ext>
            </a:extLst>
          </p:cNvPr>
          <p:cNvGrpSpPr/>
          <p:nvPr/>
        </p:nvGrpSpPr>
        <p:grpSpPr>
          <a:xfrm>
            <a:off x="647916" y="1648413"/>
            <a:ext cx="10986460" cy="4457946"/>
            <a:chOff x="647916" y="1648413"/>
            <a:chExt cx="8752520" cy="4457946"/>
          </a:xfrm>
        </p:grpSpPr>
        <p:sp>
          <p:nvSpPr>
            <p:cNvPr id="7" name="Rechteck 92">
              <a:extLst>
                <a:ext uri="{FF2B5EF4-FFF2-40B4-BE49-F238E27FC236}">
                  <a16:creationId xmlns:a16="http://schemas.microsoft.com/office/drawing/2014/main" id="{1C47EA41-DCC8-4487-874D-994FD82ADB9F}"/>
                </a:ext>
              </a:extLst>
            </p:cNvPr>
            <p:cNvSpPr/>
            <p:nvPr/>
          </p:nvSpPr>
          <p:spPr bwMode="gray">
            <a:xfrm>
              <a:off x="5336129" y="1767594"/>
              <a:ext cx="3987280" cy="1794755"/>
            </a:xfrm>
            <a:prstGeom prst="rect">
              <a:avLst/>
            </a:prstGeom>
            <a:gradFill>
              <a:gsLst>
                <a:gs pos="0">
                  <a:schemeClr val="accent6"/>
                </a:gs>
                <a:gs pos="96000">
                  <a:schemeClr val="tx2">
                    <a:alpha val="72000"/>
                  </a:schemeClr>
                </a:gs>
              </a:gsLst>
              <a:lin ang="19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600" err="1">
                <a:solidFill>
                  <a:schemeClr val="bg1"/>
                </a:solidFill>
              </a:endParaRPr>
            </a:p>
          </p:txBody>
        </p:sp>
        <p:cxnSp>
          <p:nvCxnSpPr>
            <p:cNvPr id="9" name="Gerade Verbindung mit Pfeil 95">
              <a:extLst>
                <a:ext uri="{FF2B5EF4-FFF2-40B4-BE49-F238E27FC236}">
                  <a16:creationId xmlns:a16="http://schemas.microsoft.com/office/drawing/2014/main" id="{4169F253-EB73-4702-AAEA-DDF475A5B99C}"/>
                </a:ext>
              </a:extLst>
            </p:cNvPr>
            <p:cNvCxnSpPr>
              <a:cxnSpLocks/>
            </p:cNvCxnSpPr>
            <p:nvPr/>
          </p:nvCxnSpPr>
          <p:spPr bwMode="gray">
            <a:xfrm flipV="1">
              <a:off x="1200150" y="1770064"/>
              <a:ext cx="0" cy="3636961"/>
            </a:xfrm>
            <a:prstGeom prst="straightConnector1">
              <a:avLst/>
            </a:prstGeom>
            <a:ln w="63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6">
              <a:extLst>
                <a:ext uri="{FF2B5EF4-FFF2-40B4-BE49-F238E27FC236}">
                  <a16:creationId xmlns:a16="http://schemas.microsoft.com/office/drawing/2014/main" id="{641CFD69-9AA8-4F60-94CF-73D489BC6441}"/>
                </a:ext>
              </a:extLst>
            </p:cNvPr>
            <p:cNvCxnSpPr>
              <a:cxnSpLocks/>
            </p:cNvCxnSpPr>
            <p:nvPr/>
          </p:nvCxnSpPr>
          <p:spPr bwMode="gray">
            <a:xfrm flipH="1">
              <a:off x="1260476" y="5501484"/>
              <a:ext cx="8062933" cy="0"/>
            </a:xfrm>
            <a:prstGeom prst="straightConnector1">
              <a:avLst/>
            </a:prstGeom>
            <a:ln w="63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hteck 97">
              <a:extLst>
                <a:ext uri="{FF2B5EF4-FFF2-40B4-BE49-F238E27FC236}">
                  <a16:creationId xmlns:a16="http://schemas.microsoft.com/office/drawing/2014/main" id="{0CEFE4B1-3283-4733-B310-6989C5D77D64}"/>
                </a:ext>
              </a:extLst>
            </p:cNvPr>
            <p:cNvSpPr/>
            <p:nvPr/>
          </p:nvSpPr>
          <p:spPr>
            <a:xfrm rot="16200000">
              <a:off x="-894846" y="3312828"/>
              <a:ext cx="3670299" cy="584775"/>
            </a:xfrm>
            <a:prstGeom prst="rect">
              <a:avLst/>
            </a:prstGeom>
          </p:spPr>
          <p:txBody>
            <a:bodyPr wrap="square">
              <a:spAutoFit/>
            </a:bodyPr>
            <a:lstStyle/>
            <a:p>
              <a:pPr algn="ctr"/>
              <a:r>
                <a:rPr lang="de-DE" sz="1600" b="1">
                  <a:latin typeface="+mj-lt"/>
                </a:rPr>
                <a:t>Technological </a:t>
              </a:r>
              <a:br>
                <a:rPr lang="de-DE" sz="1600" b="1">
                  <a:latin typeface="+mj-lt"/>
                </a:rPr>
              </a:br>
              <a:r>
                <a:rPr lang="de-DE" sz="1600" b="1">
                  <a:latin typeface="+mj-lt"/>
                </a:rPr>
                <a:t>innovation</a:t>
              </a:r>
            </a:p>
          </p:txBody>
        </p:sp>
        <p:sp>
          <p:nvSpPr>
            <p:cNvPr id="12" name="Rechteck 98">
              <a:extLst>
                <a:ext uri="{FF2B5EF4-FFF2-40B4-BE49-F238E27FC236}">
                  <a16:creationId xmlns:a16="http://schemas.microsoft.com/office/drawing/2014/main" id="{D1AC5440-53CA-4D8A-89EE-FC11542F8197}"/>
                </a:ext>
              </a:extLst>
            </p:cNvPr>
            <p:cNvSpPr/>
            <p:nvPr/>
          </p:nvSpPr>
          <p:spPr>
            <a:xfrm>
              <a:off x="723738" y="1648413"/>
              <a:ext cx="500458" cy="276999"/>
            </a:xfrm>
            <a:prstGeom prst="rect">
              <a:avLst/>
            </a:prstGeom>
          </p:spPr>
          <p:txBody>
            <a:bodyPr wrap="none">
              <a:spAutoFit/>
            </a:bodyPr>
            <a:lstStyle/>
            <a:p>
              <a:r>
                <a:rPr lang="de-DE" sz="1200">
                  <a:solidFill>
                    <a:srgbClr val="383C45"/>
                  </a:solidFill>
                  <a:ea typeface="+mj-ea"/>
                  <a:cs typeface="+mj-cs"/>
                </a:rPr>
                <a:t>High</a:t>
              </a:r>
              <a:endParaRPr lang="de-DE" sz="1000"/>
            </a:p>
          </p:txBody>
        </p:sp>
        <p:sp>
          <p:nvSpPr>
            <p:cNvPr id="13" name="Rechteck 99">
              <a:extLst>
                <a:ext uri="{FF2B5EF4-FFF2-40B4-BE49-F238E27FC236}">
                  <a16:creationId xmlns:a16="http://schemas.microsoft.com/office/drawing/2014/main" id="{3C747776-AE36-4E4F-890A-FF1E2CA4A7EC}"/>
                </a:ext>
              </a:extLst>
            </p:cNvPr>
            <p:cNvSpPr/>
            <p:nvPr/>
          </p:nvSpPr>
          <p:spPr>
            <a:xfrm>
              <a:off x="723738" y="5276220"/>
              <a:ext cx="458780" cy="276999"/>
            </a:xfrm>
            <a:prstGeom prst="rect">
              <a:avLst/>
            </a:prstGeom>
          </p:spPr>
          <p:txBody>
            <a:bodyPr wrap="none">
              <a:spAutoFit/>
            </a:bodyPr>
            <a:lstStyle/>
            <a:p>
              <a:r>
                <a:rPr lang="de-DE" sz="1200">
                  <a:solidFill>
                    <a:srgbClr val="383C45"/>
                  </a:solidFill>
                  <a:ea typeface="+mj-ea"/>
                  <a:cs typeface="+mj-cs"/>
                </a:rPr>
                <a:t>Low</a:t>
              </a:r>
              <a:endParaRPr lang="de-DE" sz="1000"/>
            </a:p>
          </p:txBody>
        </p:sp>
        <p:sp>
          <p:nvSpPr>
            <p:cNvPr id="14" name="Rechteck 100">
              <a:extLst>
                <a:ext uri="{FF2B5EF4-FFF2-40B4-BE49-F238E27FC236}">
                  <a16:creationId xmlns:a16="http://schemas.microsoft.com/office/drawing/2014/main" id="{A2FAD2E2-547A-400B-9203-26B425BBB1CB}"/>
                </a:ext>
              </a:extLst>
            </p:cNvPr>
            <p:cNvSpPr/>
            <p:nvPr/>
          </p:nvSpPr>
          <p:spPr>
            <a:xfrm>
              <a:off x="1260475" y="5591257"/>
              <a:ext cx="500458" cy="276999"/>
            </a:xfrm>
            <a:prstGeom prst="rect">
              <a:avLst/>
            </a:prstGeom>
          </p:spPr>
          <p:txBody>
            <a:bodyPr wrap="none">
              <a:spAutoFit/>
            </a:bodyPr>
            <a:lstStyle/>
            <a:p>
              <a:r>
                <a:rPr lang="de-DE" sz="1200">
                  <a:solidFill>
                    <a:srgbClr val="383C45"/>
                  </a:solidFill>
                  <a:ea typeface="+mj-ea"/>
                  <a:cs typeface="+mj-cs"/>
                </a:rPr>
                <a:t>High</a:t>
              </a:r>
              <a:endParaRPr lang="de-DE" sz="1000"/>
            </a:p>
          </p:txBody>
        </p:sp>
        <p:sp>
          <p:nvSpPr>
            <p:cNvPr id="15" name="Rechteck 101">
              <a:extLst>
                <a:ext uri="{FF2B5EF4-FFF2-40B4-BE49-F238E27FC236}">
                  <a16:creationId xmlns:a16="http://schemas.microsoft.com/office/drawing/2014/main" id="{2A055079-079B-4BB6-8E76-327875C2480E}"/>
                </a:ext>
              </a:extLst>
            </p:cNvPr>
            <p:cNvSpPr/>
            <p:nvPr/>
          </p:nvSpPr>
          <p:spPr>
            <a:xfrm>
              <a:off x="8941656" y="5595104"/>
              <a:ext cx="458780" cy="276999"/>
            </a:xfrm>
            <a:prstGeom prst="rect">
              <a:avLst/>
            </a:prstGeom>
          </p:spPr>
          <p:txBody>
            <a:bodyPr wrap="none">
              <a:spAutoFit/>
            </a:bodyPr>
            <a:lstStyle/>
            <a:p>
              <a:r>
                <a:rPr lang="de-DE" sz="1200">
                  <a:solidFill>
                    <a:srgbClr val="383C45"/>
                  </a:solidFill>
                  <a:ea typeface="+mj-ea"/>
                  <a:cs typeface="+mj-cs"/>
                </a:rPr>
                <a:t>Low</a:t>
              </a:r>
              <a:endParaRPr lang="de-DE" sz="1000"/>
            </a:p>
          </p:txBody>
        </p:sp>
        <p:sp>
          <p:nvSpPr>
            <p:cNvPr id="16" name="Rechteck 102">
              <a:extLst>
                <a:ext uri="{FF2B5EF4-FFF2-40B4-BE49-F238E27FC236}">
                  <a16:creationId xmlns:a16="http://schemas.microsoft.com/office/drawing/2014/main" id="{3EE0CA7C-E05E-48BE-9F7A-9EF3D6F4FA41}"/>
                </a:ext>
              </a:extLst>
            </p:cNvPr>
            <p:cNvSpPr/>
            <p:nvPr/>
          </p:nvSpPr>
          <p:spPr>
            <a:xfrm>
              <a:off x="3456793" y="5521584"/>
              <a:ext cx="3670299" cy="584775"/>
            </a:xfrm>
            <a:prstGeom prst="rect">
              <a:avLst/>
            </a:prstGeom>
          </p:spPr>
          <p:txBody>
            <a:bodyPr wrap="square" anchor="t">
              <a:spAutoFit/>
            </a:bodyPr>
            <a:lstStyle/>
            <a:p>
              <a:pPr algn="ctr"/>
              <a:r>
                <a:rPr lang="de-DE" sz="1600" dirty="0"/>
                <a:t>+ Big Tech Big Auto +</a:t>
              </a:r>
              <a:br>
                <a:rPr lang="de-DE" sz="1600" dirty="0"/>
              </a:br>
              <a:r>
                <a:rPr lang="de-DE" sz="1600" b="1" dirty="0">
                  <a:latin typeface="+mj-lt"/>
                </a:rPr>
                <a:t>Balance of power</a:t>
              </a:r>
              <a:endParaRPr lang="de-DE" sz="1600" b="1" i="1" dirty="0">
                <a:latin typeface="+mj-lt"/>
              </a:endParaRPr>
            </a:p>
          </p:txBody>
        </p:sp>
        <p:sp>
          <p:nvSpPr>
            <p:cNvPr id="17" name="Rectangle 14">
              <a:extLst>
                <a:ext uri="{FF2B5EF4-FFF2-40B4-BE49-F238E27FC236}">
                  <a16:creationId xmlns:a16="http://schemas.microsoft.com/office/drawing/2014/main" id="{760DAC7C-9E99-453B-8066-A18C27DD0C8A}"/>
                </a:ext>
              </a:extLst>
            </p:cNvPr>
            <p:cNvSpPr/>
            <p:nvPr/>
          </p:nvSpPr>
          <p:spPr bwMode="gray">
            <a:xfrm>
              <a:off x="2471880" y="3939215"/>
              <a:ext cx="1604561" cy="338554"/>
            </a:xfrm>
            <a:prstGeom prst="rect">
              <a:avLst/>
            </a:prstGeom>
          </p:spPr>
          <p:txBody>
            <a:bodyPr wrap="square">
              <a:spAutoFit/>
            </a:bodyPr>
            <a:lstStyle/>
            <a:p>
              <a:pPr algn="ctr" defTabSz="914400"/>
              <a:r>
                <a:rPr lang="de-DE" sz="1600" b="1">
                  <a:latin typeface="+mj-lt"/>
                </a:rPr>
                <a:t>Fallen OEM</a:t>
              </a:r>
            </a:p>
          </p:txBody>
        </p:sp>
        <p:sp>
          <p:nvSpPr>
            <p:cNvPr id="18" name="Rectangle 14">
              <a:extLst>
                <a:ext uri="{FF2B5EF4-FFF2-40B4-BE49-F238E27FC236}">
                  <a16:creationId xmlns:a16="http://schemas.microsoft.com/office/drawing/2014/main" id="{252F6F5B-DB1F-4443-86C3-7EAEDF39854C}"/>
                </a:ext>
              </a:extLst>
            </p:cNvPr>
            <p:cNvSpPr/>
            <p:nvPr/>
          </p:nvSpPr>
          <p:spPr bwMode="gray">
            <a:xfrm>
              <a:off x="1280996" y="1868925"/>
              <a:ext cx="3986329" cy="584775"/>
            </a:xfrm>
            <a:prstGeom prst="rect">
              <a:avLst/>
            </a:prstGeom>
          </p:spPr>
          <p:txBody>
            <a:bodyPr wrap="square">
              <a:spAutoFit/>
            </a:bodyPr>
            <a:lstStyle/>
            <a:p>
              <a:pPr algn="ctr" defTabSz="914400">
                <a:defRPr/>
              </a:pPr>
              <a:r>
                <a:rPr lang="de-DE" sz="1600" b="1">
                  <a:latin typeface="+mj-lt"/>
                </a:rPr>
                <a:t>OEM </a:t>
              </a:r>
              <a:r>
                <a:rPr lang="de-DE" sz="1600" b="1" err="1">
                  <a:latin typeface="+mj-lt"/>
                </a:rPr>
                <a:t>as</a:t>
              </a:r>
              <a:r>
                <a:rPr lang="de-DE" sz="1600" b="1">
                  <a:latin typeface="+mj-lt"/>
                </a:rPr>
                <a:t> </a:t>
              </a:r>
              <a:r>
                <a:rPr lang="de-DE" sz="1600" b="1" err="1">
                  <a:latin typeface="+mj-lt"/>
                </a:rPr>
                <a:t>hardware</a:t>
              </a:r>
              <a:r>
                <a:rPr lang="de-DE" sz="1600" b="1">
                  <a:latin typeface="+mj-lt"/>
                </a:rPr>
                <a:t> </a:t>
              </a:r>
            </a:p>
            <a:p>
              <a:pPr algn="ctr" defTabSz="914400">
                <a:defRPr/>
              </a:pPr>
              <a:r>
                <a:rPr lang="de-DE" sz="1600" b="1" err="1">
                  <a:latin typeface="+mj-lt"/>
                </a:rPr>
                <a:t>platform</a:t>
              </a:r>
              <a:r>
                <a:rPr lang="de-DE" sz="1600" b="1">
                  <a:latin typeface="+mj-lt"/>
                </a:rPr>
                <a:t> </a:t>
              </a:r>
              <a:r>
                <a:rPr lang="de-DE" sz="1600" b="1" err="1">
                  <a:latin typeface="+mj-lt"/>
                </a:rPr>
                <a:t>provider</a:t>
              </a:r>
              <a:endParaRPr lang="de-DE" sz="1600" b="1">
                <a:latin typeface="+mj-lt"/>
              </a:endParaRPr>
            </a:p>
          </p:txBody>
        </p:sp>
        <p:sp>
          <p:nvSpPr>
            <p:cNvPr id="19" name="Rectangle 14">
              <a:extLst>
                <a:ext uri="{FF2B5EF4-FFF2-40B4-BE49-F238E27FC236}">
                  <a16:creationId xmlns:a16="http://schemas.microsoft.com/office/drawing/2014/main" id="{DDE825AB-D1CD-4031-A9A8-E30999913D37}"/>
                </a:ext>
              </a:extLst>
            </p:cNvPr>
            <p:cNvSpPr/>
            <p:nvPr/>
          </p:nvSpPr>
          <p:spPr bwMode="gray">
            <a:xfrm>
              <a:off x="5509310" y="1868925"/>
              <a:ext cx="1379038"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e-DE" sz="1600" b="1" dirty="0">
                  <a:latin typeface="+mj-lt"/>
                </a:rPr>
                <a:t>OEM as data, services </a:t>
              </a:r>
              <a:r>
                <a:rPr lang="pl-PL" sz="1600" b="1" dirty="0">
                  <a:latin typeface="+mj-lt"/>
                </a:rPr>
                <a:t>and</a:t>
              </a:r>
              <a:r>
                <a:rPr lang="de-DE" sz="1600" b="1" dirty="0">
                  <a:latin typeface="+mj-lt"/>
                </a:rPr>
                <a:t> mobility champion</a:t>
              </a:r>
            </a:p>
          </p:txBody>
        </p:sp>
        <p:sp>
          <p:nvSpPr>
            <p:cNvPr id="79" name="Rectangle 14">
              <a:extLst>
                <a:ext uri="{FF2B5EF4-FFF2-40B4-BE49-F238E27FC236}">
                  <a16:creationId xmlns:a16="http://schemas.microsoft.com/office/drawing/2014/main" id="{8D19658D-5191-4523-BBC0-2631A9D616F0}"/>
                </a:ext>
              </a:extLst>
            </p:cNvPr>
            <p:cNvSpPr/>
            <p:nvPr/>
          </p:nvSpPr>
          <p:spPr bwMode="gray">
            <a:xfrm>
              <a:off x="5347252" y="3939215"/>
              <a:ext cx="3976157" cy="338554"/>
            </a:xfrm>
            <a:prstGeom prst="rect">
              <a:avLst/>
            </a:prstGeom>
          </p:spPr>
          <p:txBody>
            <a:bodyPr wrap="square">
              <a:spAutoFit/>
            </a:bodyPr>
            <a:lstStyle/>
            <a:p>
              <a:pPr algn="ctr" defTabSz="914400"/>
              <a:r>
                <a:rPr lang="de-DE" sz="1600" b="1" err="1">
                  <a:latin typeface="+mj-lt"/>
                </a:rPr>
                <a:t>Stagnant</a:t>
              </a:r>
              <a:r>
                <a:rPr lang="de-DE" sz="1600" b="1">
                  <a:latin typeface="+mj-lt"/>
                </a:rPr>
                <a:t> OEM</a:t>
              </a:r>
            </a:p>
          </p:txBody>
        </p:sp>
        <p:sp>
          <p:nvSpPr>
            <p:cNvPr id="91" name="Rechteck 91">
              <a:extLst>
                <a:ext uri="{FF2B5EF4-FFF2-40B4-BE49-F238E27FC236}">
                  <a16:creationId xmlns:a16="http://schemas.microsoft.com/office/drawing/2014/main" id="{D3A9A539-2694-49CD-804A-96AE8C48EA5C}"/>
                </a:ext>
              </a:extLst>
            </p:cNvPr>
            <p:cNvSpPr/>
            <p:nvPr/>
          </p:nvSpPr>
          <p:spPr bwMode="gray">
            <a:xfrm>
              <a:off x="1282427" y="1767594"/>
              <a:ext cx="3987280" cy="1794755"/>
            </a:xfrm>
            <a:prstGeom prst="rect">
              <a:avLst/>
            </a:prstGeom>
            <a:noFill/>
            <a:ln w="19050">
              <a:gradFill flip="none" rotWithShape="1">
                <a:gsLst>
                  <a:gs pos="7000">
                    <a:schemeClr val="accent1"/>
                  </a:gs>
                  <a:gs pos="100000">
                    <a:schemeClr val="accent2"/>
                  </a:gs>
                </a:gsLst>
                <a:path path="circle">
                  <a:fillToRect t="100000" r="100000"/>
                </a:path>
                <a:tileRect l="-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92" name="Rechteck 110">
              <a:extLst>
                <a:ext uri="{FF2B5EF4-FFF2-40B4-BE49-F238E27FC236}">
                  <a16:creationId xmlns:a16="http://schemas.microsoft.com/office/drawing/2014/main" id="{E9BAFACA-075E-4029-8410-81F379B62488}"/>
                </a:ext>
              </a:extLst>
            </p:cNvPr>
            <p:cNvSpPr/>
            <p:nvPr/>
          </p:nvSpPr>
          <p:spPr bwMode="gray">
            <a:xfrm>
              <a:off x="1282427" y="3643139"/>
              <a:ext cx="3987280" cy="1794755"/>
            </a:xfrm>
            <a:prstGeom prst="rect">
              <a:avLst/>
            </a:prstGeom>
            <a:noFill/>
            <a:ln w="19050">
              <a:gradFill flip="none" rotWithShape="1">
                <a:gsLst>
                  <a:gs pos="7000">
                    <a:schemeClr val="accent1"/>
                  </a:gs>
                  <a:gs pos="100000">
                    <a:schemeClr val="accent2"/>
                  </a:gs>
                </a:gsLst>
                <a:path path="circle">
                  <a:fillToRect t="100000" r="100000"/>
                </a:path>
                <a:tileRect l="-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93" name="Rechteck 111">
              <a:extLst>
                <a:ext uri="{FF2B5EF4-FFF2-40B4-BE49-F238E27FC236}">
                  <a16:creationId xmlns:a16="http://schemas.microsoft.com/office/drawing/2014/main" id="{4B4D79C4-6302-41F3-BD9C-5A5DB9E20A55}"/>
                </a:ext>
              </a:extLst>
            </p:cNvPr>
            <p:cNvSpPr/>
            <p:nvPr/>
          </p:nvSpPr>
          <p:spPr bwMode="gray">
            <a:xfrm>
              <a:off x="5336129" y="3643139"/>
              <a:ext cx="3987280" cy="1794755"/>
            </a:xfrm>
            <a:prstGeom prst="rect">
              <a:avLst/>
            </a:prstGeom>
            <a:noFill/>
            <a:ln w="19050">
              <a:gradFill flip="none" rotWithShape="1">
                <a:gsLst>
                  <a:gs pos="7000">
                    <a:schemeClr val="accent1"/>
                  </a:gs>
                  <a:gs pos="100000">
                    <a:schemeClr val="accent2"/>
                  </a:gs>
                </a:gsLst>
                <a:path path="circle">
                  <a:fillToRect t="100000" r="100000"/>
                </a:path>
                <a:tileRect l="-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grpSp>
      <p:sp>
        <p:nvSpPr>
          <p:cNvPr id="2" name="Title 1">
            <a:extLst>
              <a:ext uri="{FF2B5EF4-FFF2-40B4-BE49-F238E27FC236}">
                <a16:creationId xmlns:a16="http://schemas.microsoft.com/office/drawing/2014/main" id="{CDE46FFD-006F-454F-BC19-7DD97E1BE280}"/>
              </a:ext>
            </a:extLst>
          </p:cNvPr>
          <p:cNvSpPr>
            <a:spLocks noGrp="1"/>
          </p:cNvSpPr>
          <p:nvPr>
            <p:ph type="title"/>
          </p:nvPr>
        </p:nvSpPr>
        <p:spPr/>
        <p:txBody>
          <a:bodyPr/>
          <a:lstStyle/>
          <a:p>
            <a:r>
              <a:rPr lang="en-US" dirty="0"/>
              <a:t>Open outcome</a:t>
            </a:r>
          </a:p>
        </p:txBody>
      </p:sp>
      <p:sp>
        <p:nvSpPr>
          <p:cNvPr id="3" name="Date Placeholder 2">
            <a:extLst>
              <a:ext uri="{FF2B5EF4-FFF2-40B4-BE49-F238E27FC236}">
                <a16:creationId xmlns:a16="http://schemas.microsoft.com/office/drawing/2014/main" id="{84A4DD85-CF5B-43AA-8677-33D02273BA55}"/>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4AA4B1DC-D836-4529-8213-A8891B8477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47BA13-69D1-4BC1-ABBF-40C830EC5D55}"/>
              </a:ext>
            </a:extLst>
          </p:cNvPr>
          <p:cNvSpPr>
            <a:spLocks noGrp="1"/>
          </p:cNvSpPr>
          <p:nvPr>
            <p:ph type="sldNum" sz="quarter" idx="12"/>
          </p:nvPr>
        </p:nvSpPr>
        <p:spPr/>
        <p:txBody>
          <a:bodyPr/>
          <a:lstStyle/>
          <a:p>
            <a:fld id="{192036CF-16FB-45A1-BE76-402E678A6FB6}" type="slidenum">
              <a:rPr lang="en-US" smtClean="0"/>
              <a:t>39</a:t>
            </a:fld>
            <a:endParaRPr lang="en-US"/>
          </a:p>
        </p:txBody>
      </p:sp>
      <p:sp>
        <p:nvSpPr>
          <p:cNvPr id="6" name="Subtitle 5">
            <a:extLst>
              <a:ext uri="{FF2B5EF4-FFF2-40B4-BE49-F238E27FC236}">
                <a16:creationId xmlns:a16="http://schemas.microsoft.com/office/drawing/2014/main" id="{EF1E0451-8CD6-45EA-993B-4E6A76F81EC8}"/>
              </a:ext>
            </a:extLst>
          </p:cNvPr>
          <p:cNvSpPr>
            <a:spLocks noGrp="1"/>
          </p:cNvSpPr>
          <p:nvPr>
            <p:ph type="subTitle" idx="1"/>
          </p:nvPr>
        </p:nvSpPr>
        <p:spPr/>
        <p:txBody>
          <a:bodyPr/>
          <a:lstStyle/>
          <a:p>
            <a:r>
              <a:rPr lang="en-US" dirty="0"/>
              <a:t>Possible scenarios for automotive OEMs</a:t>
            </a:r>
          </a:p>
          <a:p>
            <a:endParaRPr lang="en-US" dirty="0"/>
          </a:p>
        </p:txBody>
      </p:sp>
      <p:sp>
        <p:nvSpPr>
          <p:cNvPr id="8" name="Rectangle 4">
            <a:extLst>
              <a:ext uri="{FF2B5EF4-FFF2-40B4-BE49-F238E27FC236}">
                <a16:creationId xmlns:a16="http://schemas.microsoft.com/office/drawing/2014/main" id="{4804FD83-4D98-4448-8B08-9696C5D9AD89}"/>
              </a:ext>
            </a:extLst>
          </p:cNvPr>
          <p:cNvSpPr/>
          <p:nvPr/>
        </p:nvSpPr>
        <p:spPr bwMode="gray">
          <a:xfrm>
            <a:off x="6712218" y="2807118"/>
            <a:ext cx="1040639" cy="64633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effectLst/>
                <a:uLnTx/>
                <a:uFillTx/>
                <a:latin typeface="Fira Sans Medium" panose="020B0603050000020004" pitchFamily="34" charset="0"/>
                <a:ea typeface="+mn-ea"/>
                <a:cs typeface="+mn-cs"/>
              </a:rPr>
              <a:t>$$$</a:t>
            </a:r>
            <a:endParaRPr kumimoji="0" lang="de-DE" sz="3600" b="0" i="0" u="none" strike="noStrike" kern="1200" cap="none" spc="0" normalizeH="0" baseline="0" noProof="0" dirty="0">
              <a:ln>
                <a:noFill/>
              </a:ln>
              <a:effectLst/>
              <a:uLnTx/>
              <a:uFillTx/>
              <a:latin typeface="Fira Sans Book"/>
              <a:ea typeface="+mn-ea"/>
              <a:cs typeface="+mn-cs"/>
            </a:endParaRPr>
          </a:p>
        </p:txBody>
      </p:sp>
      <p:grpSp>
        <p:nvGrpSpPr>
          <p:cNvPr id="20" name="Gruppieren 106">
            <a:extLst>
              <a:ext uri="{FF2B5EF4-FFF2-40B4-BE49-F238E27FC236}">
                <a16:creationId xmlns:a16="http://schemas.microsoft.com/office/drawing/2014/main" id="{BA6FA29C-1F8A-42D5-9283-0AAF05CC369E}"/>
              </a:ext>
            </a:extLst>
          </p:cNvPr>
          <p:cNvGrpSpPr/>
          <p:nvPr/>
        </p:nvGrpSpPr>
        <p:grpSpPr>
          <a:xfrm>
            <a:off x="3145275" y="2724926"/>
            <a:ext cx="1598382" cy="567930"/>
            <a:chOff x="2767394" y="2928449"/>
            <a:chExt cx="732717" cy="260346"/>
          </a:xfrm>
        </p:grpSpPr>
        <p:grpSp>
          <p:nvGrpSpPr>
            <p:cNvPr id="21" name="Group 9">
              <a:extLst>
                <a:ext uri="{FF2B5EF4-FFF2-40B4-BE49-F238E27FC236}">
                  <a16:creationId xmlns:a16="http://schemas.microsoft.com/office/drawing/2014/main" id="{07E71928-6C8A-470F-9ADB-C9B25394BE8F}"/>
                </a:ext>
              </a:extLst>
            </p:cNvPr>
            <p:cNvGrpSpPr/>
            <p:nvPr/>
          </p:nvGrpSpPr>
          <p:grpSpPr>
            <a:xfrm>
              <a:off x="2938361" y="2928449"/>
              <a:ext cx="404392" cy="260346"/>
              <a:chOff x="5621462" y="4549879"/>
              <a:chExt cx="566085" cy="364442"/>
            </a:xfrm>
            <a:solidFill>
              <a:schemeClr val="tx1"/>
            </a:solidFill>
          </p:grpSpPr>
          <p:sp>
            <p:nvSpPr>
              <p:cNvPr id="25" name="Freeform 5">
                <a:extLst>
                  <a:ext uri="{FF2B5EF4-FFF2-40B4-BE49-F238E27FC236}">
                    <a16:creationId xmlns:a16="http://schemas.microsoft.com/office/drawing/2014/main" id="{73B31DA7-F127-4240-9642-E77E72908EF3}"/>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26" name="Freeform 6">
                <a:extLst>
                  <a:ext uri="{FF2B5EF4-FFF2-40B4-BE49-F238E27FC236}">
                    <a16:creationId xmlns:a16="http://schemas.microsoft.com/office/drawing/2014/main" id="{5170DFF0-1244-40A1-9D75-A1A9CB516004}"/>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22" name="Group 11">
              <a:extLst>
                <a:ext uri="{FF2B5EF4-FFF2-40B4-BE49-F238E27FC236}">
                  <a16:creationId xmlns:a16="http://schemas.microsoft.com/office/drawing/2014/main" id="{C7DC3166-3DE6-4676-8D08-18356847604A}"/>
                </a:ext>
              </a:extLst>
            </p:cNvPr>
            <p:cNvGrpSpPr/>
            <p:nvPr/>
          </p:nvGrpSpPr>
          <p:grpSpPr>
            <a:xfrm>
              <a:off x="2767394" y="2992122"/>
              <a:ext cx="732717" cy="140804"/>
              <a:chOff x="5391776" y="4639011"/>
              <a:chExt cx="1025687" cy="197103"/>
            </a:xfrm>
            <a:solidFill>
              <a:schemeClr val="tx1"/>
            </a:solidFill>
          </p:grpSpPr>
          <p:pic>
            <p:nvPicPr>
              <p:cNvPr id="23" name="Graphic 37">
                <a:extLst>
                  <a:ext uri="{FF2B5EF4-FFF2-40B4-BE49-F238E27FC236}">
                    <a16:creationId xmlns:a16="http://schemas.microsoft.com/office/drawing/2014/main" id="{1B5EE637-BB36-4131-9581-F3C6CDC21BD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24" name="Graphic 37">
                <a:extLst>
                  <a:ext uri="{FF2B5EF4-FFF2-40B4-BE49-F238E27FC236}">
                    <a16:creationId xmlns:a16="http://schemas.microsoft.com/office/drawing/2014/main" id="{599F77C5-B743-4F18-9B2E-780D17A142C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27" name="Group 9">
            <a:extLst>
              <a:ext uri="{FF2B5EF4-FFF2-40B4-BE49-F238E27FC236}">
                <a16:creationId xmlns:a16="http://schemas.microsoft.com/office/drawing/2014/main" id="{CDEF406F-E0D2-4AF1-ADD0-E09ADD857BC0}"/>
              </a:ext>
            </a:extLst>
          </p:cNvPr>
          <p:cNvGrpSpPr/>
          <p:nvPr/>
        </p:nvGrpSpPr>
        <p:grpSpPr>
          <a:xfrm>
            <a:off x="3646628" y="4434694"/>
            <a:ext cx="882159" cy="567930"/>
            <a:chOff x="5834822" y="4549879"/>
            <a:chExt cx="566085" cy="364442"/>
          </a:xfrm>
        </p:grpSpPr>
        <p:sp>
          <p:nvSpPr>
            <p:cNvPr id="28" name="Freeform 5">
              <a:extLst>
                <a:ext uri="{FF2B5EF4-FFF2-40B4-BE49-F238E27FC236}">
                  <a16:creationId xmlns:a16="http://schemas.microsoft.com/office/drawing/2014/main" id="{C137A54A-E1BB-4CA8-B774-DF0ED20E2778}"/>
                </a:ext>
              </a:extLst>
            </p:cNvPr>
            <p:cNvSpPr>
              <a:spLocks noEditPoints="1"/>
            </p:cNvSpPr>
            <p:nvPr/>
          </p:nvSpPr>
          <p:spPr bwMode="gray">
            <a:xfrm>
              <a:off x="583482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29" name="Freeform 6">
              <a:extLst>
                <a:ext uri="{FF2B5EF4-FFF2-40B4-BE49-F238E27FC236}">
                  <a16:creationId xmlns:a16="http://schemas.microsoft.com/office/drawing/2014/main" id="{2189FCCD-BF60-4B32-BAC9-0794ADB4B5F0}"/>
                </a:ext>
              </a:extLst>
            </p:cNvPr>
            <p:cNvSpPr>
              <a:spLocks/>
            </p:cNvSpPr>
            <p:nvPr/>
          </p:nvSpPr>
          <p:spPr bwMode="gray">
            <a:xfrm>
              <a:off x="596623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30" name="Gruppieren 187">
            <a:extLst>
              <a:ext uri="{FF2B5EF4-FFF2-40B4-BE49-F238E27FC236}">
                <a16:creationId xmlns:a16="http://schemas.microsoft.com/office/drawing/2014/main" id="{4E6C3118-16DF-43EE-8E0C-F34063905949}"/>
              </a:ext>
            </a:extLst>
          </p:cNvPr>
          <p:cNvGrpSpPr/>
          <p:nvPr/>
        </p:nvGrpSpPr>
        <p:grpSpPr>
          <a:xfrm>
            <a:off x="9455461" y="1809894"/>
            <a:ext cx="1797610" cy="1662097"/>
            <a:chOff x="9388239" y="2616138"/>
            <a:chExt cx="1900988" cy="1757682"/>
          </a:xfrm>
        </p:grpSpPr>
        <p:grpSp>
          <p:nvGrpSpPr>
            <p:cNvPr id="31" name="Gruppieren 188">
              <a:extLst>
                <a:ext uri="{FF2B5EF4-FFF2-40B4-BE49-F238E27FC236}">
                  <a16:creationId xmlns:a16="http://schemas.microsoft.com/office/drawing/2014/main" id="{BED01CA2-833F-4AB6-8F56-2277E2F5736E}"/>
                </a:ext>
              </a:extLst>
            </p:cNvPr>
            <p:cNvGrpSpPr/>
            <p:nvPr/>
          </p:nvGrpSpPr>
          <p:grpSpPr>
            <a:xfrm>
              <a:off x="9511058" y="3557436"/>
              <a:ext cx="1592052" cy="261208"/>
              <a:chOff x="6526100" y="2863643"/>
              <a:chExt cx="1592052" cy="261208"/>
            </a:xfrm>
          </p:grpSpPr>
          <p:grpSp>
            <p:nvGrpSpPr>
              <p:cNvPr id="65" name="Gruppieren 222">
                <a:extLst>
                  <a:ext uri="{FF2B5EF4-FFF2-40B4-BE49-F238E27FC236}">
                    <a16:creationId xmlns:a16="http://schemas.microsoft.com/office/drawing/2014/main" id="{60DB3B41-5DBF-4CE5-B25C-7A934C784300}"/>
                  </a:ext>
                </a:extLst>
              </p:cNvPr>
              <p:cNvGrpSpPr/>
              <p:nvPr/>
            </p:nvGrpSpPr>
            <p:grpSpPr>
              <a:xfrm>
                <a:off x="6526100" y="2863643"/>
                <a:ext cx="735146" cy="261208"/>
                <a:chOff x="5880677" y="3449321"/>
                <a:chExt cx="1025687" cy="364442"/>
              </a:xfrm>
            </p:grpSpPr>
            <p:grpSp>
              <p:nvGrpSpPr>
                <p:cNvPr id="73" name="Group 9">
                  <a:extLst>
                    <a:ext uri="{FF2B5EF4-FFF2-40B4-BE49-F238E27FC236}">
                      <a16:creationId xmlns:a16="http://schemas.microsoft.com/office/drawing/2014/main" id="{75DCF5A3-3D79-4B19-9271-2CC00B4B1692}"/>
                    </a:ext>
                  </a:extLst>
                </p:cNvPr>
                <p:cNvGrpSpPr/>
                <p:nvPr/>
              </p:nvGrpSpPr>
              <p:grpSpPr>
                <a:xfrm>
                  <a:off x="6120003" y="3449321"/>
                  <a:ext cx="566085" cy="364442"/>
                  <a:chOff x="5621462" y="4549879"/>
                  <a:chExt cx="566085" cy="364442"/>
                </a:xfrm>
              </p:grpSpPr>
              <p:sp>
                <p:nvSpPr>
                  <p:cNvPr id="77" name="Freeform 5">
                    <a:extLst>
                      <a:ext uri="{FF2B5EF4-FFF2-40B4-BE49-F238E27FC236}">
                        <a16:creationId xmlns:a16="http://schemas.microsoft.com/office/drawing/2014/main" id="{55485D73-AE35-4225-ACEC-B5461F2E39FE}"/>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78" name="Freeform 6">
                    <a:extLst>
                      <a:ext uri="{FF2B5EF4-FFF2-40B4-BE49-F238E27FC236}">
                        <a16:creationId xmlns:a16="http://schemas.microsoft.com/office/drawing/2014/main" id="{9061E41F-E1BC-467D-BA51-5CBB5D58514C}"/>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74" name="Group 11">
                  <a:extLst>
                    <a:ext uri="{FF2B5EF4-FFF2-40B4-BE49-F238E27FC236}">
                      <a16:creationId xmlns:a16="http://schemas.microsoft.com/office/drawing/2014/main" id="{0FA76453-6C80-4881-8206-E45095A7B06B}"/>
                    </a:ext>
                  </a:extLst>
                </p:cNvPr>
                <p:cNvGrpSpPr/>
                <p:nvPr/>
              </p:nvGrpSpPr>
              <p:grpSpPr>
                <a:xfrm>
                  <a:off x="5880677" y="3538453"/>
                  <a:ext cx="1025687" cy="197103"/>
                  <a:chOff x="5391776" y="4639011"/>
                  <a:chExt cx="1025687" cy="197103"/>
                </a:xfrm>
              </p:grpSpPr>
              <p:pic>
                <p:nvPicPr>
                  <p:cNvPr id="75" name="Graphic 37">
                    <a:extLst>
                      <a:ext uri="{FF2B5EF4-FFF2-40B4-BE49-F238E27FC236}">
                        <a16:creationId xmlns:a16="http://schemas.microsoft.com/office/drawing/2014/main" id="{4E254C90-5728-497D-9815-6547FF93533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76" name="Graphic 37">
                    <a:extLst>
                      <a:ext uri="{FF2B5EF4-FFF2-40B4-BE49-F238E27FC236}">
                        <a16:creationId xmlns:a16="http://schemas.microsoft.com/office/drawing/2014/main" id="{6B91184B-50FA-41DB-AB6E-8B54F063CCB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nvGrpSpPr>
              <p:cNvPr id="66" name="Gruppieren 223">
                <a:extLst>
                  <a:ext uri="{FF2B5EF4-FFF2-40B4-BE49-F238E27FC236}">
                    <a16:creationId xmlns:a16="http://schemas.microsoft.com/office/drawing/2014/main" id="{575B40CE-941A-40DE-89B0-5FD9EE7FBE19}"/>
                  </a:ext>
                </a:extLst>
              </p:cNvPr>
              <p:cNvGrpSpPr/>
              <p:nvPr/>
            </p:nvGrpSpPr>
            <p:grpSpPr>
              <a:xfrm>
                <a:off x="7383006" y="2863643"/>
                <a:ext cx="735146" cy="261208"/>
                <a:chOff x="5880677" y="3449321"/>
                <a:chExt cx="1025687" cy="364442"/>
              </a:xfrm>
            </p:grpSpPr>
            <p:grpSp>
              <p:nvGrpSpPr>
                <p:cNvPr id="67" name="Group 9">
                  <a:extLst>
                    <a:ext uri="{FF2B5EF4-FFF2-40B4-BE49-F238E27FC236}">
                      <a16:creationId xmlns:a16="http://schemas.microsoft.com/office/drawing/2014/main" id="{F628EE91-A2B4-48FA-99CD-78F0A0FE1E14}"/>
                    </a:ext>
                  </a:extLst>
                </p:cNvPr>
                <p:cNvGrpSpPr/>
                <p:nvPr/>
              </p:nvGrpSpPr>
              <p:grpSpPr>
                <a:xfrm>
                  <a:off x="6120003" y="3449321"/>
                  <a:ext cx="566085" cy="364442"/>
                  <a:chOff x="5621462" y="4549879"/>
                  <a:chExt cx="566085" cy="364442"/>
                </a:xfrm>
              </p:grpSpPr>
              <p:sp>
                <p:nvSpPr>
                  <p:cNvPr id="71" name="Freeform 5">
                    <a:extLst>
                      <a:ext uri="{FF2B5EF4-FFF2-40B4-BE49-F238E27FC236}">
                        <a16:creationId xmlns:a16="http://schemas.microsoft.com/office/drawing/2014/main" id="{9E2F0273-4C6A-4BD3-A291-EA6A61BD3A0D}"/>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72" name="Freeform 6">
                    <a:extLst>
                      <a:ext uri="{FF2B5EF4-FFF2-40B4-BE49-F238E27FC236}">
                        <a16:creationId xmlns:a16="http://schemas.microsoft.com/office/drawing/2014/main" id="{BEF510BA-D0DD-43F4-9E1A-4A60C7FEB46D}"/>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68" name="Group 11">
                  <a:extLst>
                    <a:ext uri="{FF2B5EF4-FFF2-40B4-BE49-F238E27FC236}">
                      <a16:creationId xmlns:a16="http://schemas.microsoft.com/office/drawing/2014/main" id="{FD579E48-5E7F-486A-9F60-E220F6B58062}"/>
                    </a:ext>
                  </a:extLst>
                </p:cNvPr>
                <p:cNvGrpSpPr/>
                <p:nvPr/>
              </p:nvGrpSpPr>
              <p:grpSpPr>
                <a:xfrm>
                  <a:off x="5880677" y="3538453"/>
                  <a:ext cx="1025687" cy="197103"/>
                  <a:chOff x="5391776" y="4639011"/>
                  <a:chExt cx="1025687" cy="197103"/>
                </a:xfrm>
              </p:grpSpPr>
              <p:pic>
                <p:nvPicPr>
                  <p:cNvPr id="69" name="Graphic 37">
                    <a:extLst>
                      <a:ext uri="{FF2B5EF4-FFF2-40B4-BE49-F238E27FC236}">
                        <a16:creationId xmlns:a16="http://schemas.microsoft.com/office/drawing/2014/main" id="{B89C2CCE-DFA7-4237-8AAC-EB573683A3E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70" name="Graphic 37">
                    <a:extLst>
                      <a:ext uri="{FF2B5EF4-FFF2-40B4-BE49-F238E27FC236}">
                        <a16:creationId xmlns:a16="http://schemas.microsoft.com/office/drawing/2014/main" id="{646E550E-5DF9-4C75-994D-680D8E269184}"/>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grpSp>
          <p:nvGrpSpPr>
            <p:cNvPr id="32" name="Gruppieren 189">
              <a:extLst>
                <a:ext uri="{FF2B5EF4-FFF2-40B4-BE49-F238E27FC236}">
                  <a16:creationId xmlns:a16="http://schemas.microsoft.com/office/drawing/2014/main" id="{835DEA8F-FF7A-4606-8935-7856E81F19C4}"/>
                </a:ext>
              </a:extLst>
            </p:cNvPr>
            <p:cNvGrpSpPr/>
            <p:nvPr/>
          </p:nvGrpSpPr>
          <p:grpSpPr>
            <a:xfrm>
              <a:off x="10034507" y="3291420"/>
              <a:ext cx="545154" cy="193702"/>
              <a:chOff x="5880677" y="3449321"/>
              <a:chExt cx="1025687" cy="364442"/>
            </a:xfrm>
          </p:grpSpPr>
          <p:grpSp>
            <p:nvGrpSpPr>
              <p:cNvPr id="59" name="Group 9">
                <a:extLst>
                  <a:ext uri="{FF2B5EF4-FFF2-40B4-BE49-F238E27FC236}">
                    <a16:creationId xmlns:a16="http://schemas.microsoft.com/office/drawing/2014/main" id="{B50C3DF4-AD10-4689-9E13-B2E90179E7B4}"/>
                  </a:ext>
                </a:extLst>
              </p:cNvPr>
              <p:cNvGrpSpPr/>
              <p:nvPr/>
            </p:nvGrpSpPr>
            <p:grpSpPr>
              <a:xfrm>
                <a:off x="6120003" y="3449321"/>
                <a:ext cx="566085" cy="364442"/>
                <a:chOff x="5621462" y="4549879"/>
                <a:chExt cx="566085" cy="364442"/>
              </a:xfrm>
            </p:grpSpPr>
            <p:sp>
              <p:nvSpPr>
                <p:cNvPr id="63" name="Freeform 5">
                  <a:extLst>
                    <a:ext uri="{FF2B5EF4-FFF2-40B4-BE49-F238E27FC236}">
                      <a16:creationId xmlns:a16="http://schemas.microsoft.com/office/drawing/2014/main" id="{F13C9E82-35C8-4FA7-9275-4142DF082C4A}"/>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64" name="Freeform 6">
                  <a:extLst>
                    <a:ext uri="{FF2B5EF4-FFF2-40B4-BE49-F238E27FC236}">
                      <a16:creationId xmlns:a16="http://schemas.microsoft.com/office/drawing/2014/main" id="{1116AED8-FA91-4EDD-A5F9-DF741077B0DE}"/>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60" name="Group 11">
                <a:extLst>
                  <a:ext uri="{FF2B5EF4-FFF2-40B4-BE49-F238E27FC236}">
                    <a16:creationId xmlns:a16="http://schemas.microsoft.com/office/drawing/2014/main" id="{D26D06CC-E95E-4813-AB1A-EA100A2E92C9}"/>
                  </a:ext>
                </a:extLst>
              </p:cNvPr>
              <p:cNvGrpSpPr/>
              <p:nvPr/>
            </p:nvGrpSpPr>
            <p:grpSpPr>
              <a:xfrm>
                <a:off x="5880677" y="3538453"/>
                <a:ext cx="1025687" cy="197103"/>
                <a:chOff x="5391776" y="4639011"/>
                <a:chExt cx="1025687" cy="197103"/>
              </a:xfrm>
            </p:grpSpPr>
            <p:pic>
              <p:nvPicPr>
                <p:cNvPr id="61" name="Graphic 37">
                  <a:extLst>
                    <a:ext uri="{FF2B5EF4-FFF2-40B4-BE49-F238E27FC236}">
                      <a16:creationId xmlns:a16="http://schemas.microsoft.com/office/drawing/2014/main" id="{C4D7CA42-C456-423D-8430-623ED742654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62" name="Graphic 37">
                  <a:extLst>
                    <a:ext uri="{FF2B5EF4-FFF2-40B4-BE49-F238E27FC236}">
                      <a16:creationId xmlns:a16="http://schemas.microsoft.com/office/drawing/2014/main" id="{091C0001-8439-4FDC-863B-5197B283D01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pic>
          <p:nvPicPr>
            <p:cNvPr id="33" name="Graphic 257">
              <a:extLst>
                <a:ext uri="{FF2B5EF4-FFF2-40B4-BE49-F238E27FC236}">
                  <a16:creationId xmlns:a16="http://schemas.microsoft.com/office/drawing/2014/main" id="{34A710E8-66C0-4AB6-AF03-65E1627F19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gray">
            <a:xfrm>
              <a:off x="10797538" y="3036901"/>
              <a:ext cx="434400" cy="463770"/>
            </a:xfrm>
            <a:prstGeom prst="rect">
              <a:avLst/>
            </a:prstGeom>
          </p:spPr>
        </p:pic>
        <p:grpSp>
          <p:nvGrpSpPr>
            <p:cNvPr id="34" name="Group 258">
              <a:extLst>
                <a:ext uri="{FF2B5EF4-FFF2-40B4-BE49-F238E27FC236}">
                  <a16:creationId xmlns:a16="http://schemas.microsoft.com/office/drawing/2014/main" id="{A61D4517-D2A3-4494-A8A8-BED89D5A1301}"/>
                </a:ext>
              </a:extLst>
            </p:cNvPr>
            <p:cNvGrpSpPr/>
            <p:nvPr/>
          </p:nvGrpSpPr>
          <p:grpSpPr bwMode="gray">
            <a:xfrm>
              <a:off x="9445529" y="3036901"/>
              <a:ext cx="374702" cy="390046"/>
              <a:chOff x="2457275" y="3483214"/>
              <a:chExt cx="332768" cy="324450"/>
            </a:xfrm>
            <a:solidFill>
              <a:schemeClr val="tx1"/>
            </a:solidFill>
          </p:grpSpPr>
          <p:sp>
            <p:nvSpPr>
              <p:cNvPr id="53" name="Freeform: Shape 259">
                <a:extLst>
                  <a:ext uri="{FF2B5EF4-FFF2-40B4-BE49-F238E27FC236}">
                    <a16:creationId xmlns:a16="http://schemas.microsoft.com/office/drawing/2014/main" id="{9EF5715D-0349-434D-920A-978700C1E296}"/>
                  </a:ext>
                </a:extLst>
              </p:cNvPr>
              <p:cNvSpPr/>
              <p:nvPr/>
            </p:nvSpPr>
            <p:spPr bwMode="gray">
              <a:xfrm>
                <a:off x="2486661" y="3483214"/>
                <a:ext cx="274535" cy="324450"/>
              </a:xfrm>
              <a:custGeom>
                <a:avLst/>
                <a:gdLst>
                  <a:gd name="connsiteX0" fmla="*/ 239177 w 274533"/>
                  <a:gd name="connsiteY0" fmla="*/ 22878 h 324449"/>
                  <a:gd name="connsiteX1" fmla="*/ 255816 w 274533"/>
                  <a:gd name="connsiteY1" fmla="*/ 39516 h 324449"/>
                  <a:gd name="connsiteX2" fmla="*/ 255816 w 274533"/>
                  <a:gd name="connsiteY2" fmla="*/ 272454 h 324449"/>
                  <a:gd name="connsiteX3" fmla="*/ 247496 w 274533"/>
                  <a:gd name="connsiteY3" fmla="*/ 272454 h 324449"/>
                  <a:gd name="connsiteX4" fmla="*/ 230858 w 274533"/>
                  <a:gd name="connsiteY4" fmla="*/ 272454 h 324449"/>
                  <a:gd name="connsiteX5" fmla="*/ 230858 w 274533"/>
                  <a:gd name="connsiteY5" fmla="*/ 289093 h 324449"/>
                  <a:gd name="connsiteX6" fmla="*/ 230858 w 274533"/>
                  <a:gd name="connsiteY6" fmla="*/ 305731 h 324449"/>
                  <a:gd name="connsiteX7" fmla="*/ 194254 w 274533"/>
                  <a:gd name="connsiteY7" fmla="*/ 305731 h 324449"/>
                  <a:gd name="connsiteX8" fmla="*/ 184270 w 274533"/>
                  <a:gd name="connsiteY8" fmla="*/ 282437 h 324449"/>
                  <a:gd name="connsiteX9" fmla="*/ 180111 w 274533"/>
                  <a:gd name="connsiteY9" fmla="*/ 272454 h 324449"/>
                  <a:gd name="connsiteX10" fmla="*/ 169296 w 274533"/>
                  <a:gd name="connsiteY10" fmla="*/ 272454 h 324449"/>
                  <a:gd name="connsiteX11" fmla="*/ 110230 w 274533"/>
                  <a:gd name="connsiteY11" fmla="*/ 272454 h 324449"/>
                  <a:gd name="connsiteX12" fmla="*/ 99415 w 274533"/>
                  <a:gd name="connsiteY12" fmla="*/ 272454 h 324449"/>
                  <a:gd name="connsiteX13" fmla="*/ 95255 w 274533"/>
                  <a:gd name="connsiteY13" fmla="*/ 282437 h 324449"/>
                  <a:gd name="connsiteX14" fmla="*/ 84440 w 274533"/>
                  <a:gd name="connsiteY14" fmla="*/ 305731 h 324449"/>
                  <a:gd name="connsiteX15" fmla="*/ 47835 w 274533"/>
                  <a:gd name="connsiteY15" fmla="*/ 305731 h 324449"/>
                  <a:gd name="connsiteX16" fmla="*/ 47835 w 274533"/>
                  <a:gd name="connsiteY16" fmla="*/ 289093 h 324449"/>
                  <a:gd name="connsiteX17" fmla="*/ 47835 w 274533"/>
                  <a:gd name="connsiteY17" fmla="*/ 272454 h 324449"/>
                  <a:gd name="connsiteX18" fmla="*/ 31197 w 274533"/>
                  <a:gd name="connsiteY18" fmla="*/ 272454 h 324449"/>
                  <a:gd name="connsiteX19" fmla="*/ 22878 w 274533"/>
                  <a:gd name="connsiteY19" fmla="*/ 272454 h 324449"/>
                  <a:gd name="connsiteX20" fmla="*/ 22878 w 274533"/>
                  <a:gd name="connsiteY20" fmla="*/ 39516 h 324449"/>
                  <a:gd name="connsiteX21" fmla="*/ 39516 w 274533"/>
                  <a:gd name="connsiteY21" fmla="*/ 22878 h 324449"/>
                  <a:gd name="connsiteX22" fmla="*/ 239177 w 274533"/>
                  <a:gd name="connsiteY22" fmla="*/ 22878 h 324449"/>
                  <a:gd name="connsiteX23" fmla="*/ 239177 w 274533"/>
                  <a:gd name="connsiteY23" fmla="*/ 6239 h 324449"/>
                  <a:gd name="connsiteX24" fmla="*/ 39516 w 274533"/>
                  <a:gd name="connsiteY24" fmla="*/ 6239 h 324449"/>
                  <a:gd name="connsiteX25" fmla="*/ 6239 w 274533"/>
                  <a:gd name="connsiteY25" fmla="*/ 39516 h 324449"/>
                  <a:gd name="connsiteX26" fmla="*/ 6239 w 274533"/>
                  <a:gd name="connsiteY26" fmla="*/ 289093 h 324449"/>
                  <a:gd name="connsiteX27" fmla="*/ 31197 w 274533"/>
                  <a:gd name="connsiteY27" fmla="*/ 289093 h 324449"/>
                  <a:gd name="connsiteX28" fmla="*/ 31197 w 274533"/>
                  <a:gd name="connsiteY28" fmla="*/ 309891 h 324449"/>
                  <a:gd name="connsiteX29" fmla="*/ 43676 w 274533"/>
                  <a:gd name="connsiteY29" fmla="*/ 322369 h 324449"/>
                  <a:gd name="connsiteX30" fmla="*/ 95255 w 274533"/>
                  <a:gd name="connsiteY30" fmla="*/ 322369 h 324449"/>
                  <a:gd name="connsiteX31" fmla="*/ 110230 w 274533"/>
                  <a:gd name="connsiteY31" fmla="*/ 289093 h 324449"/>
                  <a:gd name="connsiteX32" fmla="*/ 169296 w 274533"/>
                  <a:gd name="connsiteY32" fmla="*/ 289093 h 324449"/>
                  <a:gd name="connsiteX33" fmla="*/ 184270 w 274533"/>
                  <a:gd name="connsiteY33" fmla="*/ 322369 h 324449"/>
                  <a:gd name="connsiteX34" fmla="*/ 235850 w 274533"/>
                  <a:gd name="connsiteY34" fmla="*/ 322369 h 324449"/>
                  <a:gd name="connsiteX35" fmla="*/ 248328 w 274533"/>
                  <a:gd name="connsiteY35" fmla="*/ 309891 h 324449"/>
                  <a:gd name="connsiteX36" fmla="*/ 248328 w 274533"/>
                  <a:gd name="connsiteY36" fmla="*/ 289093 h 324449"/>
                  <a:gd name="connsiteX37" fmla="*/ 273286 w 274533"/>
                  <a:gd name="connsiteY37" fmla="*/ 289093 h 324449"/>
                  <a:gd name="connsiteX38" fmla="*/ 273286 w 274533"/>
                  <a:gd name="connsiteY38" fmla="*/ 39516 h 324449"/>
                  <a:gd name="connsiteX39" fmla="*/ 239177 w 274533"/>
                  <a:gd name="connsiteY39" fmla="*/ 6239 h 324449"/>
                  <a:gd name="connsiteX40" fmla="*/ 239177 w 274533"/>
                  <a:gd name="connsiteY40" fmla="*/ 6239 h 32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4533" h="324449">
                    <a:moveTo>
                      <a:pt x="239177" y="22878"/>
                    </a:moveTo>
                    <a:cubicBezTo>
                      <a:pt x="248328" y="22878"/>
                      <a:pt x="255816" y="30365"/>
                      <a:pt x="255816" y="39516"/>
                    </a:cubicBezTo>
                    <a:lnTo>
                      <a:pt x="255816" y="272454"/>
                    </a:lnTo>
                    <a:lnTo>
                      <a:pt x="247496" y="272454"/>
                    </a:lnTo>
                    <a:lnTo>
                      <a:pt x="230858" y="272454"/>
                    </a:lnTo>
                    <a:lnTo>
                      <a:pt x="230858" y="289093"/>
                    </a:lnTo>
                    <a:lnTo>
                      <a:pt x="230858" y="305731"/>
                    </a:lnTo>
                    <a:lnTo>
                      <a:pt x="194254" y="305731"/>
                    </a:lnTo>
                    <a:lnTo>
                      <a:pt x="184270" y="282437"/>
                    </a:lnTo>
                    <a:lnTo>
                      <a:pt x="180111" y="272454"/>
                    </a:lnTo>
                    <a:lnTo>
                      <a:pt x="169296" y="272454"/>
                    </a:lnTo>
                    <a:lnTo>
                      <a:pt x="110230" y="272454"/>
                    </a:lnTo>
                    <a:lnTo>
                      <a:pt x="99415" y="272454"/>
                    </a:lnTo>
                    <a:lnTo>
                      <a:pt x="95255" y="282437"/>
                    </a:lnTo>
                    <a:lnTo>
                      <a:pt x="84440" y="305731"/>
                    </a:lnTo>
                    <a:lnTo>
                      <a:pt x="47835" y="305731"/>
                    </a:lnTo>
                    <a:lnTo>
                      <a:pt x="47835" y="289093"/>
                    </a:lnTo>
                    <a:lnTo>
                      <a:pt x="47835" y="272454"/>
                    </a:lnTo>
                    <a:lnTo>
                      <a:pt x="31197" y="272454"/>
                    </a:lnTo>
                    <a:lnTo>
                      <a:pt x="22878" y="272454"/>
                    </a:lnTo>
                    <a:lnTo>
                      <a:pt x="22878" y="39516"/>
                    </a:lnTo>
                    <a:cubicBezTo>
                      <a:pt x="22878" y="30365"/>
                      <a:pt x="30365" y="22878"/>
                      <a:pt x="39516" y="22878"/>
                    </a:cubicBezTo>
                    <a:lnTo>
                      <a:pt x="239177" y="22878"/>
                    </a:lnTo>
                    <a:moveTo>
                      <a:pt x="239177" y="6239"/>
                    </a:moveTo>
                    <a:lnTo>
                      <a:pt x="39516" y="6239"/>
                    </a:lnTo>
                    <a:cubicBezTo>
                      <a:pt x="21214" y="6239"/>
                      <a:pt x="6239" y="21214"/>
                      <a:pt x="6239" y="39516"/>
                    </a:cubicBezTo>
                    <a:lnTo>
                      <a:pt x="6239" y="289093"/>
                    </a:lnTo>
                    <a:lnTo>
                      <a:pt x="31197" y="289093"/>
                    </a:lnTo>
                    <a:lnTo>
                      <a:pt x="31197" y="309891"/>
                    </a:lnTo>
                    <a:cubicBezTo>
                      <a:pt x="31197" y="316546"/>
                      <a:pt x="37020" y="322369"/>
                      <a:pt x="43676" y="322369"/>
                    </a:cubicBezTo>
                    <a:lnTo>
                      <a:pt x="95255" y="322369"/>
                    </a:lnTo>
                    <a:lnTo>
                      <a:pt x="110230" y="289093"/>
                    </a:lnTo>
                    <a:lnTo>
                      <a:pt x="169296" y="289093"/>
                    </a:lnTo>
                    <a:lnTo>
                      <a:pt x="184270" y="322369"/>
                    </a:lnTo>
                    <a:lnTo>
                      <a:pt x="235850" y="322369"/>
                    </a:lnTo>
                    <a:cubicBezTo>
                      <a:pt x="242505" y="322369"/>
                      <a:pt x="248328" y="316546"/>
                      <a:pt x="248328" y="309891"/>
                    </a:cubicBezTo>
                    <a:lnTo>
                      <a:pt x="248328" y="289093"/>
                    </a:lnTo>
                    <a:lnTo>
                      <a:pt x="273286" y="289093"/>
                    </a:lnTo>
                    <a:lnTo>
                      <a:pt x="273286" y="39516"/>
                    </a:lnTo>
                    <a:cubicBezTo>
                      <a:pt x="272454" y="21214"/>
                      <a:pt x="257480" y="6239"/>
                      <a:pt x="239177" y="6239"/>
                    </a:cubicBezTo>
                    <a:lnTo>
                      <a:pt x="239177" y="623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54" name="Freeform: Shape 260">
                <a:extLst>
                  <a:ext uri="{FF2B5EF4-FFF2-40B4-BE49-F238E27FC236}">
                    <a16:creationId xmlns:a16="http://schemas.microsoft.com/office/drawing/2014/main" id="{EB3F5302-D891-4B32-988A-00DCA5C5348B}"/>
                  </a:ext>
                </a:extLst>
              </p:cNvPr>
              <p:cNvSpPr/>
              <p:nvPr/>
            </p:nvSpPr>
            <p:spPr bwMode="gray">
              <a:xfrm>
                <a:off x="2530328" y="3543537"/>
                <a:ext cx="191342" cy="24958"/>
              </a:xfrm>
              <a:custGeom>
                <a:avLst/>
                <a:gdLst>
                  <a:gd name="connsiteX0" fmla="*/ 12479 w 191341"/>
                  <a:gd name="connsiteY0" fmla="*/ 12479 h 24957"/>
                  <a:gd name="connsiteX1" fmla="*/ 178863 w 191341"/>
                  <a:gd name="connsiteY1" fmla="*/ 12479 h 24957"/>
                </a:gdLst>
                <a:ahLst/>
                <a:cxnLst>
                  <a:cxn ang="0">
                    <a:pos x="connsiteX0" y="connsiteY0"/>
                  </a:cxn>
                  <a:cxn ang="0">
                    <a:pos x="connsiteX1" y="connsiteY1"/>
                  </a:cxn>
                </a:cxnLst>
                <a:rect l="l" t="t" r="r" b="b"/>
                <a:pathLst>
                  <a:path w="191341" h="24957">
                    <a:moveTo>
                      <a:pt x="12479" y="12479"/>
                    </a:moveTo>
                    <a:lnTo>
                      <a:pt x="178863" y="12479"/>
                    </a:lnTo>
                  </a:path>
                </a:pathLst>
              </a:custGeom>
              <a:grpFill/>
              <a:ln w="158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55" name="Freeform: Shape 261">
                <a:extLst>
                  <a:ext uri="{FF2B5EF4-FFF2-40B4-BE49-F238E27FC236}">
                    <a16:creationId xmlns:a16="http://schemas.microsoft.com/office/drawing/2014/main" id="{73E33F08-9B7D-43A0-B652-84F921E091CC}"/>
                  </a:ext>
                </a:extLst>
              </p:cNvPr>
              <p:cNvSpPr/>
              <p:nvPr/>
            </p:nvSpPr>
            <p:spPr bwMode="gray">
              <a:xfrm>
                <a:off x="253214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58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56" name="Freeform: Shape 262">
                <a:extLst>
                  <a:ext uri="{FF2B5EF4-FFF2-40B4-BE49-F238E27FC236}">
                    <a16:creationId xmlns:a16="http://schemas.microsoft.com/office/drawing/2014/main" id="{FC6E8EE2-0891-4B16-955C-1946E670377F}"/>
                  </a:ext>
                </a:extLst>
              </p:cNvPr>
              <p:cNvSpPr/>
              <p:nvPr/>
            </p:nvSpPr>
            <p:spPr bwMode="gray">
              <a:xfrm>
                <a:off x="2640298" y="3703422"/>
                <a:ext cx="74873" cy="16638"/>
              </a:xfrm>
              <a:custGeom>
                <a:avLst/>
                <a:gdLst>
                  <a:gd name="connsiteX0" fmla="*/ 10659 w 74872"/>
                  <a:gd name="connsiteY0" fmla="*/ 10659 h 16638"/>
                  <a:gd name="connsiteX1" fmla="*/ 68893 w 74872"/>
                  <a:gd name="connsiteY1" fmla="*/ 10659 h 16638"/>
                </a:gdLst>
                <a:ahLst/>
                <a:cxnLst>
                  <a:cxn ang="0">
                    <a:pos x="connsiteX0" y="connsiteY0"/>
                  </a:cxn>
                  <a:cxn ang="0">
                    <a:pos x="connsiteX1" y="connsiteY1"/>
                  </a:cxn>
                </a:cxnLst>
                <a:rect l="l" t="t" r="r" b="b"/>
                <a:pathLst>
                  <a:path w="74872" h="16638">
                    <a:moveTo>
                      <a:pt x="10659" y="10659"/>
                    </a:moveTo>
                    <a:lnTo>
                      <a:pt x="68893" y="10659"/>
                    </a:lnTo>
                  </a:path>
                </a:pathLst>
              </a:custGeom>
              <a:grpFill/>
              <a:ln w="158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57" name="Freeform: Shape 263">
                <a:extLst>
                  <a:ext uri="{FF2B5EF4-FFF2-40B4-BE49-F238E27FC236}">
                    <a16:creationId xmlns:a16="http://schemas.microsoft.com/office/drawing/2014/main" id="{2AF544EC-3E7A-4DF1-B706-D7785DB759B2}"/>
                  </a:ext>
                </a:extLst>
              </p:cNvPr>
              <p:cNvSpPr/>
              <p:nvPr/>
            </p:nvSpPr>
            <p:spPr bwMode="gray">
              <a:xfrm>
                <a:off x="277340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58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58" name="Freeform: Shape 264">
                <a:extLst>
                  <a:ext uri="{FF2B5EF4-FFF2-40B4-BE49-F238E27FC236}">
                    <a16:creationId xmlns:a16="http://schemas.microsoft.com/office/drawing/2014/main" id="{7884AC94-30B5-487B-B09D-78F618C8F03E}"/>
                  </a:ext>
                </a:extLst>
              </p:cNvPr>
              <p:cNvSpPr/>
              <p:nvPr/>
            </p:nvSpPr>
            <p:spPr bwMode="gray">
              <a:xfrm>
                <a:off x="2457275" y="3545357"/>
                <a:ext cx="16638" cy="116469"/>
              </a:xfrm>
              <a:custGeom>
                <a:avLst/>
                <a:gdLst>
                  <a:gd name="connsiteX0" fmla="*/ 10659 w 16638"/>
                  <a:gd name="connsiteY0" fmla="*/ 10659 h 116468"/>
                  <a:gd name="connsiteX1" fmla="*/ 10659 w 16638"/>
                  <a:gd name="connsiteY1" fmla="*/ 110489 h 116468"/>
                </a:gdLst>
                <a:ahLst/>
                <a:cxnLst>
                  <a:cxn ang="0">
                    <a:pos x="connsiteX0" y="connsiteY0"/>
                  </a:cxn>
                  <a:cxn ang="0">
                    <a:pos x="connsiteX1" y="connsiteY1"/>
                  </a:cxn>
                </a:cxnLst>
                <a:rect l="l" t="t" r="r" b="b"/>
                <a:pathLst>
                  <a:path w="16638" h="116468">
                    <a:moveTo>
                      <a:pt x="10659" y="10659"/>
                    </a:moveTo>
                    <a:lnTo>
                      <a:pt x="10659" y="110489"/>
                    </a:lnTo>
                  </a:path>
                </a:pathLst>
              </a:custGeom>
              <a:grpFill/>
              <a:ln w="158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pic>
          <p:nvPicPr>
            <p:cNvPr id="35" name="Graphic 265">
              <a:extLst>
                <a:ext uri="{FF2B5EF4-FFF2-40B4-BE49-F238E27FC236}">
                  <a16:creationId xmlns:a16="http://schemas.microsoft.com/office/drawing/2014/main" id="{F98F8C71-64C3-446A-9331-819468B76B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a:off x="9826598" y="2616138"/>
              <a:ext cx="444894" cy="474972"/>
            </a:xfrm>
            <a:prstGeom prst="rect">
              <a:avLst/>
            </a:prstGeom>
          </p:spPr>
        </p:pic>
        <p:pic>
          <p:nvPicPr>
            <p:cNvPr id="36" name="Graphic 265">
              <a:extLst>
                <a:ext uri="{FF2B5EF4-FFF2-40B4-BE49-F238E27FC236}">
                  <a16:creationId xmlns:a16="http://schemas.microsoft.com/office/drawing/2014/main" id="{D2268AB8-FD70-42E7-BDE1-87C9A84BDF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gray">
            <a:xfrm flipH="1">
              <a:off x="10405974" y="2616138"/>
              <a:ext cx="444894" cy="474972"/>
            </a:xfrm>
            <a:prstGeom prst="rect">
              <a:avLst/>
            </a:prstGeom>
          </p:spPr>
        </p:pic>
        <p:grpSp>
          <p:nvGrpSpPr>
            <p:cNvPr id="37" name="Gruppieren 194">
              <a:extLst>
                <a:ext uri="{FF2B5EF4-FFF2-40B4-BE49-F238E27FC236}">
                  <a16:creationId xmlns:a16="http://schemas.microsoft.com/office/drawing/2014/main" id="{C02FBFE5-A82F-4312-9DDC-ECE310C6733D}"/>
                </a:ext>
              </a:extLst>
            </p:cNvPr>
            <p:cNvGrpSpPr/>
            <p:nvPr/>
          </p:nvGrpSpPr>
          <p:grpSpPr>
            <a:xfrm>
              <a:off x="9388239" y="4014004"/>
              <a:ext cx="1900988" cy="359816"/>
              <a:chOff x="6529750" y="4041979"/>
              <a:chExt cx="1900988" cy="359816"/>
            </a:xfrm>
          </p:grpSpPr>
          <p:grpSp>
            <p:nvGrpSpPr>
              <p:cNvPr id="38" name="Graphic 51">
                <a:extLst>
                  <a:ext uri="{FF2B5EF4-FFF2-40B4-BE49-F238E27FC236}">
                    <a16:creationId xmlns:a16="http://schemas.microsoft.com/office/drawing/2014/main" id="{CB9D6872-6A21-4FEA-9B33-F619273A7B95}"/>
                  </a:ext>
                </a:extLst>
              </p:cNvPr>
              <p:cNvGrpSpPr/>
              <p:nvPr/>
            </p:nvGrpSpPr>
            <p:grpSpPr>
              <a:xfrm>
                <a:off x="6529750" y="4041979"/>
                <a:ext cx="265127" cy="359816"/>
                <a:chOff x="2245154" y="2779463"/>
                <a:chExt cx="265127" cy="359816"/>
              </a:xfrm>
            </p:grpSpPr>
            <p:sp>
              <p:nvSpPr>
                <p:cNvPr id="51" name="Freihandform: Form 208">
                  <a:extLst>
                    <a:ext uri="{FF2B5EF4-FFF2-40B4-BE49-F238E27FC236}">
                      <a16:creationId xmlns:a16="http://schemas.microsoft.com/office/drawing/2014/main" id="{44C72224-16AA-493E-87A5-BFDB92AEB6FE}"/>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15875" cap="flat">
                  <a:solidFill>
                    <a:schemeClr val="tx1"/>
                  </a:solidFill>
                  <a:prstDash val="solid"/>
                  <a:miter/>
                </a:ln>
              </p:spPr>
              <p:txBody>
                <a:bodyPr rtlCol="0" anchor="ctr"/>
                <a:lstStyle/>
                <a:p>
                  <a:endParaRPr lang="de-DE"/>
                </a:p>
              </p:txBody>
            </p:sp>
            <p:sp>
              <p:nvSpPr>
                <p:cNvPr id="52" name="Freihandform: Form 209">
                  <a:extLst>
                    <a:ext uri="{FF2B5EF4-FFF2-40B4-BE49-F238E27FC236}">
                      <a16:creationId xmlns:a16="http://schemas.microsoft.com/office/drawing/2014/main" id="{6309E814-3201-4461-89C4-8207DF3BCEA1}"/>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15875" cap="flat">
                  <a:solidFill>
                    <a:schemeClr val="tx1"/>
                  </a:solidFill>
                  <a:prstDash val="solid"/>
                  <a:miter/>
                </a:ln>
              </p:spPr>
              <p:txBody>
                <a:bodyPr rtlCol="0" anchor="ctr"/>
                <a:lstStyle/>
                <a:p>
                  <a:endParaRPr lang="de-DE"/>
                </a:p>
              </p:txBody>
            </p:sp>
          </p:grpSp>
          <p:grpSp>
            <p:nvGrpSpPr>
              <p:cNvPr id="39" name="Graphic 51">
                <a:extLst>
                  <a:ext uri="{FF2B5EF4-FFF2-40B4-BE49-F238E27FC236}">
                    <a16:creationId xmlns:a16="http://schemas.microsoft.com/office/drawing/2014/main" id="{AC6EDE59-26FB-45BD-8E97-46B432EC0954}"/>
                  </a:ext>
                </a:extLst>
              </p:cNvPr>
              <p:cNvGrpSpPr/>
              <p:nvPr/>
            </p:nvGrpSpPr>
            <p:grpSpPr>
              <a:xfrm>
                <a:off x="6938715" y="4041979"/>
                <a:ext cx="265127" cy="359816"/>
                <a:chOff x="2245154" y="2779463"/>
                <a:chExt cx="265127" cy="359816"/>
              </a:xfrm>
            </p:grpSpPr>
            <p:sp>
              <p:nvSpPr>
                <p:cNvPr id="49" name="Freihandform: Form 206">
                  <a:extLst>
                    <a:ext uri="{FF2B5EF4-FFF2-40B4-BE49-F238E27FC236}">
                      <a16:creationId xmlns:a16="http://schemas.microsoft.com/office/drawing/2014/main" id="{5B34C1C9-DC2B-42D4-AB56-D3E3F806E9C8}"/>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15875" cap="flat">
                  <a:solidFill>
                    <a:schemeClr val="tx1"/>
                  </a:solidFill>
                  <a:prstDash val="solid"/>
                  <a:miter/>
                </a:ln>
              </p:spPr>
              <p:txBody>
                <a:bodyPr rtlCol="0" anchor="ctr"/>
                <a:lstStyle/>
                <a:p>
                  <a:endParaRPr lang="de-DE"/>
                </a:p>
              </p:txBody>
            </p:sp>
            <p:sp>
              <p:nvSpPr>
                <p:cNvPr id="50" name="Freihandform: Form 207">
                  <a:extLst>
                    <a:ext uri="{FF2B5EF4-FFF2-40B4-BE49-F238E27FC236}">
                      <a16:creationId xmlns:a16="http://schemas.microsoft.com/office/drawing/2014/main" id="{808489DE-763E-4A7A-9C33-2B1F191D8D43}"/>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15875" cap="flat">
                  <a:solidFill>
                    <a:schemeClr val="tx1"/>
                  </a:solidFill>
                  <a:prstDash val="solid"/>
                  <a:miter/>
                </a:ln>
              </p:spPr>
              <p:txBody>
                <a:bodyPr rtlCol="0" anchor="ctr"/>
                <a:lstStyle/>
                <a:p>
                  <a:endParaRPr lang="de-DE"/>
                </a:p>
              </p:txBody>
            </p:sp>
          </p:grpSp>
          <p:grpSp>
            <p:nvGrpSpPr>
              <p:cNvPr id="40" name="Graphic 51">
                <a:extLst>
                  <a:ext uri="{FF2B5EF4-FFF2-40B4-BE49-F238E27FC236}">
                    <a16:creationId xmlns:a16="http://schemas.microsoft.com/office/drawing/2014/main" id="{9FDC6A9C-D001-4CDF-86FA-8707097585A8}"/>
                  </a:ext>
                </a:extLst>
              </p:cNvPr>
              <p:cNvGrpSpPr/>
              <p:nvPr/>
            </p:nvGrpSpPr>
            <p:grpSpPr>
              <a:xfrm>
                <a:off x="7347680" y="4041979"/>
                <a:ext cx="265127" cy="359816"/>
                <a:chOff x="2245154" y="2779463"/>
                <a:chExt cx="265127" cy="359816"/>
              </a:xfrm>
            </p:grpSpPr>
            <p:sp>
              <p:nvSpPr>
                <p:cNvPr id="47" name="Freihandform: Form 204">
                  <a:extLst>
                    <a:ext uri="{FF2B5EF4-FFF2-40B4-BE49-F238E27FC236}">
                      <a16:creationId xmlns:a16="http://schemas.microsoft.com/office/drawing/2014/main" id="{D418A337-9C8A-4D43-86AD-FD797849413B}"/>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15875" cap="flat">
                  <a:solidFill>
                    <a:schemeClr val="tx1"/>
                  </a:solidFill>
                  <a:prstDash val="solid"/>
                  <a:miter/>
                </a:ln>
              </p:spPr>
              <p:txBody>
                <a:bodyPr rtlCol="0" anchor="ctr"/>
                <a:lstStyle/>
                <a:p>
                  <a:endParaRPr lang="de-DE"/>
                </a:p>
              </p:txBody>
            </p:sp>
            <p:sp>
              <p:nvSpPr>
                <p:cNvPr id="48" name="Freihandform: Form 205">
                  <a:extLst>
                    <a:ext uri="{FF2B5EF4-FFF2-40B4-BE49-F238E27FC236}">
                      <a16:creationId xmlns:a16="http://schemas.microsoft.com/office/drawing/2014/main" id="{2BEBEDE3-ADF7-4905-9211-4EFE39E95ED2}"/>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15875" cap="flat">
                  <a:solidFill>
                    <a:schemeClr val="tx1"/>
                  </a:solidFill>
                  <a:prstDash val="solid"/>
                  <a:miter/>
                </a:ln>
              </p:spPr>
              <p:txBody>
                <a:bodyPr rtlCol="0" anchor="ctr"/>
                <a:lstStyle/>
                <a:p>
                  <a:endParaRPr lang="de-DE"/>
                </a:p>
              </p:txBody>
            </p:sp>
          </p:grpSp>
          <p:grpSp>
            <p:nvGrpSpPr>
              <p:cNvPr id="41" name="Graphic 51">
                <a:extLst>
                  <a:ext uri="{FF2B5EF4-FFF2-40B4-BE49-F238E27FC236}">
                    <a16:creationId xmlns:a16="http://schemas.microsoft.com/office/drawing/2014/main" id="{11CB5CF1-C7E3-4F97-B76C-EAD3B5ABEE36}"/>
                  </a:ext>
                </a:extLst>
              </p:cNvPr>
              <p:cNvGrpSpPr/>
              <p:nvPr/>
            </p:nvGrpSpPr>
            <p:grpSpPr>
              <a:xfrm>
                <a:off x="7756645" y="4041979"/>
                <a:ext cx="265127" cy="359816"/>
                <a:chOff x="2245154" y="2779463"/>
                <a:chExt cx="265127" cy="359816"/>
              </a:xfrm>
            </p:grpSpPr>
            <p:sp>
              <p:nvSpPr>
                <p:cNvPr id="45" name="Freihandform: Form 202">
                  <a:extLst>
                    <a:ext uri="{FF2B5EF4-FFF2-40B4-BE49-F238E27FC236}">
                      <a16:creationId xmlns:a16="http://schemas.microsoft.com/office/drawing/2014/main" id="{07D169D7-2C6B-4BBD-B95E-4C3477E06301}"/>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15875" cap="flat">
                  <a:solidFill>
                    <a:schemeClr val="tx1"/>
                  </a:solidFill>
                  <a:prstDash val="solid"/>
                  <a:miter/>
                </a:ln>
              </p:spPr>
              <p:txBody>
                <a:bodyPr rtlCol="0" anchor="ctr"/>
                <a:lstStyle/>
                <a:p>
                  <a:endParaRPr lang="de-DE"/>
                </a:p>
              </p:txBody>
            </p:sp>
            <p:sp>
              <p:nvSpPr>
                <p:cNvPr id="46" name="Freihandform: Form 203">
                  <a:extLst>
                    <a:ext uri="{FF2B5EF4-FFF2-40B4-BE49-F238E27FC236}">
                      <a16:creationId xmlns:a16="http://schemas.microsoft.com/office/drawing/2014/main" id="{F7510A8A-DC33-4933-B642-40594798CFC9}"/>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15875" cap="flat">
                  <a:solidFill>
                    <a:schemeClr val="tx1"/>
                  </a:solidFill>
                  <a:prstDash val="solid"/>
                  <a:miter/>
                </a:ln>
              </p:spPr>
              <p:txBody>
                <a:bodyPr rtlCol="0" anchor="ctr"/>
                <a:lstStyle/>
                <a:p>
                  <a:endParaRPr lang="de-DE"/>
                </a:p>
              </p:txBody>
            </p:sp>
          </p:grpSp>
          <p:grpSp>
            <p:nvGrpSpPr>
              <p:cNvPr id="42" name="Graphic 51">
                <a:extLst>
                  <a:ext uri="{FF2B5EF4-FFF2-40B4-BE49-F238E27FC236}">
                    <a16:creationId xmlns:a16="http://schemas.microsoft.com/office/drawing/2014/main" id="{C138ED33-904E-44F2-9AB3-363325CF7167}"/>
                  </a:ext>
                </a:extLst>
              </p:cNvPr>
              <p:cNvGrpSpPr/>
              <p:nvPr/>
            </p:nvGrpSpPr>
            <p:grpSpPr>
              <a:xfrm>
                <a:off x="8165611" y="4041979"/>
                <a:ext cx="265127" cy="359816"/>
                <a:chOff x="2245154" y="2779463"/>
                <a:chExt cx="265127" cy="359816"/>
              </a:xfrm>
            </p:grpSpPr>
            <p:sp>
              <p:nvSpPr>
                <p:cNvPr id="43" name="Freihandform: Form 200">
                  <a:extLst>
                    <a:ext uri="{FF2B5EF4-FFF2-40B4-BE49-F238E27FC236}">
                      <a16:creationId xmlns:a16="http://schemas.microsoft.com/office/drawing/2014/main" id="{257015B6-C413-44DA-8135-E473FAC4DC88}"/>
                    </a:ext>
                  </a:extLst>
                </p:cNvPr>
                <p:cNvSpPr/>
                <p:nvPr/>
              </p:nvSpPr>
              <p:spPr>
                <a:xfrm>
                  <a:off x="2245154" y="2978309"/>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15875" cap="flat">
                  <a:solidFill>
                    <a:schemeClr val="tx1"/>
                  </a:solidFill>
                  <a:prstDash val="solid"/>
                  <a:miter/>
                </a:ln>
              </p:spPr>
              <p:txBody>
                <a:bodyPr rtlCol="0" anchor="ctr"/>
                <a:lstStyle/>
                <a:p>
                  <a:endParaRPr lang="de-DE"/>
                </a:p>
              </p:txBody>
            </p:sp>
            <p:sp>
              <p:nvSpPr>
                <p:cNvPr id="44" name="Freihandform: Form 201">
                  <a:extLst>
                    <a:ext uri="{FF2B5EF4-FFF2-40B4-BE49-F238E27FC236}">
                      <a16:creationId xmlns:a16="http://schemas.microsoft.com/office/drawing/2014/main" id="{19D19849-E262-4718-8FCE-64F059B34553}"/>
                    </a:ext>
                  </a:extLst>
                </p:cNvPr>
                <p:cNvSpPr/>
                <p:nvPr/>
              </p:nvSpPr>
              <p:spPr>
                <a:xfrm>
                  <a:off x="2316171" y="2779463"/>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15875" cap="flat">
                  <a:solidFill>
                    <a:schemeClr val="tx1"/>
                  </a:solidFill>
                  <a:prstDash val="solid"/>
                  <a:miter/>
                </a:ln>
              </p:spPr>
              <p:txBody>
                <a:bodyPr rtlCol="0" anchor="ctr"/>
                <a:lstStyle/>
                <a:p>
                  <a:endParaRPr lang="de-DE"/>
                </a:p>
              </p:txBody>
            </p:sp>
          </p:grpSp>
        </p:grpSp>
      </p:grpSp>
      <p:grpSp>
        <p:nvGrpSpPr>
          <p:cNvPr id="80" name="Gruppieren 237">
            <a:extLst>
              <a:ext uri="{FF2B5EF4-FFF2-40B4-BE49-F238E27FC236}">
                <a16:creationId xmlns:a16="http://schemas.microsoft.com/office/drawing/2014/main" id="{27D64D33-0A28-4D08-83F5-A164C418589C}"/>
              </a:ext>
            </a:extLst>
          </p:cNvPr>
          <p:cNvGrpSpPr/>
          <p:nvPr/>
        </p:nvGrpSpPr>
        <p:grpSpPr>
          <a:xfrm>
            <a:off x="7946347" y="4394923"/>
            <a:ext cx="2119905" cy="607701"/>
            <a:chOff x="5756400" y="4509223"/>
            <a:chExt cx="2119905" cy="607701"/>
          </a:xfrm>
        </p:grpSpPr>
        <p:grpSp>
          <p:nvGrpSpPr>
            <p:cNvPr id="81" name="Graphic 51">
              <a:extLst>
                <a:ext uri="{FF2B5EF4-FFF2-40B4-BE49-F238E27FC236}">
                  <a16:creationId xmlns:a16="http://schemas.microsoft.com/office/drawing/2014/main" id="{11105F50-FCF3-4B2E-BB65-BB4DAB2A83F6}"/>
                </a:ext>
              </a:extLst>
            </p:cNvPr>
            <p:cNvGrpSpPr/>
            <p:nvPr/>
          </p:nvGrpSpPr>
          <p:grpSpPr>
            <a:xfrm>
              <a:off x="7457830" y="4509223"/>
              <a:ext cx="418475" cy="567933"/>
              <a:chOff x="2245154" y="2754275"/>
              <a:chExt cx="265127" cy="359819"/>
            </a:xfrm>
          </p:grpSpPr>
          <p:sp>
            <p:nvSpPr>
              <p:cNvPr id="89" name="Freihandform: Form 246">
                <a:extLst>
                  <a:ext uri="{FF2B5EF4-FFF2-40B4-BE49-F238E27FC236}">
                    <a16:creationId xmlns:a16="http://schemas.microsoft.com/office/drawing/2014/main" id="{418C01F7-E595-41EC-A11B-9FA3EA9E17E0}"/>
                  </a:ext>
                </a:extLst>
              </p:cNvPr>
              <p:cNvSpPr/>
              <p:nvPr/>
            </p:nvSpPr>
            <p:spPr>
              <a:xfrm>
                <a:off x="2245154" y="2953124"/>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noFill/>
              <a:ln w="41275" cap="flat">
                <a:solidFill>
                  <a:schemeClr val="tx1"/>
                </a:solidFill>
                <a:prstDash val="solid"/>
                <a:miter/>
              </a:ln>
            </p:spPr>
            <p:txBody>
              <a:bodyPr rtlCol="0" anchor="ctr"/>
              <a:lstStyle/>
              <a:p>
                <a:endParaRPr lang="de-DE"/>
              </a:p>
            </p:txBody>
          </p:sp>
          <p:sp>
            <p:nvSpPr>
              <p:cNvPr id="90" name="Freihandform: Form 247">
                <a:extLst>
                  <a:ext uri="{FF2B5EF4-FFF2-40B4-BE49-F238E27FC236}">
                    <a16:creationId xmlns:a16="http://schemas.microsoft.com/office/drawing/2014/main" id="{FC527A45-66D8-4A99-816E-847E5672B23E}"/>
                  </a:ext>
                </a:extLst>
              </p:cNvPr>
              <p:cNvSpPr/>
              <p:nvPr/>
            </p:nvSpPr>
            <p:spPr>
              <a:xfrm>
                <a:off x="2316171" y="2754275"/>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noFill/>
              <a:ln w="41275" cap="flat">
                <a:solidFill>
                  <a:schemeClr val="tx1"/>
                </a:solidFill>
                <a:prstDash val="solid"/>
                <a:miter/>
              </a:ln>
            </p:spPr>
            <p:txBody>
              <a:bodyPr rtlCol="0" anchor="ctr"/>
              <a:lstStyle/>
              <a:p>
                <a:endParaRPr lang="de-DE"/>
              </a:p>
            </p:txBody>
          </p:sp>
        </p:grpSp>
        <p:grpSp>
          <p:nvGrpSpPr>
            <p:cNvPr id="82" name="Gruppieren 239">
              <a:extLst>
                <a:ext uri="{FF2B5EF4-FFF2-40B4-BE49-F238E27FC236}">
                  <a16:creationId xmlns:a16="http://schemas.microsoft.com/office/drawing/2014/main" id="{D7E36DB8-1F79-44C9-8E6E-61F79B528077}"/>
                </a:ext>
              </a:extLst>
            </p:cNvPr>
            <p:cNvGrpSpPr/>
            <p:nvPr/>
          </p:nvGrpSpPr>
          <p:grpSpPr>
            <a:xfrm>
              <a:off x="5756400" y="4548994"/>
              <a:ext cx="1598382" cy="567930"/>
              <a:chOff x="2767394" y="2928449"/>
              <a:chExt cx="732717" cy="260346"/>
            </a:xfrm>
          </p:grpSpPr>
          <p:grpSp>
            <p:nvGrpSpPr>
              <p:cNvPr id="83" name="Group 9">
                <a:extLst>
                  <a:ext uri="{FF2B5EF4-FFF2-40B4-BE49-F238E27FC236}">
                    <a16:creationId xmlns:a16="http://schemas.microsoft.com/office/drawing/2014/main" id="{8A6C47D8-525A-4847-8E01-CCFBECF876E9}"/>
                  </a:ext>
                </a:extLst>
              </p:cNvPr>
              <p:cNvGrpSpPr/>
              <p:nvPr/>
            </p:nvGrpSpPr>
            <p:grpSpPr>
              <a:xfrm>
                <a:off x="2938361" y="2928449"/>
                <a:ext cx="404392" cy="260346"/>
                <a:chOff x="5621462" y="4549879"/>
                <a:chExt cx="566085" cy="364442"/>
              </a:xfrm>
              <a:solidFill>
                <a:schemeClr val="tx1"/>
              </a:solidFill>
            </p:grpSpPr>
            <p:sp>
              <p:nvSpPr>
                <p:cNvPr id="87" name="Freeform 5">
                  <a:extLst>
                    <a:ext uri="{FF2B5EF4-FFF2-40B4-BE49-F238E27FC236}">
                      <a16:creationId xmlns:a16="http://schemas.microsoft.com/office/drawing/2014/main" id="{A97F6FBC-5C19-4AE5-8B40-01716112D61B}"/>
                    </a:ext>
                  </a:extLst>
                </p:cNvPr>
                <p:cNvSpPr>
                  <a:spLocks noEditPoints="1"/>
                </p:cNvSpPr>
                <p:nvPr/>
              </p:nvSpPr>
              <p:spPr bwMode="gray">
                <a:xfrm>
                  <a:off x="5621462" y="4549879"/>
                  <a:ext cx="566085" cy="364442"/>
                </a:xfrm>
                <a:custGeom>
                  <a:avLst/>
                  <a:gdLst>
                    <a:gd name="T0" fmla="*/ 932 w 1869"/>
                    <a:gd name="T1" fmla="*/ 1025 h 1202"/>
                    <a:gd name="T2" fmla="*/ 540 w 1869"/>
                    <a:gd name="T3" fmla="*/ 1023 h 1202"/>
                    <a:gd name="T4" fmla="*/ 433 w 1869"/>
                    <a:gd name="T5" fmla="*/ 1075 h 1202"/>
                    <a:gd name="T6" fmla="*/ 344 w 1869"/>
                    <a:gd name="T7" fmla="*/ 1163 h 1202"/>
                    <a:gd name="T8" fmla="*/ 265 w 1869"/>
                    <a:gd name="T9" fmla="*/ 1193 h 1202"/>
                    <a:gd name="T10" fmla="*/ 202 w 1869"/>
                    <a:gd name="T11" fmla="*/ 1193 h 1202"/>
                    <a:gd name="T12" fmla="*/ 37 w 1869"/>
                    <a:gd name="T13" fmla="*/ 1103 h 1202"/>
                    <a:gd name="T14" fmla="*/ 0 w 1869"/>
                    <a:gd name="T15" fmla="*/ 992 h 1202"/>
                    <a:gd name="T16" fmla="*/ 5 w 1869"/>
                    <a:gd name="T17" fmla="*/ 568 h 1202"/>
                    <a:gd name="T18" fmla="*/ 46 w 1869"/>
                    <a:gd name="T19" fmla="*/ 464 h 1202"/>
                    <a:gd name="T20" fmla="*/ 197 w 1869"/>
                    <a:gd name="T21" fmla="*/ 271 h 1202"/>
                    <a:gd name="T22" fmla="*/ 328 w 1869"/>
                    <a:gd name="T23" fmla="*/ 111 h 1202"/>
                    <a:gd name="T24" fmla="*/ 413 w 1869"/>
                    <a:gd name="T25" fmla="*/ 43 h 1202"/>
                    <a:gd name="T26" fmla="*/ 597 w 1869"/>
                    <a:gd name="T27" fmla="*/ 1 h 1202"/>
                    <a:gd name="T28" fmla="*/ 1329 w 1869"/>
                    <a:gd name="T29" fmla="*/ 0 h 1202"/>
                    <a:gd name="T30" fmla="*/ 1446 w 1869"/>
                    <a:gd name="T31" fmla="*/ 28 h 1202"/>
                    <a:gd name="T32" fmla="*/ 1521 w 1869"/>
                    <a:gd name="T33" fmla="*/ 94 h 1202"/>
                    <a:gd name="T34" fmla="*/ 1644 w 1869"/>
                    <a:gd name="T35" fmla="*/ 243 h 1202"/>
                    <a:gd name="T36" fmla="*/ 1793 w 1869"/>
                    <a:gd name="T37" fmla="*/ 430 h 1202"/>
                    <a:gd name="T38" fmla="*/ 1867 w 1869"/>
                    <a:gd name="T39" fmla="*/ 660 h 1202"/>
                    <a:gd name="T40" fmla="*/ 1867 w 1869"/>
                    <a:gd name="T41" fmla="*/ 981 h 1202"/>
                    <a:gd name="T42" fmla="*/ 1762 w 1869"/>
                    <a:gd name="T43" fmla="*/ 1161 h 1202"/>
                    <a:gd name="T44" fmla="*/ 1565 w 1869"/>
                    <a:gd name="T45" fmla="*/ 1188 h 1202"/>
                    <a:gd name="T46" fmla="*/ 1516 w 1869"/>
                    <a:gd name="T47" fmla="*/ 1158 h 1202"/>
                    <a:gd name="T48" fmla="*/ 1405 w 1869"/>
                    <a:gd name="T49" fmla="*/ 1048 h 1202"/>
                    <a:gd name="T50" fmla="*/ 1340 w 1869"/>
                    <a:gd name="T51" fmla="*/ 1024 h 1202"/>
                    <a:gd name="T52" fmla="*/ 932 w 1869"/>
                    <a:gd name="T53" fmla="*/ 1025 h 1202"/>
                    <a:gd name="T54" fmla="*/ 948 w 1869"/>
                    <a:gd name="T55" fmla="*/ 94 h 1202"/>
                    <a:gd name="T56" fmla="*/ 576 w 1869"/>
                    <a:gd name="T57" fmla="*/ 95 h 1202"/>
                    <a:gd name="T58" fmla="*/ 471 w 1869"/>
                    <a:gd name="T59" fmla="*/ 113 h 1202"/>
                    <a:gd name="T60" fmla="*/ 354 w 1869"/>
                    <a:gd name="T61" fmla="*/ 221 h 1202"/>
                    <a:gd name="T62" fmla="*/ 281 w 1869"/>
                    <a:gd name="T63" fmla="*/ 313 h 1202"/>
                    <a:gd name="T64" fmla="*/ 217 w 1869"/>
                    <a:gd name="T65" fmla="*/ 392 h 1202"/>
                    <a:gd name="T66" fmla="*/ 146 w 1869"/>
                    <a:gd name="T67" fmla="*/ 478 h 1202"/>
                    <a:gd name="T68" fmla="*/ 90 w 1869"/>
                    <a:gd name="T69" fmla="*/ 599 h 1202"/>
                    <a:gd name="T70" fmla="*/ 88 w 1869"/>
                    <a:gd name="T71" fmla="*/ 995 h 1202"/>
                    <a:gd name="T72" fmla="*/ 97 w 1869"/>
                    <a:gd name="T73" fmla="*/ 1025 h 1202"/>
                    <a:gd name="T74" fmla="*/ 202 w 1869"/>
                    <a:gd name="T75" fmla="*/ 1102 h 1202"/>
                    <a:gd name="T76" fmla="*/ 306 w 1869"/>
                    <a:gd name="T77" fmla="*/ 1074 h 1202"/>
                    <a:gd name="T78" fmla="*/ 412 w 1869"/>
                    <a:gd name="T79" fmla="*/ 967 h 1202"/>
                    <a:gd name="T80" fmla="*/ 498 w 1869"/>
                    <a:gd name="T81" fmla="*/ 931 h 1202"/>
                    <a:gd name="T82" fmla="*/ 1380 w 1869"/>
                    <a:gd name="T83" fmla="*/ 931 h 1202"/>
                    <a:gd name="T84" fmla="*/ 1447 w 1869"/>
                    <a:gd name="T85" fmla="*/ 964 h 1202"/>
                    <a:gd name="T86" fmla="*/ 1458 w 1869"/>
                    <a:gd name="T87" fmla="*/ 975 h 1202"/>
                    <a:gd name="T88" fmla="*/ 1551 w 1869"/>
                    <a:gd name="T89" fmla="*/ 1068 h 1202"/>
                    <a:gd name="T90" fmla="*/ 1633 w 1869"/>
                    <a:gd name="T91" fmla="*/ 1104 h 1202"/>
                    <a:gd name="T92" fmla="*/ 1710 w 1869"/>
                    <a:gd name="T93" fmla="*/ 1085 h 1202"/>
                    <a:gd name="T94" fmla="*/ 1756 w 1869"/>
                    <a:gd name="T95" fmla="*/ 1044 h 1202"/>
                    <a:gd name="T96" fmla="*/ 1778 w 1869"/>
                    <a:gd name="T97" fmla="*/ 964 h 1202"/>
                    <a:gd name="T98" fmla="*/ 1768 w 1869"/>
                    <a:gd name="T99" fmla="*/ 581 h 1202"/>
                    <a:gd name="T100" fmla="*/ 1716 w 1869"/>
                    <a:gd name="T101" fmla="*/ 478 h 1202"/>
                    <a:gd name="T102" fmla="*/ 1656 w 1869"/>
                    <a:gd name="T103" fmla="*/ 404 h 1202"/>
                    <a:gd name="T104" fmla="*/ 1567 w 1869"/>
                    <a:gd name="T105" fmla="*/ 292 h 1202"/>
                    <a:gd name="T106" fmla="*/ 1470 w 1869"/>
                    <a:gd name="T107" fmla="*/ 173 h 1202"/>
                    <a:gd name="T108" fmla="*/ 1322 w 1869"/>
                    <a:gd name="T109" fmla="*/ 94 h 1202"/>
                    <a:gd name="T110" fmla="*/ 1302 w 1869"/>
                    <a:gd name="T111" fmla="*/ 94 h 1202"/>
                    <a:gd name="T112" fmla="*/ 948 w 1869"/>
                    <a:gd name="T113" fmla="*/ 9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9" h="1202">
                      <a:moveTo>
                        <a:pt x="932" y="1025"/>
                      </a:moveTo>
                      <a:cubicBezTo>
                        <a:pt x="802" y="1024"/>
                        <a:pt x="671" y="1027"/>
                        <a:pt x="540" y="1023"/>
                      </a:cubicBezTo>
                      <a:cubicBezTo>
                        <a:pt x="492" y="1022"/>
                        <a:pt x="462" y="1043"/>
                        <a:pt x="433" y="1075"/>
                      </a:cubicBezTo>
                      <a:cubicBezTo>
                        <a:pt x="405" y="1106"/>
                        <a:pt x="376" y="1137"/>
                        <a:pt x="344" y="1163"/>
                      </a:cubicBezTo>
                      <a:cubicBezTo>
                        <a:pt x="323" y="1181"/>
                        <a:pt x="296" y="1195"/>
                        <a:pt x="265" y="1193"/>
                      </a:cubicBezTo>
                      <a:cubicBezTo>
                        <a:pt x="244" y="1192"/>
                        <a:pt x="223" y="1195"/>
                        <a:pt x="202" y="1193"/>
                      </a:cubicBezTo>
                      <a:cubicBezTo>
                        <a:pt x="134" y="1187"/>
                        <a:pt x="77" y="1158"/>
                        <a:pt x="37" y="1103"/>
                      </a:cubicBezTo>
                      <a:cubicBezTo>
                        <a:pt x="14" y="1071"/>
                        <a:pt x="0" y="1034"/>
                        <a:pt x="0" y="992"/>
                      </a:cubicBezTo>
                      <a:cubicBezTo>
                        <a:pt x="2" y="850"/>
                        <a:pt x="3" y="709"/>
                        <a:pt x="5" y="568"/>
                      </a:cubicBezTo>
                      <a:cubicBezTo>
                        <a:pt x="5" y="529"/>
                        <a:pt x="23" y="494"/>
                        <a:pt x="46" y="464"/>
                      </a:cubicBezTo>
                      <a:cubicBezTo>
                        <a:pt x="96" y="399"/>
                        <a:pt x="146" y="335"/>
                        <a:pt x="197" y="271"/>
                      </a:cubicBezTo>
                      <a:cubicBezTo>
                        <a:pt x="240" y="217"/>
                        <a:pt x="283" y="163"/>
                        <a:pt x="328" y="111"/>
                      </a:cubicBezTo>
                      <a:cubicBezTo>
                        <a:pt x="352" y="84"/>
                        <a:pt x="379" y="61"/>
                        <a:pt x="413" y="43"/>
                      </a:cubicBezTo>
                      <a:cubicBezTo>
                        <a:pt x="471" y="13"/>
                        <a:pt x="532" y="0"/>
                        <a:pt x="597" y="1"/>
                      </a:cubicBezTo>
                      <a:cubicBezTo>
                        <a:pt x="841" y="1"/>
                        <a:pt x="1085" y="2"/>
                        <a:pt x="1329" y="0"/>
                      </a:cubicBezTo>
                      <a:cubicBezTo>
                        <a:pt x="1371" y="0"/>
                        <a:pt x="1411" y="9"/>
                        <a:pt x="1446" y="28"/>
                      </a:cubicBezTo>
                      <a:cubicBezTo>
                        <a:pt x="1474" y="44"/>
                        <a:pt x="1499" y="69"/>
                        <a:pt x="1521" y="94"/>
                      </a:cubicBezTo>
                      <a:cubicBezTo>
                        <a:pt x="1564" y="143"/>
                        <a:pt x="1604" y="193"/>
                        <a:pt x="1644" y="243"/>
                      </a:cubicBezTo>
                      <a:cubicBezTo>
                        <a:pt x="1694" y="305"/>
                        <a:pt x="1741" y="370"/>
                        <a:pt x="1793" y="430"/>
                      </a:cubicBezTo>
                      <a:cubicBezTo>
                        <a:pt x="1852" y="497"/>
                        <a:pt x="1866" y="576"/>
                        <a:pt x="1867" y="660"/>
                      </a:cubicBezTo>
                      <a:cubicBezTo>
                        <a:pt x="1868" y="767"/>
                        <a:pt x="1869" y="874"/>
                        <a:pt x="1867" y="981"/>
                      </a:cubicBezTo>
                      <a:cubicBezTo>
                        <a:pt x="1865" y="1059"/>
                        <a:pt x="1828" y="1121"/>
                        <a:pt x="1762" y="1161"/>
                      </a:cubicBezTo>
                      <a:cubicBezTo>
                        <a:pt x="1701" y="1198"/>
                        <a:pt x="1633" y="1202"/>
                        <a:pt x="1565" y="1188"/>
                      </a:cubicBezTo>
                      <a:cubicBezTo>
                        <a:pt x="1547" y="1184"/>
                        <a:pt x="1530" y="1171"/>
                        <a:pt x="1516" y="1158"/>
                      </a:cubicBezTo>
                      <a:cubicBezTo>
                        <a:pt x="1478" y="1122"/>
                        <a:pt x="1442" y="1085"/>
                        <a:pt x="1405" y="1048"/>
                      </a:cubicBezTo>
                      <a:cubicBezTo>
                        <a:pt x="1387" y="1030"/>
                        <a:pt x="1366" y="1024"/>
                        <a:pt x="1340" y="1024"/>
                      </a:cubicBezTo>
                      <a:cubicBezTo>
                        <a:pt x="1204" y="1025"/>
                        <a:pt x="1068" y="1025"/>
                        <a:pt x="932" y="1025"/>
                      </a:cubicBezTo>
                      <a:close/>
                      <a:moveTo>
                        <a:pt x="948" y="94"/>
                      </a:moveTo>
                      <a:cubicBezTo>
                        <a:pt x="824" y="94"/>
                        <a:pt x="700" y="93"/>
                        <a:pt x="576" y="95"/>
                      </a:cubicBezTo>
                      <a:cubicBezTo>
                        <a:pt x="541" y="96"/>
                        <a:pt x="504" y="101"/>
                        <a:pt x="471" y="113"/>
                      </a:cubicBezTo>
                      <a:cubicBezTo>
                        <a:pt x="419" y="133"/>
                        <a:pt x="388" y="180"/>
                        <a:pt x="354" y="221"/>
                      </a:cubicBezTo>
                      <a:cubicBezTo>
                        <a:pt x="329" y="252"/>
                        <a:pt x="305" y="283"/>
                        <a:pt x="281" y="313"/>
                      </a:cubicBezTo>
                      <a:cubicBezTo>
                        <a:pt x="260" y="340"/>
                        <a:pt x="238" y="366"/>
                        <a:pt x="217" y="392"/>
                      </a:cubicBezTo>
                      <a:cubicBezTo>
                        <a:pt x="193" y="421"/>
                        <a:pt x="170" y="450"/>
                        <a:pt x="146" y="478"/>
                      </a:cubicBezTo>
                      <a:cubicBezTo>
                        <a:pt x="117" y="514"/>
                        <a:pt x="91" y="552"/>
                        <a:pt x="90" y="599"/>
                      </a:cubicBezTo>
                      <a:cubicBezTo>
                        <a:pt x="88" y="731"/>
                        <a:pt x="88" y="863"/>
                        <a:pt x="88" y="995"/>
                      </a:cubicBezTo>
                      <a:cubicBezTo>
                        <a:pt x="88" y="1005"/>
                        <a:pt x="92" y="1016"/>
                        <a:pt x="97" y="1025"/>
                      </a:cubicBezTo>
                      <a:cubicBezTo>
                        <a:pt x="118" y="1069"/>
                        <a:pt x="154" y="1094"/>
                        <a:pt x="202" y="1102"/>
                      </a:cubicBezTo>
                      <a:cubicBezTo>
                        <a:pt x="241" y="1109"/>
                        <a:pt x="276" y="1105"/>
                        <a:pt x="306" y="1074"/>
                      </a:cubicBezTo>
                      <a:cubicBezTo>
                        <a:pt x="340" y="1038"/>
                        <a:pt x="377" y="1003"/>
                        <a:pt x="412" y="967"/>
                      </a:cubicBezTo>
                      <a:cubicBezTo>
                        <a:pt x="436" y="943"/>
                        <a:pt x="462" y="931"/>
                        <a:pt x="498" y="931"/>
                      </a:cubicBezTo>
                      <a:cubicBezTo>
                        <a:pt x="792" y="932"/>
                        <a:pt x="1086" y="932"/>
                        <a:pt x="1380" y="931"/>
                      </a:cubicBezTo>
                      <a:cubicBezTo>
                        <a:pt x="1409" y="931"/>
                        <a:pt x="1428" y="945"/>
                        <a:pt x="1447" y="964"/>
                      </a:cubicBezTo>
                      <a:cubicBezTo>
                        <a:pt x="1451" y="968"/>
                        <a:pt x="1454" y="972"/>
                        <a:pt x="1458" y="975"/>
                      </a:cubicBezTo>
                      <a:cubicBezTo>
                        <a:pt x="1489" y="1006"/>
                        <a:pt x="1521" y="1036"/>
                        <a:pt x="1551" y="1068"/>
                      </a:cubicBezTo>
                      <a:cubicBezTo>
                        <a:pt x="1574" y="1092"/>
                        <a:pt x="1600" y="1109"/>
                        <a:pt x="1633" y="1104"/>
                      </a:cubicBezTo>
                      <a:cubicBezTo>
                        <a:pt x="1659" y="1101"/>
                        <a:pt x="1686" y="1096"/>
                        <a:pt x="1710" y="1085"/>
                      </a:cubicBezTo>
                      <a:cubicBezTo>
                        <a:pt x="1728" y="1077"/>
                        <a:pt x="1747" y="1061"/>
                        <a:pt x="1756" y="1044"/>
                      </a:cubicBezTo>
                      <a:cubicBezTo>
                        <a:pt x="1768" y="1020"/>
                        <a:pt x="1778" y="991"/>
                        <a:pt x="1778" y="964"/>
                      </a:cubicBezTo>
                      <a:cubicBezTo>
                        <a:pt x="1777" y="836"/>
                        <a:pt x="1787" y="708"/>
                        <a:pt x="1768" y="581"/>
                      </a:cubicBezTo>
                      <a:cubicBezTo>
                        <a:pt x="1762" y="539"/>
                        <a:pt x="1742" y="508"/>
                        <a:pt x="1716" y="478"/>
                      </a:cubicBezTo>
                      <a:cubicBezTo>
                        <a:pt x="1696" y="454"/>
                        <a:pt x="1676" y="429"/>
                        <a:pt x="1656" y="404"/>
                      </a:cubicBezTo>
                      <a:cubicBezTo>
                        <a:pt x="1626" y="367"/>
                        <a:pt x="1597" y="329"/>
                        <a:pt x="1567" y="292"/>
                      </a:cubicBezTo>
                      <a:cubicBezTo>
                        <a:pt x="1535" y="252"/>
                        <a:pt x="1501" y="214"/>
                        <a:pt x="1470" y="173"/>
                      </a:cubicBezTo>
                      <a:cubicBezTo>
                        <a:pt x="1433" y="123"/>
                        <a:pt x="1389" y="88"/>
                        <a:pt x="1322" y="94"/>
                      </a:cubicBezTo>
                      <a:cubicBezTo>
                        <a:pt x="1316" y="95"/>
                        <a:pt x="1309" y="94"/>
                        <a:pt x="1302" y="94"/>
                      </a:cubicBezTo>
                      <a:cubicBezTo>
                        <a:pt x="1184" y="94"/>
                        <a:pt x="1066" y="94"/>
                        <a:pt x="948"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88" name="Freeform 6">
                  <a:extLst>
                    <a:ext uri="{FF2B5EF4-FFF2-40B4-BE49-F238E27FC236}">
                      <a16:creationId xmlns:a16="http://schemas.microsoft.com/office/drawing/2014/main" id="{2C3E77EB-858D-4B51-ADE0-937BCBD5BAD5}"/>
                    </a:ext>
                  </a:extLst>
                </p:cNvPr>
                <p:cNvSpPr>
                  <a:spLocks/>
                </p:cNvSpPr>
                <p:nvPr/>
              </p:nvSpPr>
              <p:spPr bwMode="gray">
                <a:xfrm>
                  <a:off x="5752875" y="4678099"/>
                  <a:ext cx="297141" cy="50011"/>
                </a:xfrm>
                <a:custGeom>
                  <a:avLst/>
                  <a:gdLst>
                    <a:gd name="T0" fmla="*/ 979 w 981"/>
                    <a:gd name="T1" fmla="*/ 47 h 165"/>
                    <a:gd name="T2" fmla="*/ 952 w 981"/>
                    <a:gd name="T3" fmla="*/ 78 h 165"/>
                    <a:gd name="T4" fmla="*/ 891 w 981"/>
                    <a:gd name="T5" fmla="*/ 93 h 165"/>
                    <a:gd name="T6" fmla="*/ 820 w 981"/>
                    <a:gd name="T7" fmla="*/ 104 h 165"/>
                    <a:gd name="T8" fmla="*/ 717 w 981"/>
                    <a:gd name="T9" fmla="*/ 127 h 165"/>
                    <a:gd name="T10" fmla="*/ 525 w 981"/>
                    <a:gd name="T11" fmla="*/ 162 h 165"/>
                    <a:gd name="T12" fmla="*/ 472 w 981"/>
                    <a:gd name="T13" fmla="*/ 162 h 165"/>
                    <a:gd name="T14" fmla="*/ 436 w 981"/>
                    <a:gd name="T15" fmla="*/ 157 h 165"/>
                    <a:gd name="T16" fmla="*/ 341 w 981"/>
                    <a:gd name="T17" fmla="*/ 138 h 165"/>
                    <a:gd name="T18" fmla="*/ 288 w 981"/>
                    <a:gd name="T19" fmla="*/ 130 h 165"/>
                    <a:gd name="T20" fmla="*/ 204 w 981"/>
                    <a:gd name="T21" fmla="*/ 112 h 165"/>
                    <a:gd name="T22" fmla="*/ 181 w 981"/>
                    <a:gd name="T23" fmla="*/ 107 h 165"/>
                    <a:gd name="T24" fmla="*/ 18 w 981"/>
                    <a:gd name="T25" fmla="*/ 77 h 165"/>
                    <a:gd name="T26" fmla="*/ 1 w 981"/>
                    <a:gd name="T27" fmla="*/ 58 h 165"/>
                    <a:gd name="T28" fmla="*/ 1 w 981"/>
                    <a:gd name="T29" fmla="*/ 55 h 165"/>
                    <a:gd name="T30" fmla="*/ 55 w 981"/>
                    <a:gd name="T31" fmla="*/ 9 h 165"/>
                    <a:gd name="T32" fmla="*/ 194 w 981"/>
                    <a:gd name="T33" fmla="*/ 35 h 165"/>
                    <a:gd name="T34" fmla="*/ 343 w 981"/>
                    <a:gd name="T35" fmla="*/ 63 h 165"/>
                    <a:gd name="T36" fmla="*/ 468 w 981"/>
                    <a:gd name="T37" fmla="*/ 87 h 165"/>
                    <a:gd name="T38" fmla="*/ 610 w 981"/>
                    <a:gd name="T39" fmla="*/ 74 h 165"/>
                    <a:gd name="T40" fmla="*/ 706 w 981"/>
                    <a:gd name="T41" fmla="*/ 55 h 165"/>
                    <a:gd name="T42" fmla="*/ 765 w 981"/>
                    <a:gd name="T43" fmla="*/ 40 h 165"/>
                    <a:gd name="T44" fmla="*/ 943 w 981"/>
                    <a:gd name="T45" fmla="*/ 6 h 165"/>
                    <a:gd name="T46" fmla="*/ 978 w 981"/>
                    <a:gd name="T47" fmla="*/ 37 h 165"/>
                    <a:gd name="T48" fmla="*/ 979 w 981"/>
                    <a:gd name="T49" fmla="*/ 4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1" h="165">
                      <a:moveTo>
                        <a:pt x="979" y="47"/>
                      </a:moveTo>
                      <a:cubicBezTo>
                        <a:pt x="981" y="72"/>
                        <a:pt x="977" y="74"/>
                        <a:pt x="952" y="78"/>
                      </a:cubicBezTo>
                      <a:cubicBezTo>
                        <a:pt x="932" y="81"/>
                        <a:pt x="911" y="88"/>
                        <a:pt x="891" y="93"/>
                      </a:cubicBezTo>
                      <a:cubicBezTo>
                        <a:pt x="867" y="97"/>
                        <a:pt x="843" y="99"/>
                        <a:pt x="820" y="104"/>
                      </a:cubicBezTo>
                      <a:cubicBezTo>
                        <a:pt x="785" y="111"/>
                        <a:pt x="751" y="121"/>
                        <a:pt x="717" y="127"/>
                      </a:cubicBezTo>
                      <a:cubicBezTo>
                        <a:pt x="653" y="140"/>
                        <a:pt x="589" y="151"/>
                        <a:pt x="525" y="162"/>
                      </a:cubicBezTo>
                      <a:cubicBezTo>
                        <a:pt x="508" y="165"/>
                        <a:pt x="490" y="163"/>
                        <a:pt x="472" y="162"/>
                      </a:cubicBezTo>
                      <a:cubicBezTo>
                        <a:pt x="460" y="162"/>
                        <a:pt x="448" y="160"/>
                        <a:pt x="436" y="157"/>
                      </a:cubicBezTo>
                      <a:cubicBezTo>
                        <a:pt x="404" y="151"/>
                        <a:pt x="373" y="144"/>
                        <a:pt x="341" y="138"/>
                      </a:cubicBezTo>
                      <a:cubicBezTo>
                        <a:pt x="323" y="135"/>
                        <a:pt x="305" y="133"/>
                        <a:pt x="288" y="130"/>
                      </a:cubicBezTo>
                      <a:cubicBezTo>
                        <a:pt x="260" y="124"/>
                        <a:pt x="232" y="118"/>
                        <a:pt x="204" y="112"/>
                      </a:cubicBezTo>
                      <a:cubicBezTo>
                        <a:pt x="196" y="110"/>
                        <a:pt x="189" y="108"/>
                        <a:pt x="181" y="107"/>
                      </a:cubicBezTo>
                      <a:cubicBezTo>
                        <a:pt x="127" y="97"/>
                        <a:pt x="72" y="88"/>
                        <a:pt x="18" y="77"/>
                      </a:cubicBezTo>
                      <a:cubicBezTo>
                        <a:pt x="12" y="75"/>
                        <a:pt x="7" y="65"/>
                        <a:pt x="1" y="58"/>
                      </a:cubicBezTo>
                      <a:cubicBezTo>
                        <a:pt x="1" y="58"/>
                        <a:pt x="1" y="56"/>
                        <a:pt x="1" y="55"/>
                      </a:cubicBezTo>
                      <a:cubicBezTo>
                        <a:pt x="0" y="9"/>
                        <a:pt x="11" y="0"/>
                        <a:pt x="55" y="9"/>
                      </a:cubicBezTo>
                      <a:cubicBezTo>
                        <a:pt x="102" y="18"/>
                        <a:pt x="148" y="26"/>
                        <a:pt x="194" y="35"/>
                      </a:cubicBezTo>
                      <a:cubicBezTo>
                        <a:pt x="244" y="44"/>
                        <a:pt x="293" y="54"/>
                        <a:pt x="343" y="63"/>
                      </a:cubicBezTo>
                      <a:cubicBezTo>
                        <a:pt x="385" y="71"/>
                        <a:pt x="426" y="80"/>
                        <a:pt x="468" y="87"/>
                      </a:cubicBezTo>
                      <a:cubicBezTo>
                        <a:pt x="516" y="95"/>
                        <a:pt x="563" y="83"/>
                        <a:pt x="610" y="74"/>
                      </a:cubicBezTo>
                      <a:cubicBezTo>
                        <a:pt x="642" y="69"/>
                        <a:pt x="674" y="62"/>
                        <a:pt x="706" y="55"/>
                      </a:cubicBezTo>
                      <a:cubicBezTo>
                        <a:pt x="726" y="50"/>
                        <a:pt x="745" y="44"/>
                        <a:pt x="765" y="40"/>
                      </a:cubicBezTo>
                      <a:cubicBezTo>
                        <a:pt x="825" y="28"/>
                        <a:pt x="884" y="15"/>
                        <a:pt x="943" y="6"/>
                      </a:cubicBezTo>
                      <a:cubicBezTo>
                        <a:pt x="973" y="1"/>
                        <a:pt x="976" y="7"/>
                        <a:pt x="978" y="37"/>
                      </a:cubicBezTo>
                      <a:cubicBezTo>
                        <a:pt x="978" y="40"/>
                        <a:pt x="979" y="43"/>
                        <a:pt x="979"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grpSp>
          <p:grpSp>
            <p:nvGrpSpPr>
              <p:cNvPr id="84" name="Group 11">
                <a:extLst>
                  <a:ext uri="{FF2B5EF4-FFF2-40B4-BE49-F238E27FC236}">
                    <a16:creationId xmlns:a16="http://schemas.microsoft.com/office/drawing/2014/main" id="{C9F37321-211F-4942-A65D-1C2F619A9A52}"/>
                  </a:ext>
                </a:extLst>
              </p:cNvPr>
              <p:cNvGrpSpPr/>
              <p:nvPr/>
            </p:nvGrpSpPr>
            <p:grpSpPr>
              <a:xfrm>
                <a:off x="2767394" y="2992122"/>
                <a:ext cx="732717" cy="140804"/>
                <a:chOff x="5391776" y="4639011"/>
                <a:chExt cx="1025687" cy="197103"/>
              </a:xfrm>
              <a:solidFill>
                <a:schemeClr val="tx1"/>
              </a:solidFill>
            </p:grpSpPr>
            <p:pic>
              <p:nvPicPr>
                <p:cNvPr id="85" name="Graphic 37">
                  <a:extLst>
                    <a:ext uri="{FF2B5EF4-FFF2-40B4-BE49-F238E27FC236}">
                      <a16:creationId xmlns:a16="http://schemas.microsoft.com/office/drawing/2014/main" id="{EDC07118-4453-4114-9815-1804A301875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5400000">
                  <a:off x="6220359" y="4639011"/>
                  <a:ext cx="197103" cy="197104"/>
                </a:xfrm>
                <a:prstGeom prst="rect">
                  <a:avLst/>
                </a:prstGeom>
              </p:spPr>
            </p:pic>
            <p:pic>
              <p:nvPicPr>
                <p:cNvPr id="86" name="Graphic 37">
                  <a:extLst>
                    <a:ext uri="{FF2B5EF4-FFF2-40B4-BE49-F238E27FC236}">
                      <a16:creationId xmlns:a16="http://schemas.microsoft.com/office/drawing/2014/main" id="{FDBF6677-50C4-4F9F-87E9-DB6DF387D8D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bwMode="gray">
                <a:xfrm rot="16200000">
                  <a:off x="5391776" y="4639011"/>
                  <a:ext cx="197103" cy="197104"/>
                </a:xfrm>
                <a:prstGeom prst="rect">
                  <a:avLst/>
                </a:prstGeom>
              </p:spPr>
            </p:pic>
          </p:grpSp>
        </p:grpSp>
      </p:grpSp>
    </p:spTree>
    <p:extLst>
      <p:ext uri="{BB962C8B-B14F-4D97-AF65-F5344CB8AC3E}">
        <p14:creationId xmlns:p14="http://schemas.microsoft.com/office/powerpoint/2010/main" val="238209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F095-0B5B-49A7-BD20-4BB1811CF936}"/>
              </a:ext>
            </a:extLst>
          </p:cNvPr>
          <p:cNvSpPr>
            <a:spLocks noGrp="1"/>
          </p:cNvSpPr>
          <p:nvPr>
            <p:ph type="title"/>
          </p:nvPr>
        </p:nvSpPr>
        <p:spPr/>
        <p:txBody>
          <a:bodyPr/>
          <a:lstStyle/>
          <a:p>
            <a:r>
              <a:rPr lang="en-US" dirty="0"/>
              <a:t>Global business trends</a:t>
            </a:r>
          </a:p>
        </p:txBody>
      </p:sp>
      <p:sp>
        <p:nvSpPr>
          <p:cNvPr id="3" name="Date Placeholder 2">
            <a:extLst>
              <a:ext uri="{FF2B5EF4-FFF2-40B4-BE49-F238E27FC236}">
                <a16:creationId xmlns:a16="http://schemas.microsoft.com/office/drawing/2014/main" id="{00A5B634-C91E-4048-8CE6-FB68BB6CC5A3}"/>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27EEF669-A315-4BFA-B4B4-08E6715D62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FB86D3-6ABF-4AC4-B07F-18B6BF5D15D2}"/>
              </a:ext>
            </a:extLst>
          </p:cNvPr>
          <p:cNvSpPr>
            <a:spLocks noGrp="1"/>
          </p:cNvSpPr>
          <p:nvPr>
            <p:ph type="sldNum" sz="quarter" idx="12"/>
          </p:nvPr>
        </p:nvSpPr>
        <p:spPr/>
        <p:txBody>
          <a:bodyPr/>
          <a:lstStyle/>
          <a:p>
            <a:fld id="{192036CF-16FB-45A1-BE76-402E678A6FB6}" type="slidenum">
              <a:rPr lang="en-US" smtClean="0"/>
              <a:t>4</a:t>
            </a:fld>
            <a:endParaRPr lang="en-US"/>
          </a:p>
        </p:txBody>
      </p:sp>
      <p:pic>
        <p:nvPicPr>
          <p:cNvPr id="7" name="Grafik 38">
            <a:extLst>
              <a:ext uri="{FF2B5EF4-FFF2-40B4-BE49-F238E27FC236}">
                <a16:creationId xmlns:a16="http://schemas.microsoft.com/office/drawing/2014/main" id="{33FCF5BA-9FEC-4AF9-AF5E-5214E713B0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55208" y="2846369"/>
            <a:ext cx="1994472" cy="1667565"/>
          </a:xfrm>
          <a:prstGeom prst="rect">
            <a:avLst/>
          </a:prstGeom>
        </p:spPr>
      </p:pic>
      <p:pic>
        <p:nvPicPr>
          <p:cNvPr id="8" name="Grafik 39">
            <a:extLst>
              <a:ext uri="{FF2B5EF4-FFF2-40B4-BE49-F238E27FC236}">
                <a16:creationId xmlns:a16="http://schemas.microsoft.com/office/drawing/2014/main" id="{C4D79211-864B-49B8-882A-40117FEE28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49442" y="1523706"/>
            <a:ext cx="4150892" cy="2507332"/>
          </a:xfrm>
          <a:prstGeom prst="rect">
            <a:avLst/>
          </a:prstGeom>
        </p:spPr>
      </p:pic>
      <p:pic>
        <p:nvPicPr>
          <p:cNvPr id="9" name="Grafik 46">
            <a:extLst>
              <a:ext uri="{FF2B5EF4-FFF2-40B4-BE49-F238E27FC236}">
                <a16:creationId xmlns:a16="http://schemas.microsoft.com/office/drawing/2014/main" id="{113B2065-D8E0-400D-BCE9-F6474AEEFE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376" r="3376"/>
          <a:stretch/>
        </p:blipFill>
        <p:spPr>
          <a:xfrm>
            <a:off x="3878628" y="1224731"/>
            <a:ext cx="1741866" cy="2806307"/>
          </a:xfrm>
          <a:prstGeom prst="rect">
            <a:avLst/>
          </a:prstGeom>
        </p:spPr>
      </p:pic>
      <p:pic>
        <p:nvPicPr>
          <p:cNvPr id="10" name="Grafik 40">
            <a:extLst>
              <a:ext uri="{FF2B5EF4-FFF2-40B4-BE49-F238E27FC236}">
                <a16:creationId xmlns:a16="http://schemas.microsoft.com/office/drawing/2014/main" id="{9845FDA6-F06C-407C-9507-D39D72297B4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501" b="1501"/>
          <a:stretch/>
        </p:blipFill>
        <p:spPr>
          <a:xfrm>
            <a:off x="7199773" y="4165236"/>
            <a:ext cx="2838472" cy="1835514"/>
          </a:xfrm>
          <a:prstGeom prst="rect">
            <a:avLst/>
          </a:prstGeom>
        </p:spPr>
      </p:pic>
      <p:pic>
        <p:nvPicPr>
          <p:cNvPr id="11" name="Grafik 36">
            <a:extLst>
              <a:ext uri="{FF2B5EF4-FFF2-40B4-BE49-F238E27FC236}">
                <a16:creationId xmlns:a16="http://schemas.microsoft.com/office/drawing/2014/main" id="{B9698A42-ADDA-4406-B43A-B00DBCD6A7E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8384" b="4818"/>
          <a:stretch/>
        </p:blipFill>
        <p:spPr>
          <a:xfrm>
            <a:off x="3878628" y="4156212"/>
            <a:ext cx="3187632" cy="1844537"/>
          </a:xfrm>
          <a:prstGeom prst="rect">
            <a:avLst/>
          </a:prstGeom>
        </p:spPr>
      </p:pic>
      <p:sp>
        <p:nvSpPr>
          <p:cNvPr id="12" name="Rechteck 24">
            <a:extLst>
              <a:ext uri="{FF2B5EF4-FFF2-40B4-BE49-F238E27FC236}">
                <a16:creationId xmlns:a16="http://schemas.microsoft.com/office/drawing/2014/main" id="{E4C419F4-C84F-423E-B3E0-0390C43F1C06}"/>
              </a:ext>
            </a:extLst>
          </p:cNvPr>
          <p:cNvSpPr/>
          <p:nvPr/>
        </p:nvSpPr>
        <p:spPr bwMode="gray">
          <a:xfrm>
            <a:off x="3089105" y="5207228"/>
            <a:ext cx="2209912" cy="490740"/>
          </a:xfrm>
          <a:prstGeom prst="rect">
            <a:avLst/>
          </a:prstGeom>
          <a:noFill/>
        </p:spPr>
        <p:txBody>
          <a:bodyPr vert="horz" wrap="square" lIns="0" tIns="0" rIns="0" bIns="0" rtlCol="0" anchor="ctr" anchorCtr="0">
            <a:noAutofit/>
          </a:bodyPr>
          <a:lstStyle/>
          <a:p>
            <a:pPr algn="ctr"/>
            <a:endParaRPr lang="en-US" sz="1400">
              <a:latin typeface="+mj-lt"/>
            </a:endParaRPr>
          </a:p>
        </p:txBody>
      </p:sp>
      <p:sp>
        <p:nvSpPr>
          <p:cNvPr id="13" name="Rechteck 27">
            <a:extLst>
              <a:ext uri="{FF2B5EF4-FFF2-40B4-BE49-F238E27FC236}">
                <a16:creationId xmlns:a16="http://schemas.microsoft.com/office/drawing/2014/main" id="{530A09B9-C956-41DE-A371-9DBA0763C158}"/>
              </a:ext>
            </a:extLst>
          </p:cNvPr>
          <p:cNvSpPr/>
          <p:nvPr/>
        </p:nvSpPr>
        <p:spPr bwMode="gray">
          <a:xfrm>
            <a:off x="5299012" y="5207228"/>
            <a:ext cx="2209912" cy="490740"/>
          </a:xfrm>
          <a:prstGeom prst="rect">
            <a:avLst/>
          </a:prstGeom>
          <a:noFill/>
        </p:spPr>
        <p:txBody>
          <a:bodyPr vert="horz" wrap="square" lIns="0" tIns="0" rIns="0" bIns="0" rtlCol="0" anchor="ctr" anchorCtr="0">
            <a:noAutofit/>
          </a:bodyPr>
          <a:lstStyle/>
          <a:p>
            <a:pPr algn="ctr"/>
            <a:endParaRPr lang="en-US" sz="1400">
              <a:latin typeface="+mj-lt"/>
            </a:endParaRPr>
          </a:p>
        </p:txBody>
      </p:sp>
      <p:sp>
        <p:nvSpPr>
          <p:cNvPr id="14" name="Rechteck 30">
            <a:extLst>
              <a:ext uri="{FF2B5EF4-FFF2-40B4-BE49-F238E27FC236}">
                <a16:creationId xmlns:a16="http://schemas.microsoft.com/office/drawing/2014/main" id="{E065BF77-E872-400C-8569-58A528A6B61F}"/>
              </a:ext>
            </a:extLst>
          </p:cNvPr>
          <p:cNvSpPr/>
          <p:nvPr/>
        </p:nvSpPr>
        <p:spPr bwMode="gray">
          <a:xfrm>
            <a:off x="7508925" y="5207228"/>
            <a:ext cx="2209912" cy="490740"/>
          </a:xfrm>
          <a:prstGeom prst="rect">
            <a:avLst/>
          </a:prstGeom>
          <a:noFill/>
        </p:spPr>
        <p:txBody>
          <a:bodyPr vert="horz" wrap="square" lIns="0" tIns="0" rIns="0" bIns="0" rtlCol="0" anchor="ctr" anchorCtr="0">
            <a:noAutofit/>
          </a:bodyPr>
          <a:lstStyle/>
          <a:p>
            <a:pPr algn="ctr"/>
            <a:endParaRPr lang="en-US" sz="1400">
              <a:latin typeface="+mj-lt"/>
            </a:endParaRPr>
          </a:p>
        </p:txBody>
      </p:sp>
      <p:sp>
        <p:nvSpPr>
          <p:cNvPr id="15" name="Title 8">
            <a:extLst>
              <a:ext uri="{FF2B5EF4-FFF2-40B4-BE49-F238E27FC236}">
                <a16:creationId xmlns:a16="http://schemas.microsoft.com/office/drawing/2014/main" id="{98F8B30A-8A97-49E7-BAE5-A854110C911A}"/>
              </a:ext>
            </a:extLst>
          </p:cNvPr>
          <p:cNvSpPr txBox="1">
            <a:spLocks/>
          </p:cNvSpPr>
          <p:nvPr/>
        </p:nvSpPr>
        <p:spPr bwMode="gray">
          <a:xfrm>
            <a:off x="10038248" y="1523706"/>
            <a:ext cx="1539390" cy="394486"/>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600" dirty="0"/>
              <a:t>Data privacy</a:t>
            </a:r>
            <a:br>
              <a:rPr lang="en-US" sz="1600" dirty="0"/>
            </a:br>
            <a:r>
              <a:rPr lang="pl-PL" sz="1600" dirty="0"/>
              <a:t>and</a:t>
            </a:r>
            <a:r>
              <a:rPr lang="en-US" sz="1600" dirty="0"/>
              <a:t> compliance</a:t>
            </a:r>
          </a:p>
        </p:txBody>
      </p:sp>
      <p:sp>
        <p:nvSpPr>
          <p:cNvPr id="16" name="Title 8">
            <a:extLst>
              <a:ext uri="{FF2B5EF4-FFF2-40B4-BE49-F238E27FC236}">
                <a16:creationId xmlns:a16="http://schemas.microsoft.com/office/drawing/2014/main" id="{D93191FB-0B4A-4557-B460-1A3A12435799}"/>
              </a:ext>
            </a:extLst>
          </p:cNvPr>
          <p:cNvSpPr txBox="1">
            <a:spLocks/>
          </p:cNvSpPr>
          <p:nvPr/>
        </p:nvSpPr>
        <p:spPr bwMode="gray">
          <a:xfrm>
            <a:off x="10171760" y="5606264"/>
            <a:ext cx="1214112" cy="394486"/>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600"/>
              <a:t>Real vs. </a:t>
            </a:r>
            <a:br>
              <a:rPr lang="en-US" sz="1600"/>
            </a:br>
            <a:r>
              <a:rPr lang="en-US" sz="1600"/>
              <a:t>fake news</a:t>
            </a:r>
          </a:p>
        </p:txBody>
      </p:sp>
      <p:sp>
        <p:nvSpPr>
          <p:cNvPr id="17" name="Title 8">
            <a:extLst>
              <a:ext uri="{FF2B5EF4-FFF2-40B4-BE49-F238E27FC236}">
                <a16:creationId xmlns:a16="http://schemas.microsoft.com/office/drawing/2014/main" id="{9A937341-9EE4-4E71-B1F2-2CC16B45EF93}"/>
              </a:ext>
            </a:extLst>
          </p:cNvPr>
          <p:cNvSpPr txBox="1">
            <a:spLocks/>
          </p:cNvSpPr>
          <p:nvPr/>
        </p:nvSpPr>
        <p:spPr bwMode="gray">
          <a:xfrm>
            <a:off x="2111385" y="5621453"/>
            <a:ext cx="1707928" cy="379297"/>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600" dirty="0"/>
              <a:t>Over-regulation</a:t>
            </a:r>
          </a:p>
        </p:txBody>
      </p:sp>
      <p:sp>
        <p:nvSpPr>
          <p:cNvPr id="18" name="Title 8">
            <a:extLst>
              <a:ext uri="{FF2B5EF4-FFF2-40B4-BE49-F238E27FC236}">
                <a16:creationId xmlns:a16="http://schemas.microsoft.com/office/drawing/2014/main" id="{C86054D7-840A-4704-AEDD-25124B71E977}"/>
              </a:ext>
            </a:extLst>
          </p:cNvPr>
          <p:cNvSpPr txBox="1">
            <a:spLocks/>
          </p:cNvSpPr>
          <p:nvPr/>
        </p:nvSpPr>
        <p:spPr bwMode="gray">
          <a:xfrm>
            <a:off x="428626" y="4083625"/>
            <a:ext cx="1193072" cy="470077"/>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600"/>
              <a:t>Geopolitical </a:t>
            </a:r>
            <a:br>
              <a:rPr lang="en-US" sz="1600"/>
            </a:br>
            <a:r>
              <a:rPr lang="en-US" sz="1600"/>
              <a:t>uncertainty</a:t>
            </a:r>
          </a:p>
        </p:txBody>
      </p:sp>
      <p:sp>
        <p:nvSpPr>
          <p:cNvPr id="19" name="Title 8">
            <a:extLst>
              <a:ext uri="{FF2B5EF4-FFF2-40B4-BE49-F238E27FC236}">
                <a16:creationId xmlns:a16="http://schemas.microsoft.com/office/drawing/2014/main" id="{76754594-9F84-4120-B19C-9D0270B631CE}"/>
              </a:ext>
            </a:extLst>
          </p:cNvPr>
          <p:cNvSpPr txBox="1">
            <a:spLocks/>
          </p:cNvSpPr>
          <p:nvPr/>
        </p:nvSpPr>
        <p:spPr bwMode="gray">
          <a:xfrm>
            <a:off x="2037189" y="1229071"/>
            <a:ext cx="1708008" cy="449147"/>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600"/>
              <a:t>Economic </a:t>
            </a:r>
            <a:br>
              <a:rPr lang="en-US" sz="1600"/>
            </a:br>
            <a:r>
              <a:rPr lang="en-US" sz="1600"/>
              <a:t>outlook unclear</a:t>
            </a:r>
          </a:p>
        </p:txBody>
      </p:sp>
    </p:spTree>
    <p:extLst>
      <p:ext uri="{BB962C8B-B14F-4D97-AF65-F5344CB8AC3E}">
        <p14:creationId xmlns:p14="http://schemas.microsoft.com/office/powerpoint/2010/main" val="421533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28C9-659E-49F2-BFF5-2C6194E6ED61}"/>
              </a:ext>
            </a:extLst>
          </p:cNvPr>
          <p:cNvSpPr>
            <a:spLocks noGrp="1"/>
          </p:cNvSpPr>
          <p:nvPr>
            <p:ph type="title"/>
          </p:nvPr>
        </p:nvSpPr>
        <p:spPr/>
        <p:txBody>
          <a:bodyPr/>
          <a:lstStyle/>
          <a:p>
            <a:r>
              <a:rPr lang="en-US" dirty="0"/>
              <a:t>Conclusion</a:t>
            </a:r>
          </a:p>
        </p:txBody>
      </p:sp>
      <p:sp>
        <p:nvSpPr>
          <p:cNvPr id="3" name="Date Placeholder 2">
            <a:extLst>
              <a:ext uri="{FF2B5EF4-FFF2-40B4-BE49-F238E27FC236}">
                <a16:creationId xmlns:a16="http://schemas.microsoft.com/office/drawing/2014/main" id="{918B981A-AE3D-4C78-B953-9BCBD3F3B281}"/>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BD7F9C8E-E150-4143-AA47-D7BDE339F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3E654-D953-4D44-9226-2BF4AADC5A6A}"/>
              </a:ext>
            </a:extLst>
          </p:cNvPr>
          <p:cNvSpPr>
            <a:spLocks noGrp="1"/>
          </p:cNvSpPr>
          <p:nvPr>
            <p:ph type="sldNum" sz="quarter" idx="12"/>
          </p:nvPr>
        </p:nvSpPr>
        <p:spPr/>
        <p:txBody>
          <a:bodyPr/>
          <a:lstStyle/>
          <a:p>
            <a:fld id="{192036CF-16FB-45A1-BE76-402E678A6FB6}" type="slidenum">
              <a:rPr lang="en-US" smtClean="0"/>
              <a:t>40</a:t>
            </a:fld>
            <a:endParaRPr lang="en-US"/>
          </a:p>
        </p:txBody>
      </p:sp>
      <p:sp>
        <p:nvSpPr>
          <p:cNvPr id="6" name="Subtitle 5">
            <a:extLst>
              <a:ext uri="{FF2B5EF4-FFF2-40B4-BE49-F238E27FC236}">
                <a16:creationId xmlns:a16="http://schemas.microsoft.com/office/drawing/2014/main" id="{DAB2A9EE-6D5F-4D9E-A2B4-7229FE4F5F6A}"/>
              </a:ext>
            </a:extLst>
          </p:cNvPr>
          <p:cNvSpPr>
            <a:spLocks noGrp="1"/>
          </p:cNvSpPr>
          <p:nvPr>
            <p:ph type="subTitle" idx="1"/>
          </p:nvPr>
        </p:nvSpPr>
        <p:spPr/>
        <p:txBody>
          <a:bodyPr/>
          <a:lstStyle/>
          <a:p>
            <a:endParaRPr lang="en-US"/>
          </a:p>
        </p:txBody>
      </p:sp>
      <p:sp>
        <p:nvSpPr>
          <p:cNvPr id="36" name="Rechteck 7">
            <a:extLst>
              <a:ext uri="{FF2B5EF4-FFF2-40B4-BE49-F238E27FC236}">
                <a16:creationId xmlns:a16="http://schemas.microsoft.com/office/drawing/2014/main" id="{B4EEDDFD-6C86-40D3-86C2-5A1CDDA05CD3}"/>
              </a:ext>
            </a:extLst>
          </p:cNvPr>
          <p:cNvSpPr/>
          <p:nvPr/>
        </p:nvSpPr>
        <p:spPr bwMode="gray">
          <a:xfrm rot="10800000" flipH="1" flipV="1">
            <a:off x="927007" y="1884363"/>
            <a:ext cx="4861017" cy="1775926"/>
          </a:xfrm>
          <a:prstGeom prst="rect">
            <a:avLst/>
          </a:prstGeom>
          <a:gradFill flip="none" rotWithShape="1">
            <a:gsLst>
              <a:gs pos="0">
                <a:schemeClr val="accent6"/>
              </a:gs>
              <a:gs pos="96000">
                <a:schemeClr val="tx2"/>
              </a:gs>
            </a:gsLst>
            <a:lin ang="19800000" scaled="0"/>
            <a:tileRect/>
          </a:gradFill>
        </p:spPr>
        <p:txBody>
          <a:bodyPr vert="horz" wrap="square" lIns="583200" tIns="745200" rIns="583200" bIns="720000" rtlCol="0" anchor="t">
            <a:noAutofit/>
          </a:bodyPr>
          <a:lstStyle/>
          <a:p>
            <a:pPr defTabSz="914126">
              <a:spcBef>
                <a:spcPct val="0"/>
              </a:spcBef>
            </a:pPr>
            <a:endParaRPr lang="en-US" sz="3600" b="1">
              <a:solidFill>
                <a:schemeClr val="tx1"/>
              </a:solidFill>
              <a:latin typeface="+mj-lt"/>
              <a:ea typeface="+mj-ea"/>
              <a:cs typeface="+mj-cs"/>
            </a:endParaRPr>
          </a:p>
        </p:txBody>
      </p:sp>
      <p:sp>
        <p:nvSpPr>
          <p:cNvPr id="37" name="Rechteck 12">
            <a:extLst>
              <a:ext uri="{FF2B5EF4-FFF2-40B4-BE49-F238E27FC236}">
                <a16:creationId xmlns:a16="http://schemas.microsoft.com/office/drawing/2014/main" id="{E0F48034-D52D-4C0A-8911-B5F88BD32E61}"/>
              </a:ext>
            </a:extLst>
          </p:cNvPr>
          <p:cNvSpPr/>
          <p:nvPr/>
        </p:nvSpPr>
        <p:spPr bwMode="gray">
          <a:xfrm>
            <a:off x="926977" y="1884363"/>
            <a:ext cx="4795169" cy="171169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38" name="Rechteck 16">
            <a:extLst>
              <a:ext uri="{FF2B5EF4-FFF2-40B4-BE49-F238E27FC236}">
                <a16:creationId xmlns:a16="http://schemas.microsoft.com/office/drawing/2014/main" id="{6CDAB6F2-3704-4727-9F17-F6F06CD9AB2D}"/>
              </a:ext>
            </a:extLst>
          </p:cNvPr>
          <p:cNvSpPr/>
          <p:nvPr/>
        </p:nvSpPr>
        <p:spPr>
          <a:xfrm>
            <a:off x="851269" y="2264427"/>
            <a:ext cx="807514" cy="830997"/>
          </a:xfrm>
          <a:prstGeom prst="rect">
            <a:avLst/>
          </a:prstGeom>
        </p:spPr>
        <p:txBody>
          <a:bodyPr wrap="square" anchor="ctr">
            <a:spAutoFit/>
          </a:bodyPr>
          <a:lstStyle/>
          <a:p>
            <a:pPr defTabSz="914126">
              <a:spcBef>
                <a:spcPct val="0"/>
              </a:spcBef>
            </a:pPr>
            <a:r>
              <a:rPr lang="en-US" sz="4800" dirty="0">
                <a:cs typeface="FiraGO Light" panose="020B0403050000020004" pitchFamily="34" charset="0"/>
              </a:rPr>
              <a:t>1</a:t>
            </a:r>
            <a:endParaRPr lang="en-US" sz="2800" dirty="0">
              <a:cs typeface="FiraGO Light" panose="020B0403050000020004" pitchFamily="34" charset="0"/>
            </a:endParaRPr>
          </a:p>
        </p:txBody>
      </p:sp>
      <p:sp>
        <p:nvSpPr>
          <p:cNvPr id="39" name="Rechteck 17">
            <a:extLst>
              <a:ext uri="{FF2B5EF4-FFF2-40B4-BE49-F238E27FC236}">
                <a16:creationId xmlns:a16="http://schemas.microsoft.com/office/drawing/2014/main" id="{E6BEDC2C-4B25-4B5E-84ED-655435850989}"/>
              </a:ext>
            </a:extLst>
          </p:cNvPr>
          <p:cNvSpPr/>
          <p:nvPr/>
        </p:nvSpPr>
        <p:spPr>
          <a:xfrm>
            <a:off x="1735360" y="2079761"/>
            <a:ext cx="3663926" cy="1200329"/>
          </a:xfrm>
          <a:prstGeom prst="rect">
            <a:avLst/>
          </a:prstGeom>
        </p:spPr>
        <p:txBody>
          <a:bodyPr wrap="square" anchor="ctr">
            <a:spAutoFit/>
          </a:bodyPr>
          <a:lstStyle/>
          <a:p>
            <a:r>
              <a:rPr lang="en-US" b="1" dirty="0">
                <a:latin typeface="+mj-lt"/>
                <a:cs typeface="FiraGO Medium" panose="020B0603050000020004" pitchFamily="34" charset="0"/>
              </a:rPr>
              <a:t>Automotive industry </a:t>
            </a:r>
            <a:r>
              <a:rPr lang="en-US" dirty="0">
                <a:latin typeface="+mj-lt"/>
                <a:cs typeface="FiraGO Medium" panose="020B0603050000020004" pitchFamily="34" charset="0"/>
              </a:rPr>
              <a:t>is under </a:t>
            </a:r>
            <a:br>
              <a:rPr lang="en-US" dirty="0">
                <a:latin typeface="+mj-lt"/>
                <a:cs typeface="FiraGO Medium" panose="020B0603050000020004" pitchFamily="34" charset="0"/>
              </a:rPr>
            </a:br>
            <a:r>
              <a:rPr lang="en-US" dirty="0">
                <a:latin typeface="+mj-lt"/>
                <a:cs typeface="FiraGO Medium" panose="020B0603050000020004" pitchFamily="34" charset="0"/>
              </a:rPr>
              <a:t>a massive redefinition process and needs </a:t>
            </a:r>
            <a:r>
              <a:rPr lang="en-US" b="1" dirty="0">
                <a:latin typeface="+mj-lt"/>
                <a:cs typeface="FiraGO Medium" panose="020B0603050000020004" pitchFamily="34" charset="0"/>
              </a:rPr>
              <a:t>new business models </a:t>
            </a:r>
            <a:r>
              <a:rPr lang="en-US" dirty="0">
                <a:latin typeface="+mj-lt"/>
                <a:cs typeface="FiraGO Medium" panose="020B0603050000020004" pitchFamily="34" charset="0"/>
              </a:rPr>
              <a:t>for growth</a:t>
            </a:r>
          </a:p>
        </p:txBody>
      </p:sp>
      <p:cxnSp>
        <p:nvCxnSpPr>
          <p:cNvPr id="40" name="Gerader Verbinder 19">
            <a:extLst>
              <a:ext uri="{FF2B5EF4-FFF2-40B4-BE49-F238E27FC236}">
                <a16:creationId xmlns:a16="http://schemas.microsoft.com/office/drawing/2014/main" id="{7C111A0D-54BF-49F5-A7A4-D97281A7CF24}"/>
              </a:ext>
            </a:extLst>
          </p:cNvPr>
          <p:cNvCxnSpPr>
            <a:cxnSpLocks/>
          </p:cNvCxnSpPr>
          <p:nvPr/>
        </p:nvCxnSpPr>
        <p:spPr bwMode="gray">
          <a:xfrm flipH="1">
            <a:off x="1527284" y="2242281"/>
            <a:ext cx="2" cy="8752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hteck 7">
            <a:extLst>
              <a:ext uri="{FF2B5EF4-FFF2-40B4-BE49-F238E27FC236}">
                <a16:creationId xmlns:a16="http://schemas.microsoft.com/office/drawing/2014/main" id="{2C4C5857-7519-442B-923A-55773B8F9BE5}"/>
              </a:ext>
            </a:extLst>
          </p:cNvPr>
          <p:cNvSpPr/>
          <p:nvPr/>
        </p:nvSpPr>
        <p:spPr bwMode="gray">
          <a:xfrm rot="10800000" flipH="1" flipV="1">
            <a:off x="6718434" y="1884363"/>
            <a:ext cx="4864479" cy="1775926"/>
          </a:xfrm>
          <a:prstGeom prst="rect">
            <a:avLst/>
          </a:prstGeom>
          <a:gradFill flip="none" rotWithShape="1">
            <a:gsLst>
              <a:gs pos="0">
                <a:schemeClr val="accent6"/>
              </a:gs>
              <a:gs pos="96000">
                <a:schemeClr val="tx2"/>
              </a:gs>
            </a:gsLst>
            <a:lin ang="19800000" scaled="0"/>
            <a:tileRect/>
          </a:gradFill>
        </p:spPr>
        <p:txBody>
          <a:bodyPr vert="horz" wrap="square" lIns="583200" tIns="745200" rIns="583200" bIns="720000" rtlCol="0" anchor="t">
            <a:noAutofit/>
          </a:bodyPr>
          <a:lstStyle/>
          <a:p>
            <a:pPr defTabSz="914126">
              <a:spcBef>
                <a:spcPct val="0"/>
              </a:spcBef>
            </a:pPr>
            <a:endParaRPr lang="en-US" sz="3600" b="1">
              <a:solidFill>
                <a:schemeClr val="tx1"/>
              </a:solidFill>
              <a:latin typeface="+mj-lt"/>
              <a:ea typeface="+mj-ea"/>
              <a:cs typeface="+mj-cs"/>
            </a:endParaRPr>
          </a:p>
        </p:txBody>
      </p:sp>
      <p:sp>
        <p:nvSpPr>
          <p:cNvPr id="43" name="Rechteck 12">
            <a:extLst>
              <a:ext uri="{FF2B5EF4-FFF2-40B4-BE49-F238E27FC236}">
                <a16:creationId xmlns:a16="http://schemas.microsoft.com/office/drawing/2014/main" id="{8372BB48-E33A-4CC4-B156-A7F9EF754968}"/>
              </a:ext>
            </a:extLst>
          </p:cNvPr>
          <p:cNvSpPr/>
          <p:nvPr/>
        </p:nvSpPr>
        <p:spPr bwMode="gray">
          <a:xfrm>
            <a:off x="6718434" y="1884363"/>
            <a:ext cx="4799021" cy="171169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44" name="Rechteck 16">
            <a:extLst>
              <a:ext uri="{FF2B5EF4-FFF2-40B4-BE49-F238E27FC236}">
                <a16:creationId xmlns:a16="http://schemas.microsoft.com/office/drawing/2014/main" id="{7EF467CB-EC79-430A-83D7-8C3598DCE9E2}"/>
              </a:ext>
            </a:extLst>
          </p:cNvPr>
          <p:cNvSpPr/>
          <p:nvPr/>
        </p:nvSpPr>
        <p:spPr>
          <a:xfrm>
            <a:off x="6646158" y="2264427"/>
            <a:ext cx="807514" cy="830997"/>
          </a:xfrm>
          <a:prstGeom prst="rect">
            <a:avLst/>
          </a:prstGeom>
        </p:spPr>
        <p:txBody>
          <a:bodyPr wrap="square" anchor="ctr">
            <a:spAutoFit/>
          </a:bodyPr>
          <a:lstStyle/>
          <a:p>
            <a:pPr defTabSz="914126">
              <a:spcBef>
                <a:spcPct val="0"/>
              </a:spcBef>
            </a:pPr>
            <a:r>
              <a:rPr lang="en-US" sz="4800">
                <a:cs typeface="FiraGO Light" panose="020B0403050000020004" pitchFamily="34" charset="0"/>
              </a:rPr>
              <a:t>2</a:t>
            </a:r>
            <a:endParaRPr lang="en-US" sz="2800">
              <a:cs typeface="FiraGO Light" panose="020B0403050000020004" pitchFamily="34" charset="0"/>
            </a:endParaRPr>
          </a:p>
        </p:txBody>
      </p:sp>
      <p:sp>
        <p:nvSpPr>
          <p:cNvPr id="45" name="Rechteck 17">
            <a:extLst>
              <a:ext uri="{FF2B5EF4-FFF2-40B4-BE49-F238E27FC236}">
                <a16:creationId xmlns:a16="http://schemas.microsoft.com/office/drawing/2014/main" id="{E30501A1-D764-4B5A-8262-2DAE4C621E14}"/>
              </a:ext>
            </a:extLst>
          </p:cNvPr>
          <p:cNvSpPr/>
          <p:nvPr/>
        </p:nvSpPr>
        <p:spPr>
          <a:xfrm>
            <a:off x="7530249" y="2079760"/>
            <a:ext cx="3663926" cy="1200329"/>
          </a:xfrm>
          <a:prstGeom prst="rect">
            <a:avLst/>
          </a:prstGeom>
        </p:spPr>
        <p:txBody>
          <a:bodyPr wrap="square" anchor="ctr">
            <a:spAutoFit/>
          </a:bodyPr>
          <a:lstStyle/>
          <a:p>
            <a:r>
              <a:rPr lang="en-US" dirty="0">
                <a:cs typeface="FiraGO Medium" panose="020B0603050000020004" pitchFamily="34" charset="0"/>
              </a:rPr>
              <a:t>New competitive battleground is not around hardware but about </a:t>
            </a:r>
            <a:r>
              <a:rPr lang="en-US" b="1" dirty="0">
                <a:cs typeface="FiraGO Medium" panose="020B0603050000020004" pitchFamily="34" charset="0"/>
              </a:rPr>
              <a:t>services, data, mobility </a:t>
            </a:r>
            <a:r>
              <a:rPr lang="en-US" dirty="0">
                <a:cs typeface="FiraGO Medium" panose="020B0603050000020004" pitchFamily="34" charset="0"/>
              </a:rPr>
              <a:t>and an </a:t>
            </a:r>
            <a:r>
              <a:rPr lang="en-US" b="1" dirty="0">
                <a:cs typeface="FiraGO Medium" panose="020B0603050000020004" pitchFamily="34" charset="0"/>
              </a:rPr>
              <a:t>ecosystem play</a:t>
            </a:r>
          </a:p>
        </p:txBody>
      </p:sp>
      <p:cxnSp>
        <p:nvCxnSpPr>
          <p:cNvPr id="46" name="Gerader Verbinder 19">
            <a:extLst>
              <a:ext uri="{FF2B5EF4-FFF2-40B4-BE49-F238E27FC236}">
                <a16:creationId xmlns:a16="http://schemas.microsoft.com/office/drawing/2014/main" id="{F3DEB316-DBB0-4532-981C-1DA908A9B40B}"/>
              </a:ext>
            </a:extLst>
          </p:cNvPr>
          <p:cNvCxnSpPr>
            <a:cxnSpLocks/>
          </p:cNvCxnSpPr>
          <p:nvPr/>
        </p:nvCxnSpPr>
        <p:spPr bwMode="gray">
          <a:xfrm flipH="1">
            <a:off x="7322173" y="2242281"/>
            <a:ext cx="2" cy="8752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Rechteck 7">
            <a:extLst>
              <a:ext uri="{FF2B5EF4-FFF2-40B4-BE49-F238E27FC236}">
                <a16:creationId xmlns:a16="http://schemas.microsoft.com/office/drawing/2014/main" id="{8C60A409-17D3-4E82-90E4-B38A4EA15D3B}"/>
              </a:ext>
            </a:extLst>
          </p:cNvPr>
          <p:cNvSpPr/>
          <p:nvPr/>
        </p:nvSpPr>
        <p:spPr bwMode="gray">
          <a:xfrm rot="10800000" flipH="1" flipV="1">
            <a:off x="927007" y="4223571"/>
            <a:ext cx="4861017" cy="1775926"/>
          </a:xfrm>
          <a:prstGeom prst="rect">
            <a:avLst/>
          </a:prstGeom>
          <a:gradFill flip="none" rotWithShape="1">
            <a:gsLst>
              <a:gs pos="0">
                <a:schemeClr val="accent6"/>
              </a:gs>
              <a:gs pos="96000">
                <a:schemeClr val="tx2"/>
              </a:gs>
            </a:gsLst>
            <a:lin ang="19800000" scaled="0"/>
            <a:tileRect/>
          </a:gradFill>
        </p:spPr>
        <p:txBody>
          <a:bodyPr vert="horz" wrap="square" lIns="583200" tIns="745200" rIns="583200" bIns="720000" rtlCol="0" anchor="t">
            <a:noAutofit/>
          </a:bodyPr>
          <a:lstStyle/>
          <a:p>
            <a:pPr defTabSz="914126">
              <a:spcBef>
                <a:spcPct val="0"/>
              </a:spcBef>
            </a:pPr>
            <a:endParaRPr lang="en-US" sz="3600" b="1">
              <a:solidFill>
                <a:schemeClr val="tx1"/>
              </a:solidFill>
              <a:latin typeface="+mj-lt"/>
              <a:ea typeface="+mj-ea"/>
              <a:cs typeface="+mj-cs"/>
            </a:endParaRPr>
          </a:p>
        </p:txBody>
      </p:sp>
      <p:sp>
        <p:nvSpPr>
          <p:cNvPr id="49" name="Rechteck 12">
            <a:extLst>
              <a:ext uri="{FF2B5EF4-FFF2-40B4-BE49-F238E27FC236}">
                <a16:creationId xmlns:a16="http://schemas.microsoft.com/office/drawing/2014/main" id="{D2CEDDF3-85C3-4FD5-B289-8C9605661A28}"/>
              </a:ext>
            </a:extLst>
          </p:cNvPr>
          <p:cNvSpPr/>
          <p:nvPr/>
        </p:nvSpPr>
        <p:spPr bwMode="gray">
          <a:xfrm>
            <a:off x="926977" y="4223571"/>
            <a:ext cx="4795169" cy="171169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50" name="Rechteck 16">
            <a:extLst>
              <a:ext uri="{FF2B5EF4-FFF2-40B4-BE49-F238E27FC236}">
                <a16:creationId xmlns:a16="http://schemas.microsoft.com/office/drawing/2014/main" id="{CD291EEE-4080-4955-918A-3ABCB5F87492}"/>
              </a:ext>
            </a:extLst>
          </p:cNvPr>
          <p:cNvSpPr/>
          <p:nvPr/>
        </p:nvSpPr>
        <p:spPr>
          <a:xfrm>
            <a:off x="851269" y="4603635"/>
            <a:ext cx="807514" cy="830997"/>
          </a:xfrm>
          <a:prstGeom prst="rect">
            <a:avLst/>
          </a:prstGeom>
        </p:spPr>
        <p:txBody>
          <a:bodyPr wrap="square" anchor="ctr">
            <a:spAutoFit/>
          </a:bodyPr>
          <a:lstStyle/>
          <a:p>
            <a:pPr defTabSz="914126">
              <a:spcBef>
                <a:spcPct val="0"/>
              </a:spcBef>
            </a:pPr>
            <a:r>
              <a:rPr lang="en-US" sz="4800">
                <a:cs typeface="FiraGO Light" panose="020B0403050000020004" pitchFamily="34" charset="0"/>
              </a:rPr>
              <a:t>3</a:t>
            </a:r>
            <a:endParaRPr lang="en-US" sz="2800">
              <a:cs typeface="FiraGO Light" panose="020B0403050000020004" pitchFamily="34" charset="0"/>
            </a:endParaRPr>
          </a:p>
        </p:txBody>
      </p:sp>
      <p:sp>
        <p:nvSpPr>
          <p:cNvPr id="51" name="Rechteck 17">
            <a:extLst>
              <a:ext uri="{FF2B5EF4-FFF2-40B4-BE49-F238E27FC236}">
                <a16:creationId xmlns:a16="http://schemas.microsoft.com/office/drawing/2014/main" id="{031B3244-F650-4859-AC39-D70C301D9D6B}"/>
              </a:ext>
            </a:extLst>
          </p:cNvPr>
          <p:cNvSpPr/>
          <p:nvPr/>
        </p:nvSpPr>
        <p:spPr>
          <a:xfrm>
            <a:off x="1735360" y="4418968"/>
            <a:ext cx="3663926" cy="1200329"/>
          </a:xfrm>
          <a:prstGeom prst="rect">
            <a:avLst/>
          </a:prstGeom>
        </p:spPr>
        <p:txBody>
          <a:bodyPr wrap="square" anchor="ctr">
            <a:spAutoFit/>
          </a:bodyPr>
          <a:lstStyle/>
          <a:p>
            <a:r>
              <a:rPr lang="en-US" b="1" dirty="0">
                <a:cs typeface="FiraGO Medium" panose="020B0603050000020004" pitchFamily="34" charset="0"/>
              </a:rPr>
              <a:t>OEMs</a:t>
            </a:r>
            <a:r>
              <a:rPr lang="en-US" dirty="0">
                <a:cs typeface="FiraGO Medium" panose="020B0603050000020004" pitchFamily="34" charset="0"/>
              </a:rPr>
              <a:t> and</a:t>
            </a:r>
            <a:r>
              <a:rPr lang="en-US" b="1" dirty="0">
                <a:cs typeface="FiraGO Medium" panose="020B0603050000020004" pitchFamily="34" charset="0"/>
              </a:rPr>
              <a:t> Tier1 </a:t>
            </a:r>
            <a:r>
              <a:rPr lang="en-US" dirty="0">
                <a:cs typeface="FiraGO Medium" panose="020B0603050000020004" pitchFamily="34" charset="0"/>
              </a:rPr>
              <a:t>are looking for their place in the value chain and need to invest heavily in </a:t>
            </a:r>
            <a:r>
              <a:rPr lang="en-US" b="1" dirty="0">
                <a:cs typeface="FiraGO Medium" panose="020B0603050000020004" pitchFamily="34" charset="0"/>
              </a:rPr>
              <a:t>new technologies</a:t>
            </a:r>
          </a:p>
        </p:txBody>
      </p:sp>
      <p:cxnSp>
        <p:nvCxnSpPr>
          <p:cNvPr id="52" name="Gerader Verbinder 19">
            <a:extLst>
              <a:ext uri="{FF2B5EF4-FFF2-40B4-BE49-F238E27FC236}">
                <a16:creationId xmlns:a16="http://schemas.microsoft.com/office/drawing/2014/main" id="{89ACBB2E-AD2F-4199-88F8-199638B7E576}"/>
              </a:ext>
            </a:extLst>
          </p:cNvPr>
          <p:cNvCxnSpPr>
            <a:cxnSpLocks/>
          </p:cNvCxnSpPr>
          <p:nvPr/>
        </p:nvCxnSpPr>
        <p:spPr bwMode="gray">
          <a:xfrm flipH="1">
            <a:off x="1527284" y="4581489"/>
            <a:ext cx="2" cy="8752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Rechteck 7">
            <a:extLst>
              <a:ext uri="{FF2B5EF4-FFF2-40B4-BE49-F238E27FC236}">
                <a16:creationId xmlns:a16="http://schemas.microsoft.com/office/drawing/2014/main" id="{32D7CCFA-AB09-4CAE-9816-49337EBA1900}"/>
              </a:ext>
            </a:extLst>
          </p:cNvPr>
          <p:cNvSpPr/>
          <p:nvPr/>
        </p:nvSpPr>
        <p:spPr bwMode="gray">
          <a:xfrm rot="10800000" flipH="1" flipV="1">
            <a:off x="6718434" y="4223571"/>
            <a:ext cx="4864479" cy="1775926"/>
          </a:xfrm>
          <a:prstGeom prst="rect">
            <a:avLst/>
          </a:prstGeom>
          <a:gradFill flip="none" rotWithShape="1">
            <a:gsLst>
              <a:gs pos="0">
                <a:schemeClr val="accent6"/>
              </a:gs>
              <a:gs pos="96000">
                <a:schemeClr val="tx2"/>
              </a:gs>
            </a:gsLst>
            <a:lin ang="19800000" scaled="0"/>
            <a:tileRect/>
          </a:gradFill>
        </p:spPr>
        <p:txBody>
          <a:bodyPr vert="horz" wrap="square" lIns="583200" tIns="745200" rIns="583200" bIns="720000" rtlCol="0" anchor="t">
            <a:noAutofit/>
          </a:bodyPr>
          <a:lstStyle/>
          <a:p>
            <a:pPr defTabSz="914126">
              <a:spcBef>
                <a:spcPct val="0"/>
              </a:spcBef>
            </a:pPr>
            <a:endParaRPr lang="en-US" sz="3600" b="1">
              <a:solidFill>
                <a:schemeClr val="tx1"/>
              </a:solidFill>
              <a:latin typeface="+mj-lt"/>
              <a:ea typeface="+mj-ea"/>
              <a:cs typeface="+mj-cs"/>
            </a:endParaRPr>
          </a:p>
        </p:txBody>
      </p:sp>
      <p:sp>
        <p:nvSpPr>
          <p:cNvPr id="55" name="Rechteck 12">
            <a:extLst>
              <a:ext uri="{FF2B5EF4-FFF2-40B4-BE49-F238E27FC236}">
                <a16:creationId xmlns:a16="http://schemas.microsoft.com/office/drawing/2014/main" id="{52EE90E3-C163-4CB1-8BC3-8A1F84146AE3}"/>
              </a:ext>
            </a:extLst>
          </p:cNvPr>
          <p:cNvSpPr/>
          <p:nvPr/>
        </p:nvSpPr>
        <p:spPr bwMode="gray">
          <a:xfrm>
            <a:off x="6718434" y="4223571"/>
            <a:ext cx="4799021" cy="171169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56" name="Rechteck 16">
            <a:extLst>
              <a:ext uri="{FF2B5EF4-FFF2-40B4-BE49-F238E27FC236}">
                <a16:creationId xmlns:a16="http://schemas.microsoft.com/office/drawing/2014/main" id="{89069047-8982-4251-A257-788953CAACC4}"/>
              </a:ext>
            </a:extLst>
          </p:cNvPr>
          <p:cNvSpPr/>
          <p:nvPr/>
        </p:nvSpPr>
        <p:spPr>
          <a:xfrm>
            <a:off x="6646158" y="4603635"/>
            <a:ext cx="807514" cy="830997"/>
          </a:xfrm>
          <a:prstGeom prst="rect">
            <a:avLst/>
          </a:prstGeom>
        </p:spPr>
        <p:txBody>
          <a:bodyPr wrap="square" anchor="ctr">
            <a:spAutoFit/>
          </a:bodyPr>
          <a:lstStyle/>
          <a:p>
            <a:pPr defTabSz="914126">
              <a:spcBef>
                <a:spcPct val="0"/>
              </a:spcBef>
            </a:pPr>
            <a:r>
              <a:rPr lang="en-US" sz="4800">
                <a:cs typeface="FiraGO Light" panose="020B0403050000020004" pitchFamily="34" charset="0"/>
              </a:rPr>
              <a:t>4</a:t>
            </a:r>
            <a:endParaRPr lang="en-US" sz="2800">
              <a:cs typeface="FiraGO Light" panose="020B0403050000020004" pitchFamily="34" charset="0"/>
            </a:endParaRPr>
          </a:p>
        </p:txBody>
      </p:sp>
      <p:sp>
        <p:nvSpPr>
          <p:cNvPr id="57" name="Rechteck 17">
            <a:extLst>
              <a:ext uri="{FF2B5EF4-FFF2-40B4-BE49-F238E27FC236}">
                <a16:creationId xmlns:a16="http://schemas.microsoft.com/office/drawing/2014/main" id="{C731D0E2-A33A-439D-AE4A-BB69E3F8158B}"/>
              </a:ext>
            </a:extLst>
          </p:cNvPr>
          <p:cNvSpPr/>
          <p:nvPr/>
        </p:nvSpPr>
        <p:spPr>
          <a:xfrm>
            <a:off x="7530249" y="4418969"/>
            <a:ext cx="3663926" cy="1200329"/>
          </a:xfrm>
          <a:prstGeom prst="rect">
            <a:avLst/>
          </a:prstGeom>
        </p:spPr>
        <p:txBody>
          <a:bodyPr wrap="square" anchor="ctr">
            <a:spAutoFit/>
          </a:bodyPr>
          <a:lstStyle/>
          <a:p>
            <a:r>
              <a:rPr lang="en-US" b="1" dirty="0">
                <a:latin typeface="+mj-lt"/>
                <a:cs typeface="FiraGO Medium" panose="020B0603050000020004" pitchFamily="34" charset="0"/>
              </a:rPr>
              <a:t>HERE</a:t>
            </a:r>
            <a:r>
              <a:rPr lang="en-US" dirty="0">
                <a:latin typeface="+mj-lt"/>
                <a:cs typeface="FiraGO Medium" panose="020B0603050000020004" pitchFamily="34" charset="0"/>
              </a:rPr>
              <a:t> brings</a:t>
            </a:r>
            <a:r>
              <a:rPr lang="en-US" b="1" dirty="0">
                <a:latin typeface="+mj-lt"/>
                <a:cs typeface="FiraGO Medium" panose="020B0603050000020004" pitchFamily="34" charset="0"/>
              </a:rPr>
              <a:t> solutions </a:t>
            </a:r>
            <a:r>
              <a:rPr lang="en-US" dirty="0">
                <a:latin typeface="+mj-lt"/>
                <a:cs typeface="FiraGO Medium" panose="020B0603050000020004" pitchFamily="34" charset="0"/>
              </a:rPr>
              <a:t>that support key industry needs around the connected, shared, electric and automated vehicle</a:t>
            </a:r>
          </a:p>
        </p:txBody>
      </p:sp>
      <p:cxnSp>
        <p:nvCxnSpPr>
          <p:cNvPr id="58" name="Gerader Verbinder 19">
            <a:extLst>
              <a:ext uri="{FF2B5EF4-FFF2-40B4-BE49-F238E27FC236}">
                <a16:creationId xmlns:a16="http://schemas.microsoft.com/office/drawing/2014/main" id="{61A3B479-715A-44DE-B783-AE598625004D}"/>
              </a:ext>
            </a:extLst>
          </p:cNvPr>
          <p:cNvCxnSpPr>
            <a:cxnSpLocks/>
          </p:cNvCxnSpPr>
          <p:nvPr/>
        </p:nvCxnSpPr>
        <p:spPr bwMode="gray">
          <a:xfrm flipH="1">
            <a:off x="7322173" y="4581489"/>
            <a:ext cx="2" cy="87528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81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D1812-F3FA-401D-AEE3-CEEC2633C5AB}"/>
              </a:ext>
            </a:extLst>
          </p:cNvPr>
          <p:cNvSpPr>
            <a:spLocks noGrp="1"/>
          </p:cNvSpPr>
          <p:nvPr>
            <p:ph type="ctrTitle"/>
          </p:nvPr>
        </p:nvSpPr>
        <p:spPr/>
        <p:txBody>
          <a:bodyPr/>
          <a:lstStyle/>
          <a:p>
            <a:r>
              <a:rPr lang="en-US" dirty="0"/>
              <a:t>Transport</a:t>
            </a:r>
            <a:r>
              <a:rPr lang="pl-PL" dirty="0"/>
              <a:t> </a:t>
            </a:r>
            <a:r>
              <a:rPr lang="en-US" dirty="0"/>
              <a:t>&amp; Logistics</a:t>
            </a:r>
            <a:br>
              <a:rPr lang="en-US" dirty="0"/>
            </a:br>
            <a:endParaRPr lang="en-US" dirty="0"/>
          </a:p>
        </p:txBody>
      </p:sp>
      <p:sp>
        <p:nvSpPr>
          <p:cNvPr id="3" name="Subtitle 2">
            <a:extLst>
              <a:ext uri="{FF2B5EF4-FFF2-40B4-BE49-F238E27FC236}">
                <a16:creationId xmlns:a16="http://schemas.microsoft.com/office/drawing/2014/main" id="{D166B259-5701-4F5E-B1DE-31AD2D30F119}"/>
              </a:ext>
            </a:extLst>
          </p:cNvPr>
          <p:cNvSpPr>
            <a:spLocks noGrp="1"/>
          </p:cNvSpPr>
          <p:nvPr>
            <p:ph type="subTitle" idx="1"/>
          </p:nvPr>
        </p:nvSpPr>
        <p:spPr/>
        <p:txBody>
          <a:bodyPr/>
          <a:lstStyle/>
          <a:p>
            <a:r>
              <a:rPr lang="en-US" dirty="0"/>
              <a:t>Industry trends</a:t>
            </a:r>
          </a:p>
        </p:txBody>
      </p:sp>
    </p:spTree>
    <p:extLst>
      <p:ext uri="{BB962C8B-B14F-4D97-AF65-F5344CB8AC3E}">
        <p14:creationId xmlns:p14="http://schemas.microsoft.com/office/powerpoint/2010/main" val="420834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E5DA-09D6-4BAA-AA52-BCD3BF71B9B0}"/>
              </a:ext>
            </a:extLst>
          </p:cNvPr>
          <p:cNvSpPr>
            <a:spLocks noGrp="1"/>
          </p:cNvSpPr>
          <p:nvPr>
            <p:ph type="title"/>
          </p:nvPr>
        </p:nvSpPr>
        <p:spPr>
          <a:xfrm>
            <a:off x="588322" y="424729"/>
            <a:ext cx="10989950" cy="363600"/>
          </a:xfrm>
        </p:spPr>
        <p:txBody>
          <a:bodyPr/>
          <a:lstStyle/>
          <a:p>
            <a:r>
              <a:rPr lang="en-US" dirty="0"/>
              <a:t>Transport &amp; Logistics</a:t>
            </a:r>
          </a:p>
        </p:txBody>
      </p:sp>
      <p:sp>
        <p:nvSpPr>
          <p:cNvPr id="3" name="Date Placeholder 2">
            <a:extLst>
              <a:ext uri="{FF2B5EF4-FFF2-40B4-BE49-F238E27FC236}">
                <a16:creationId xmlns:a16="http://schemas.microsoft.com/office/drawing/2014/main" id="{A76DEF73-1218-481F-9C32-423883339760}"/>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D8C592C5-AE82-46A7-9846-AB8973FD10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D5F079-683F-4445-9465-81FF1214EC14}"/>
              </a:ext>
            </a:extLst>
          </p:cNvPr>
          <p:cNvSpPr>
            <a:spLocks noGrp="1"/>
          </p:cNvSpPr>
          <p:nvPr>
            <p:ph type="sldNum" sz="quarter" idx="12"/>
          </p:nvPr>
        </p:nvSpPr>
        <p:spPr/>
        <p:txBody>
          <a:bodyPr/>
          <a:lstStyle/>
          <a:p>
            <a:fld id="{192036CF-16FB-45A1-BE76-402E678A6FB6}" type="slidenum">
              <a:rPr lang="en-US" smtClean="0"/>
              <a:t>42</a:t>
            </a:fld>
            <a:endParaRPr lang="en-US"/>
          </a:p>
        </p:txBody>
      </p:sp>
      <p:sp>
        <p:nvSpPr>
          <p:cNvPr id="6" name="Subtitle 5">
            <a:extLst>
              <a:ext uri="{FF2B5EF4-FFF2-40B4-BE49-F238E27FC236}">
                <a16:creationId xmlns:a16="http://schemas.microsoft.com/office/drawing/2014/main" id="{C84A530A-E905-47C6-8216-D93A18C59412}"/>
              </a:ext>
            </a:extLst>
          </p:cNvPr>
          <p:cNvSpPr>
            <a:spLocks noGrp="1"/>
          </p:cNvSpPr>
          <p:nvPr>
            <p:ph type="subTitle" idx="1"/>
          </p:nvPr>
        </p:nvSpPr>
        <p:spPr/>
        <p:txBody>
          <a:bodyPr/>
          <a:lstStyle/>
          <a:p>
            <a:r>
              <a:rPr lang="en-US" dirty="0"/>
              <a:t>Companies face numerous challenges</a:t>
            </a:r>
          </a:p>
        </p:txBody>
      </p:sp>
      <p:pic>
        <p:nvPicPr>
          <p:cNvPr id="7" name="Grafik 7">
            <a:extLst>
              <a:ext uri="{FF2B5EF4-FFF2-40B4-BE49-F238E27FC236}">
                <a16:creationId xmlns:a16="http://schemas.microsoft.com/office/drawing/2014/main" id="{C6C6C8CE-64F9-4C5C-B1EE-DD5121D59D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97212" y="3290922"/>
            <a:ext cx="3481060" cy="2340898"/>
          </a:xfrm>
          <a:prstGeom prst="rect">
            <a:avLst/>
          </a:prstGeom>
          <a:ln>
            <a:noFill/>
          </a:ln>
        </p:spPr>
      </p:pic>
      <p:pic>
        <p:nvPicPr>
          <p:cNvPr id="8" name="Grafik 12">
            <a:extLst>
              <a:ext uri="{FF2B5EF4-FFF2-40B4-BE49-F238E27FC236}">
                <a16:creationId xmlns:a16="http://schemas.microsoft.com/office/drawing/2014/main" id="{02800DFA-9443-45ED-9EAD-0E855F953E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38188" y="4368215"/>
            <a:ext cx="2769362" cy="1525501"/>
          </a:xfrm>
          <a:prstGeom prst="rect">
            <a:avLst/>
          </a:prstGeom>
          <a:ln>
            <a:noFill/>
          </a:ln>
        </p:spPr>
      </p:pic>
      <p:pic>
        <p:nvPicPr>
          <p:cNvPr id="9" name="Grafik 10">
            <a:extLst>
              <a:ext uri="{FF2B5EF4-FFF2-40B4-BE49-F238E27FC236}">
                <a16:creationId xmlns:a16="http://schemas.microsoft.com/office/drawing/2014/main" id="{ECA04C24-36EE-4758-A1D4-4BD8BD30EBB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26457" y="2077273"/>
            <a:ext cx="1481093" cy="2174954"/>
          </a:xfrm>
          <a:prstGeom prst="rect">
            <a:avLst/>
          </a:prstGeom>
          <a:ln>
            <a:noFill/>
          </a:ln>
        </p:spPr>
      </p:pic>
      <p:pic>
        <p:nvPicPr>
          <p:cNvPr id="10" name="Grafik 6">
            <a:extLst>
              <a:ext uri="{FF2B5EF4-FFF2-40B4-BE49-F238E27FC236}">
                <a16:creationId xmlns:a16="http://schemas.microsoft.com/office/drawing/2014/main" id="{1DD0E945-41F0-4231-8EFA-0549CBB7CA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36987" y="3290922"/>
            <a:ext cx="1830789" cy="2616030"/>
          </a:xfrm>
          <a:prstGeom prst="rect">
            <a:avLst/>
          </a:prstGeom>
          <a:ln>
            <a:noFill/>
          </a:ln>
        </p:spPr>
      </p:pic>
      <p:pic>
        <p:nvPicPr>
          <p:cNvPr id="11" name="Grafik 26">
            <a:extLst>
              <a:ext uri="{FF2B5EF4-FFF2-40B4-BE49-F238E27FC236}">
                <a16:creationId xmlns:a16="http://schemas.microsoft.com/office/drawing/2014/main" id="{9A146719-1DE2-41CD-8146-A75934D0109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759" y="1973639"/>
            <a:ext cx="3782387" cy="2278588"/>
          </a:xfrm>
          <a:prstGeom prst="rect">
            <a:avLst/>
          </a:prstGeom>
          <a:ln>
            <a:noFill/>
          </a:ln>
        </p:spPr>
      </p:pic>
      <p:pic>
        <p:nvPicPr>
          <p:cNvPr id="12" name="Grafik 2">
            <a:extLst>
              <a:ext uri="{FF2B5EF4-FFF2-40B4-BE49-F238E27FC236}">
                <a16:creationId xmlns:a16="http://schemas.microsoft.com/office/drawing/2014/main" id="{DE72C27E-249A-436C-AD17-5B113D8A83D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41861" y="1500051"/>
            <a:ext cx="2512324" cy="1674883"/>
          </a:xfrm>
          <a:prstGeom prst="rect">
            <a:avLst/>
          </a:prstGeom>
          <a:ln w="6350">
            <a:noFill/>
          </a:ln>
        </p:spPr>
      </p:pic>
    </p:spTree>
    <p:extLst>
      <p:ext uri="{BB962C8B-B14F-4D97-AF65-F5344CB8AC3E}">
        <p14:creationId xmlns:p14="http://schemas.microsoft.com/office/powerpoint/2010/main" val="27474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552E-4829-4DEF-8D59-8DCDFF7F967F}"/>
              </a:ext>
            </a:extLst>
          </p:cNvPr>
          <p:cNvSpPr>
            <a:spLocks noGrp="1"/>
          </p:cNvSpPr>
          <p:nvPr>
            <p:ph type="title"/>
          </p:nvPr>
        </p:nvSpPr>
        <p:spPr/>
        <p:txBody>
          <a:bodyPr/>
          <a:lstStyle/>
          <a:p>
            <a:r>
              <a:rPr lang="en-US" dirty="0"/>
              <a:t>Transport &amp; Logistics</a:t>
            </a:r>
          </a:p>
        </p:txBody>
      </p:sp>
      <p:sp>
        <p:nvSpPr>
          <p:cNvPr id="3" name="Date Placeholder 2">
            <a:extLst>
              <a:ext uri="{FF2B5EF4-FFF2-40B4-BE49-F238E27FC236}">
                <a16:creationId xmlns:a16="http://schemas.microsoft.com/office/drawing/2014/main" id="{D40A77CA-B296-4FB7-A15D-C475AA690C32}"/>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20FED7FD-5DE7-4985-830B-70D63EA96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A76E9B-DB55-4317-853D-D2A6B52FDB17}"/>
              </a:ext>
            </a:extLst>
          </p:cNvPr>
          <p:cNvSpPr>
            <a:spLocks noGrp="1"/>
          </p:cNvSpPr>
          <p:nvPr>
            <p:ph type="sldNum" sz="quarter" idx="12"/>
          </p:nvPr>
        </p:nvSpPr>
        <p:spPr/>
        <p:txBody>
          <a:bodyPr/>
          <a:lstStyle/>
          <a:p>
            <a:fld id="{192036CF-16FB-45A1-BE76-402E678A6FB6}" type="slidenum">
              <a:rPr lang="en-US" smtClean="0"/>
              <a:t>43</a:t>
            </a:fld>
            <a:endParaRPr lang="en-US"/>
          </a:p>
        </p:txBody>
      </p:sp>
      <p:sp>
        <p:nvSpPr>
          <p:cNvPr id="6" name="Subtitle 5">
            <a:extLst>
              <a:ext uri="{FF2B5EF4-FFF2-40B4-BE49-F238E27FC236}">
                <a16:creationId xmlns:a16="http://schemas.microsoft.com/office/drawing/2014/main" id="{131CA1AA-8D77-4F09-8767-2E22C08A5E83}"/>
              </a:ext>
            </a:extLst>
          </p:cNvPr>
          <p:cNvSpPr>
            <a:spLocks noGrp="1"/>
          </p:cNvSpPr>
          <p:nvPr>
            <p:ph type="subTitle" idx="1"/>
          </p:nvPr>
        </p:nvSpPr>
        <p:spPr/>
        <p:txBody>
          <a:bodyPr/>
          <a:lstStyle/>
          <a:p>
            <a:r>
              <a:rPr lang="en-US" dirty="0"/>
              <a:t>Goal: Efficient end-to-end supply chain processes</a:t>
            </a:r>
          </a:p>
        </p:txBody>
      </p:sp>
      <p:pic>
        <p:nvPicPr>
          <p:cNvPr id="7" name="Grafik 66">
            <a:extLst>
              <a:ext uri="{FF2B5EF4-FFF2-40B4-BE49-F238E27FC236}">
                <a16:creationId xmlns:a16="http://schemas.microsoft.com/office/drawing/2014/main" id="{2FF63611-5DCB-4058-9464-4C451953B3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97212" y="3290922"/>
            <a:ext cx="2728333" cy="1834714"/>
          </a:xfrm>
          <a:prstGeom prst="rect">
            <a:avLst/>
          </a:prstGeom>
          <a:ln>
            <a:noFill/>
          </a:ln>
        </p:spPr>
      </p:pic>
      <p:pic>
        <p:nvPicPr>
          <p:cNvPr id="8" name="Grafik 67">
            <a:extLst>
              <a:ext uri="{FF2B5EF4-FFF2-40B4-BE49-F238E27FC236}">
                <a16:creationId xmlns:a16="http://schemas.microsoft.com/office/drawing/2014/main" id="{0EB61A4E-D0AA-4998-8289-3B837E6CCF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38188" y="4368215"/>
            <a:ext cx="2769362" cy="1525501"/>
          </a:xfrm>
          <a:prstGeom prst="rect">
            <a:avLst/>
          </a:prstGeom>
          <a:ln>
            <a:noFill/>
          </a:ln>
        </p:spPr>
      </p:pic>
      <p:pic>
        <p:nvPicPr>
          <p:cNvPr id="9" name="Grafik 68">
            <a:extLst>
              <a:ext uri="{FF2B5EF4-FFF2-40B4-BE49-F238E27FC236}">
                <a16:creationId xmlns:a16="http://schemas.microsoft.com/office/drawing/2014/main" id="{FF2674FE-7D37-413A-BC6D-35100A9288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26457" y="2077273"/>
            <a:ext cx="1481093" cy="2174954"/>
          </a:xfrm>
          <a:prstGeom prst="rect">
            <a:avLst/>
          </a:prstGeom>
          <a:ln>
            <a:noFill/>
          </a:ln>
        </p:spPr>
      </p:pic>
      <p:pic>
        <p:nvPicPr>
          <p:cNvPr id="10" name="Grafik 69">
            <a:extLst>
              <a:ext uri="{FF2B5EF4-FFF2-40B4-BE49-F238E27FC236}">
                <a16:creationId xmlns:a16="http://schemas.microsoft.com/office/drawing/2014/main" id="{C4108F30-747C-4302-889F-ACDFE8CAD3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36987" y="3290922"/>
            <a:ext cx="1830789" cy="2616030"/>
          </a:xfrm>
          <a:prstGeom prst="rect">
            <a:avLst/>
          </a:prstGeom>
          <a:ln>
            <a:noFill/>
          </a:ln>
        </p:spPr>
      </p:pic>
      <p:pic>
        <p:nvPicPr>
          <p:cNvPr id="11" name="Grafik 76">
            <a:extLst>
              <a:ext uri="{FF2B5EF4-FFF2-40B4-BE49-F238E27FC236}">
                <a16:creationId xmlns:a16="http://schemas.microsoft.com/office/drawing/2014/main" id="{7B99C001-01F5-4309-A1CA-949B6F6D648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745822" y="2658027"/>
            <a:ext cx="2646324" cy="1594200"/>
          </a:xfrm>
          <a:prstGeom prst="rect">
            <a:avLst/>
          </a:prstGeom>
          <a:ln>
            <a:noFill/>
          </a:ln>
        </p:spPr>
      </p:pic>
      <p:pic>
        <p:nvPicPr>
          <p:cNvPr id="12" name="Grafik 2">
            <a:extLst>
              <a:ext uri="{FF2B5EF4-FFF2-40B4-BE49-F238E27FC236}">
                <a16:creationId xmlns:a16="http://schemas.microsoft.com/office/drawing/2014/main" id="{19EB6077-28CB-46C3-B942-D2F9884AE12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41861" y="1500051"/>
            <a:ext cx="2512324" cy="1674883"/>
          </a:xfrm>
          <a:prstGeom prst="rect">
            <a:avLst/>
          </a:prstGeom>
          <a:ln w="6350">
            <a:noFill/>
          </a:ln>
        </p:spPr>
      </p:pic>
      <p:pic>
        <p:nvPicPr>
          <p:cNvPr id="13" name="Grafik 2">
            <a:extLst>
              <a:ext uri="{FF2B5EF4-FFF2-40B4-BE49-F238E27FC236}">
                <a16:creationId xmlns:a16="http://schemas.microsoft.com/office/drawing/2014/main" id="{096DE0C9-DBC3-4549-9C93-1E84AFF0DB7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141861" y="1500051"/>
            <a:ext cx="2514780" cy="1674883"/>
          </a:xfrm>
          <a:prstGeom prst="rect">
            <a:avLst/>
          </a:prstGeom>
          <a:ln w="6350">
            <a:noFill/>
          </a:ln>
        </p:spPr>
      </p:pic>
      <p:pic>
        <p:nvPicPr>
          <p:cNvPr id="14" name="Grafik 48">
            <a:extLst>
              <a:ext uri="{FF2B5EF4-FFF2-40B4-BE49-F238E27FC236}">
                <a16:creationId xmlns:a16="http://schemas.microsoft.com/office/drawing/2014/main" id="{7D213D31-17C4-469F-B297-0F318635EC6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flipH="1">
            <a:off x="4526457" y="2077273"/>
            <a:ext cx="1481093" cy="2174952"/>
          </a:xfrm>
          <a:prstGeom prst="rect">
            <a:avLst/>
          </a:prstGeom>
          <a:ln>
            <a:noFill/>
          </a:ln>
        </p:spPr>
      </p:pic>
      <p:pic>
        <p:nvPicPr>
          <p:cNvPr id="15" name="Grafik 44">
            <a:extLst>
              <a:ext uri="{FF2B5EF4-FFF2-40B4-BE49-F238E27FC236}">
                <a16:creationId xmlns:a16="http://schemas.microsoft.com/office/drawing/2014/main" id="{1F1F9EBE-22E0-4208-952A-453DF5618EB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flipH="1">
            <a:off x="8097211" y="3290922"/>
            <a:ext cx="3480427" cy="2340469"/>
          </a:xfrm>
          <a:prstGeom prst="rect">
            <a:avLst/>
          </a:prstGeom>
          <a:ln>
            <a:noFill/>
          </a:ln>
        </p:spPr>
      </p:pic>
      <p:pic>
        <p:nvPicPr>
          <p:cNvPr id="16" name="Grafik 47">
            <a:extLst>
              <a:ext uri="{FF2B5EF4-FFF2-40B4-BE49-F238E27FC236}">
                <a16:creationId xmlns:a16="http://schemas.microsoft.com/office/drawing/2014/main" id="{B0A2D592-92FA-4049-9F6C-E199E5F399F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09759" y="1947512"/>
            <a:ext cx="3782387" cy="2278588"/>
          </a:xfrm>
          <a:prstGeom prst="rect">
            <a:avLst/>
          </a:prstGeom>
          <a:ln>
            <a:noFill/>
          </a:ln>
        </p:spPr>
      </p:pic>
      <p:pic>
        <p:nvPicPr>
          <p:cNvPr id="17" name="Grafik 46">
            <a:extLst>
              <a:ext uri="{FF2B5EF4-FFF2-40B4-BE49-F238E27FC236}">
                <a16:creationId xmlns:a16="http://schemas.microsoft.com/office/drawing/2014/main" id="{665B181D-C3C4-4303-8C7B-1AAFEAF95A3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136987" y="3290922"/>
            <a:ext cx="1830789" cy="2611686"/>
          </a:xfrm>
          <a:prstGeom prst="rect">
            <a:avLst/>
          </a:prstGeom>
          <a:ln>
            <a:noFill/>
          </a:ln>
        </p:spPr>
      </p:pic>
      <p:pic>
        <p:nvPicPr>
          <p:cNvPr id="18" name="Picture 21">
            <a:extLst>
              <a:ext uri="{FF2B5EF4-FFF2-40B4-BE49-F238E27FC236}">
                <a16:creationId xmlns:a16="http://schemas.microsoft.com/office/drawing/2014/main" id="{AA5469B6-AB58-4308-B604-B792E2803EE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3238188" y="4368215"/>
            <a:ext cx="2769362" cy="1525501"/>
          </a:xfrm>
          <a:prstGeom prst="rect">
            <a:avLst/>
          </a:prstGeom>
          <a:ln>
            <a:noFill/>
          </a:ln>
        </p:spPr>
      </p:pic>
    </p:spTree>
    <p:extLst>
      <p:ext uri="{BB962C8B-B14F-4D97-AF65-F5344CB8AC3E}">
        <p14:creationId xmlns:p14="http://schemas.microsoft.com/office/powerpoint/2010/main" val="137981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1534-FA9F-435E-B0EF-F7590A21EB4F}"/>
              </a:ext>
            </a:extLst>
          </p:cNvPr>
          <p:cNvSpPr>
            <a:spLocks noGrp="1"/>
          </p:cNvSpPr>
          <p:nvPr>
            <p:ph type="title"/>
          </p:nvPr>
        </p:nvSpPr>
        <p:spPr/>
        <p:txBody>
          <a:bodyPr/>
          <a:lstStyle/>
          <a:p>
            <a:r>
              <a:rPr lang="en-US" dirty="0"/>
              <a:t>Transport &amp; Logistics</a:t>
            </a:r>
          </a:p>
        </p:txBody>
      </p:sp>
      <p:sp>
        <p:nvSpPr>
          <p:cNvPr id="3" name="Date Placeholder 2">
            <a:extLst>
              <a:ext uri="{FF2B5EF4-FFF2-40B4-BE49-F238E27FC236}">
                <a16:creationId xmlns:a16="http://schemas.microsoft.com/office/drawing/2014/main" id="{26BC154D-D683-4CEA-92C9-9D3FCEFD2062}"/>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A764A990-951C-4D38-A97B-408DE79902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8AA19-DDED-4A9F-8607-9A1EB71BB27D}"/>
              </a:ext>
            </a:extLst>
          </p:cNvPr>
          <p:cNvSpPr>
            <a:spLocks noGrp="1"/>
          </p:cNvSpPr>
          <p:nvPr>
            <p:ph type="sldNum" sz="quarter" idx="12"/>
          </p:nvPr>
        </p:nvSpPr>
        <p:spPr/>
        <p:txBody>
          <a:bodyPr/>
          <a:lstStyle/>
          <a:p>
            <a:fld id="{192036CF-16FB-45A1-BE76-402E678A6FB6}" type="slidenum">
              <a:rPr lang="en-US" smtClean="0"/>
              <a:t>44</a:t>
            </a:fld>
            <a:endParaRPr lang="en-US"/>
          </a:p>
        </p:txBody>
      </p:sp>
      <p:sp>
        <p:nvSpPr>
          <p:cNvPr id="6" name="Subtitle 5">
            <a:extLst>
              <a:ext uri="{FF2B5EF4-FFF2-40B4-BE49-F238E27FC236}">
                <a16:creationId xmlns:a16="http://schemas.microsoft.com/office/drawing/2014/main" id="{3602BE72-009D-4A70-9113-D3BE89C593E7}"/>
              </a:ext>
            </a:extLst>
          </p:cNvPr>
          <p:cNvSpPr>
            <a:spLocks noGrp="1"/>
          </p:cNvSpPr>
          <p:nvPr>
            <p:ph type="subTitle" idx="1"/>
          </p:nvPr>
        </p:nvSpPr>
        <p:spPr/>
        <p:txBody>
          <a:bodyPr/>
          <a:lstStyle/>
          <a:p>
            <a:r>
              <a:rPr lang="en-US" dirty="0"/>
              <a:t>Use case: Enabling end-to-end tracking of assets – anytime, anywhere</a:t>
            </a:r>
          </a:p>
        </p:txBody>
      </p:sp>
      <p:pic>
        <p:nvPicPr>
          <p:cNvPr id="7" name="Picture 25">
            <a:extLst>
              <a:ext uri="{FF2B5EF4-FFF2-40B4-BE49-F238E27FC236}">
                <a16:creationId xmlns:a16="http://schemas.microsoft.com/office/drawing/2014/main" id="{32BA0776-C463-42A8-BBF5-580AC8306B3A}"/>
              </a:ext>
            </a:extLst>
          </p:cNvPr>
          <p:cNvPicPr>
            <a:picLocks noChangeAspect="1"/>
          </p:cNvPicPr>
          <p:nvPr/>
        </p:nvPicPr>
        <p:blipFill rotWithShape="1">
          <a:blip r:embed="rId3"/>
          <a:srcRect l="2570" r="4650"/>
          <a:stretch/>
        </p:blipFill>
        <p:spPr>
          <a:xfrm>
            <a:off x="604839" y="1884363"/>
            <a:ext cx="4688444" cy="3137227"/>
          </a:xfrm>
          <a:prstGeom prst="rect">
            <a:avLst/>
          </a:prstGeom>
        </p:spPr>
      </p:pic>
      <p:sp>
        <p:nvSpPr>
          <p:cNvPr id="8" name="Text Placeholder 7">
            <a:extLst>
              <a:ext uri="{FF2B5EF4-FFF2-40B4-BE49-F238E27FC236}">
                <a16:creationId xmlns:a16="http://schemas.microsoft.com/office/drawing/2014/main" id="{4AF7BFE3-C7D4-48DB-B9BF-7C02B9791844}"/>
              </a:ext>
            </a:extLst>
          </p:cNvPr>
          <p:cNvSpPr txBox="1">
            <a:spLocks/>
          </p:cNvSpPr>
          <p:nvPr/>
        </p:nvSpPr>
        <p:spPr>
          <a:xfrm>
            <a:off x="6895543" y="2652987"/>
            <a:ext cx="4067676" cy="2371797"/>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lvl="2" indent="0">
              <a:buNone/>
            </a:pPr>
            <a:r>
              <a:rPr lang="en-US" dirty="0"/>
              <a:t>HERE has collaborated with </a:t>
            </a:r>
            <a:r>
              <a:rPr lang="en-US" dirty="0" err="1"/>
              <a:t>Sodales</a:t>
            </a:r>
            <a:r>
              <a:rPr lang="en-US" dirty="0"/>
              <a:t> Solutions, a software company whose products allow businesses to track customer and business interactions. </a:t>
            </a:r>
          </a:p>
          <a:p>
            <a:pPr marL="0" lvl="2" indent="0">
              <a:buNone/>
            </a:pPr>
            <a:r>
              <a:rPr lang="en-US" dirty="0"/>
              <a:t>Fleet management solutions can be achieved by bringing together data from the driver, customer, enterprise and other outside forces. This means that trucks, products and resources can all be tracked in real time.</a:t>
            </a:r>
          </a:p>
        </p:txBody>
      </p:sp>
      <p:sp>
        <p:nvSpPr>
          <p:cNvPr id="9" name="Rectangle 3">
            <a:extLst>
              <a:ext uri="{FF2B5EF4-FFF2-40B4-BE49-F238E27FC236}">
                <a16:creationId xmlns:a16="http://schemas.microsoft.com/office/drawing/2014/main" id="{EE26BC30-1C69-4244-879C-7B40C7E9425B}"/>
              </a:ext>
            </a:extLst>
          </p:cNvPr>
          <p:cNvSpPr/>
          <p:nvPr/>
        </p:nvSpPr>
        <p:spPr bwMode="gray">
          <a:xfrm>
            <a:off x="2686928" y="3410113"/>
            <a:ext cx="3712285" cy="2590637"/>
          </a:xfrm>
          <a:prstGeom prst="rect">
            <a:avLst/>
          </a:prstGeom>
          <a:gradFill flip="none" rotWithShape="1">
            <a:gsLst>
              <a:gs pos="100000">
                <a:schemeClr val="accent6">
                  <a:alpha val="90000"/>
                </a:schemeClr>
              </a:gs>
              <a:gs pos="0">
                <a:schemeClr val="tx2">
                  <a:alpha val="90000"/>
                </a:schemeClr>
              </a:gs>
            </a:gsLst>
            <a:path path="circle">
              <a:fillToRect l="100000" b="100000"/>
            </a:path>
            <a:tileRect t="-100000" r="-100000"/>
          </a:gradFill>
        </p:spPr>
        <p:txBody>
          <a:bodyPr vert="horz" wrap="square" lIns="360000" tIns="360000" rIns="360000" bIns="720000" rtlCol="0" anchor="t">
            <a:noAutofit/>
          </a:bodyPr>
          <a:lstStyle/>
          <a:p>
            <a:endParaRPr lang="en-US" sz="1600">
              <a:latin typeface="+mj-lt"/>
            </a:endParaRPr>
          </a:p>
        </p:txBody>
      </p:sp>
      <p:sp>
        <p:nvSpPr>
          <p:cNvPr id="26" name="Title 6">
            <a:extLst>
              <a:ext uri="{FF2B5EF4-FFF2-40B4-BE49-F238E27FC236}">
                <a16:creationId xmlns:a16="http://schemas.microsoft.com/office/drawing/2014/main" id="{DD006A6A-49A4-4FCC-8D8F-EFFDB9610672}"/>
              </a:ext>
            </a:extLst>
          </p:cNvPr>
          <p:cNvSpPr txBox="1">
            <a:spLocks/>
          </p:cNvSpPr>
          <p:nvPr/>
        </p:nvSpPr>
        <p:spPr bwMode="gray">
          <a:xfrm>
            <a:off x="8330999" y="2023515"/>
            <a:ext cx="1746003" cy="365125"/>
          </a:xfrm>
          <a:prstGeom prst="rect">
            <a:avLst/>
          </a:prstGeom>
        </p:spPr>
        <p:txBody>
          <a:bodyPr vert="horz" lIns="0" tIns="0" rIns="0" bIns="0" rtlCol="0" anchor="ctr">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2400"/>
              <a:t>HERE </a:t>
            </a:r>
            <a:br>
              <a:rPr lang="en-US" sz="2400"/>
            </a:br>
            <a:r>
              <a:rPr lang="en-US" sz="2400"/>
              <a:t>in Action</a:t>
            </a:r>
          </a:p>
        </p:txBody>
      </p:sp>
      <p:cxnSp>
        <p:nvCxnSpPr>
          <p:cNvPr id="27" name="Straight Connector 24">
            <a:extLst>
              <a:ext uri="{FF2B5EF4-FFF2-40B4-BE49-F238E27FC236}">
                <a16:creationId xmlns:a16="http://schemas.microsoft.com/office/drawing/2014/main" id="{2748CC09-1617-4A2E-9559-31E5957ADE66}"/>
              </a:ext>
            </a:extLst>
          </p:cNvPr>
          <p:cNvCxnSpPr>
            <a:cxnSpLocks/>
          </p:cNvCxnSpPr>
          <p:nvPr/>
        </p:nvCxnSpPr>
        <p:spPr bwMode="gray">
          <a:xfrm>
            <a:off x="8191347" y="1871277"/>
            <a:ext cx="0" cy="6696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37">
            <a:extLst>
              <a:ext uri="{FF2B5EF4-FFF2-40B4-BE49-F238E27FC236}">
                <a16:creationId xmlns:a16="http://schemas.microsoft.com/office/drawing/2014/main" id="{C138578C-B2A0-440A-B394-00C5E84E3213}"/>
              </a:ext>
            </a:extLst>
          </p:cNvPr>
          <p:cNvPicPr>
            <a:picLocks noChangeAspect="1"/>
          </p:cNvPicPr>
          <p:nvPr/>
        </p:nvPicPr>
        <p:blipFill rotWithShape="1">
          <a:blip r:embed="rId4">
            <a:clrChange>
              <a:clrFrom>
                <a:srgbClr val="FFFFFF"/>
              </a:clrFrom>
              <a:clrTo>
                <a:srgbClr val="FFFFFF">
                  <a:alpha val="0"/>
                </a:srgbClr>
              </a:clrTo>
            </a:clrChange>
          </a:blip>
          <a:srcRect r="13673"/>
          <a:stretch/>
        </p:blipFill>
        <p:spPr>
          <a:xfrm>
            <a:off x="6811228" y="1848641"/>
            <a:ext cx="1240468" cy="714872"/>
          </a:xfrm>
          <a:prstGeom prst="rect">
            <a:avLst/>
          </a:prstGeom>
        </p:spPr>
      </p:pic>
      <p:grpSp>
        <p:nvGrpSpPr>
          <p:cNvPr id="29" name="Gruppieren 6">
            <a:extLst>
              <a:ext uri="{FF2B5EF4-FFF2-40B4-BE49-F238E27FC236}">
                <a16:creationId xmlns:a16="http://schemas.microsoft.com/office/drawing/2014/main" id="{5B0D7DA1-7E32-43F0-814A-7DAE9FEEDF45}"/>
              </a:ext>
            </a:extLst>
          </p:cNvPr>
          <p:cNvGrpSpPr/>
          <p:nvPr/>
        </p:nvGrpSpPr>
        <p:grpSpPr>
          <a:xfrm>
            <a:off x="2847971" y="3685101"/>
            <a:ext cx="3390198" cy="2040661"/>
            <a:chOff x="1744856" y="2600129"/>
            <a:chExt cx="3390198" cy="2040661"/>
          </a:xfrm>
        </p:grpSpPr>
        <p:cxnSp>
          <p:nvCxnSpPr>
            <p:cNvPr id="30" name="Straight Connector 33">
              <a:extLst>
                <a:ext uri="{FF2B5EF4-FFF2-40B4-BE49-F238E27FC236}">
                  <a16:creationId xmlns:a16="http://schemas.microsoft.com/office/drawing/2014/main" id="{906B4BD7-E7A0-4A81-958C-5FBFAE720E08}"/>
                </a:ext>
              </a:extLst>
            </p:cNvPr>
            <p:cNvCxnSpPr>
              <a:cxnSpLocks/>
            </p:cNvCxnSpPr>
            <p:nvPr/>
          </p:nvCxnSpPr>
          <p:spPr bwMode="gray">
            <a:xfrm>
              <a:off x="2770931" y="2600129"/>
              <a:ext cx="0" cy="754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hteck 399">
              <a:extLst>
                <a:ext uri="{FF2B5EF4-FFF2-40B4-BE49-F238E27FC236}">
                  <a16:creationId xmlns:a16="http://schemas.microsoft.com/office/drawing/2014/main" id="{4F9B496D-A205-495B-86A6-3BAF6A8B0478}"/>
                </a:ext>
              </a:extLst>
            </p:cNvPr>
            <p:cNvSpPr/>
            <p:nvPr/>
          </p:nvSpPr>
          <p:spPr bwMode="gray">
            <a:xfrm>
              <a:off x="2936041" y="2711930"/>
              <a:ext cx="1589340" cy="542570"/>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lvl="0" defTabSz="914126">
                <a:spcBef>
                  <a:spcPct val="0"/>
                </a:spcBef>
                <a:defRPr/>
              </a:pPr>
              <a:r>
                <a:rPr lang="en-US" sz="2000" b="1">
                  <a:solidFill>
                    <a:srgbClr val="383C45"/>
                  </a:solidFill>
                  <a:latin typeface="FiraGO"/>
                </a:rPr>
                <a:t>Reference customers:</a:t>
              </a:r>
            </a:p>
          </p:txBody>
        </p:sp>
        <p:cxnSp>
          <p:nvCxnSpPr>
            <p:cNvPr id="32" name="Straight Connector 2">
              <a:extLst>
                <a:ext uri="{FF2B5EF4-FFF2-40B4-BE49-F238E27FC236}">
                  <a16:creationId xmlns:a16="http://schemas.microsoft.com/office/drawing/2014/main" id="{3D34D434-FFCC-4D63-9CD7-6B6737B3D5E8}"/>
                </a:ext>
              </a:extLst>
            </p:cNvPr>
            <p:cNvCxnSpPr>
              <a:cxnSpLocks/>
            </p:cNvCxnSpPr>
            <p:nvPr/>
          </p:nvCxnSpPr>
          <p:spPr bwMode="gray">
            <a:xfrm>
              <a:off x="1744856" y="3599390"/>
              <a:ext cx="339019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2">
              <a:extLst>
                <a:ext uri="{FF2B5EF4-FFF2-40B4-BE49-F238E27FC236}">
                  <a16:creationId xmlns:a16="http://schemas.microsoft.com/office/drawing/2014/main" id="{C497F49F-4D76-4D50-BBF9-546E789553A7}"/>
                </a:ext>
              </a:extLst>
            </p:cNvPr>
            <p:cNvCxnSpPr>
              <a:cxnSpLocks/>
            </p:cNvCxnSpPr>
            <p:nvPr/>
          </p:nvCxnSpPr>
          <p:spPr bwMode="gray">
            <a:xfrm>
              <a:off x="1744856" y="4640790"/>
              <a:ext cx="339019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8" descr="https://11tcma2eyqgmz6zyt1x6na8n-wpengine.netdna-ssl.com/wp-content/uploads/2017/01/fedex_logo_feature.png">
              <a:extLst>
                <a:ext uri="{FF2B5EF4-FFF2-40B4-BE49-F238E27FC236}">
                  <a16:creationId xmlns:a16="http://schemas.microsoft.com/office/drawing/2014/main" id="{1099F601-3245-42C7-9B73-AB0AF3F0CA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4856" y="3786162"/>
              <a:ext cx="1357273" cy="683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5" name="Grafik 51">
              <a:extLst>
                <a:ext uri="{FF2B5EF4-FFF2-40B4-BE49-F238E27FC236}">
                  <a16:creationId xmlns:a16="http://schemas.microsoft.com/office/drawing/2014/main" id="{CF582D8C-A686-4413-BF6C-FB88C37D518B}"/>
                </a:ext>
              </a:extLst>
            </p:cNvPr>
            <p:cNvPicPr>
              <a:picLocks noChangeAspect="1"/>
            </p:cNvPicPr>
            <p:nvPr/>
          </p:nvPicPr>
          <p:blipFill>
            <a:blip r:embed="rId6"/>
            <a:stretch>
              <a:fillRect/>
            </a:stretch>
          </p:blipFill>
          <p:spPr>
            <a:xfrm>
              <a:off x="3017559" y="3742961"/>
              <a:ext cx="855862" cy="855862"/>
            </a:xfrm>
            <a:prstGeom prst="rect">
              <a:avLst/>
            </a:prstGeom>
          </p:spPr>
        </p:pic>
        <p:pic>
          <p:nvPicPr>
            <p:cNvPr id="36" name="Grafik 52">
              <a:extLst>
                <a:ext uri="{FF2B5EF4-FFF2-40B4-BE49-F238E27FC236}">
                  <a16:creationId xmlns:a16="http://schemas.microsoft.com/office/drawing/2014/main" id="{4D927AD9-2C54-44E4-899D-19C1BA34FE6E}"/>
                </a:ext>
              </a:extLst>
            </p:cNvPr>
            <p:cNvPicPr>
              <a:picLocks noChangeAspect="1"/>
            </p:cNvPicPr>
            <p:nvPr/>
          </p:nvPicPr>
          <p:blipFill>
            <a:blip r:embed="rId7"/>
            <a:stretch>
              <a:fillRect/>
            </a:stretch>
          </p:blipFill>
          <p:spPr>
            <a:xfrm>
              <a:off x="4100028" y="3989020"/>
              <a:ext cx="875706" cy="269280"/>
            </a:xfrm>
            <a:prstGeom prst="rect">
              <a:avLst/>
            </a:prstGeom>
          </p:spPr>
        </p:pic>
        <p:pic>
          <p:nvPicPr>
            <p:cNvPr id="37" name="Grafik 5">
              <a:extLst>
                <a:ext uri="{FF2B5EF4-FFF2-40B4-BE49-F238E27FC236}">
                  <a16:creationId xmlns:a16="http://schemas.microsoft.com/office/drawing/2014/main" id="{C347ED51-E859-4726-9C48-B0F86B07247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19026" y="2673485"/>
              <a:ext cx="607458" cy="607456"/>
            </a:xfrm>
            <a:prstGeom prst="rect">
              <a:avLst/>
            </a:prstGeom>
          </p:spPr>
        </p:pic>
      </p:grpSp>
    </p:spTree>
    <p:extLst>
      <p:ext uri="{BB962C8B-B14F-4D97-AF65-F5344CB8AC3E}">
        <p14:creationId xmlns:p14="http://schemas.microsoft.com/office/powerpoint/2010/main" val="53834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64E0-9A8C-456C-821C-41C46A3D4CB1}"/>
              </a:ext>
            </a:extLst>
          </p:cNvPr>
          <p:cNvSpPr>
            <a:spLocks noGrp="1"/>
          </p:cNvSpPr>
          <p:nvPr>
            <p:ph type="ctrTitle"/>
          </p:nvPr>
        </p:nvSpPr>
        <p:spPr/>
        <p:txBody>
          <a:bodyPr/>
          <a:lstStyle/>
          <a:p>
            <a:r>
              <a:rPr lang="pl-PL" dirty="0"/>
              <a:t>Media &amp; Advertising</a:t>
            </a:r>
            <a:endParaRPr lang="en-US" dirty="0"/>
          </a:p>
        </p:txBody>
      </p:sp>
      <p:sp>
        <p:nvSpPr>
          <p:cNvPr id="3" name="Subtitle 2">
            <a:extLst>
              <a:ext uri="{FF2B5EF4-FFF2-40B4-BE49-F238E27FC236}">
                <a16:creationId xmlns:a16="http://schemas.microsoft.com/office/drawing/2014/main" id="{AFE4EDF2-E6E9-4E66-9B45-3DD074D79757}"/>
              </a:ext>
            </a:extLst>
          </p:cNvPr>
          <p:cNvSpPr>
            <a:spLocks noGrp="1"/>
          </p:cNvSpPr>
          <p:nvPr>
            <p:ph type="subTitle" idx="1"/>
          </p:nvPr>
        </p:nvSpPr>
        <p:spPr/>
        <p:txBody>
          <a:bodyPr/>
          <a:lstStyle/>
          <a:p>
            <a:r>
              <a:rPr lang="en-US" dirty="0"/>
              <a:t>Industry trends</a:t>
            </a:r>
          </a:p>
        </p:txBody>
      </p:sp>
    </p:spTree>
    <p:extLst>
      <p:ext uri="{BB962C8B-B14F-4D97-AF65-F5344CB8AC3E}">
        <p14:creationId xmlns:p14="http://schemas.microsoft.com/office/powerpoint/2010/main" val="1718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957D-996C-4C70-8D7B-D1C93848CB46}"/>
              </a:ext>
            </a:extLst>
          </p:cNvPr>
          <p:cNvSpPr>
            <a:spLocks noGrp="1"/>
          </p:cNvSpPr>
          <p:nvPr>
            <p:ph type="title"/>
          </p:nvPr>
        </p:nvSpPr>
        <p:spPr/>
        <p:txBody>
          <a:bodyPr/>
          <a:lstStyle/>
          <a:p>
            <a:r>
              <a:rPr lang="en-US" dirty="0"/>
              <a:t>Media</a:t>
            </a:r>
          </a:p>
        </p:txBody>
      </p:sp>
      <p:sp>
        <p:nvSpPr>
          <p:cNvPr id="3" name="Date Placeholder 2">
            <a:extLst>
              <a:ext uri="{FF2B5EF4-FFF2-40B4-BE49-F238E27FC236}">
                <a16:creationId xmlns:a16="http://schemas.microsoft.com/office/drawing/2014/main" id="{E29C13AE-7175-4A92-8820-E4F5DF85037C}"/>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446EB29B-9D38-43C6-874E-6351F4163F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499331-CD29-4C1C-ADCE-74C376ED1784}"/>
              </a:ext>
            </a:extLst>
          </p:cNvPr>
          <p:cNvSpPr>
            <a:spLocks noGrp="1"/>
          </p:cNvSpPr>
          <p:nvPr>
            <p:ph type="sldNum" sz="quarter" idx="12"/>
          </p:nvPr>
        </p:nvSpPr>
        <p:spPr/>
        <p:txBody>
          <a:bodyPr/>
          <a:lstStyle/>
          <a:p>
            <a:fld id="{192036CF-16FB-45A1-BE76-402E678A6FB6}" type="slidenum">
              <a:rPr lang="en-US" smtClean="0"/>
              <a:t>46</a:t>
            </a:fld>
            <a:endParaRPr lang="en-US"/>
          </a:p>
        </p:txBody>
      </p:sp>
      <p:sp>
        <p:nvSpPr>
          <p:cNvPr id="6" name="Subtitle 5">
            <a:extLst>
              <a:ext uri="{FF2B5EF4-FFF2-40B4-BE49-F238E27FC236}">
                <a16:creationId xmlns:a16="http://schemas.microsoft.com/office/drawing/2014/main" id="{5DEF91D5-FCCA-43FA-8223-8BDCE70B12BF}"/>
              </a:ext>
            </a:extLst>
          </p:cNvPr>
          <p:cNvSpPr>
            <a:spLocks noGrp="1"/>
          </p:cNvSpPr>
          <p:nvPr>
            <p:ph type="subTitle" idx="1"/>
          </p:nvPr>
        </p:nvSpPr>
        <p:spPr/>
        <p:txBody>
          <a:bodyPr/>
          <a:lstStyle/>
          <a:p>
            <a:r>
              <a:rPr lang="en-US" dirty="0"/>
              <a:t>Companies face numerous challenges</a:t>
            </a:r>
          </a:p>
        </p:txBody>
      </p:sp>
      <p:pic>
        <p:nvPicPr>
          <p:cNvPr id="26" name="Grafik 8">
            <a:extLst>
              <a:ext uri="{FF2B5EF4-FFF2-40B4-BE49-F238E27FC236}">
                <a16:creationId xmlns:a16="http://schemas.microsoft.com/office/drawing/2014/main" id="{2839A824-9764-42CF-B026-51F98BDB45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759" y="1926515"/>
            <a:ext cx="3782607" cy="2521738"/>
          </a:xfrm>
          <a:prstGeom prst="rect">
            <a:avLst/>
          </a:prstGeom>
          <a:ln>
            <a:noFill/>
          </a:ln>
        </p:spPr>
      </p:pic>
      <p:pic>
        <p:nvPicPr>
          <p:cNvPr id="27" name="Grafik 48">
            <a:extLst>
              <a:ext uri="{FF2B5EF4-FFF2-40B4-BE49-F238E27FC236}">
                <a16:creationId xmlns:a16="http://schemas.microsoft.com/office/drawing/2014/main" id="{4D6D3175-B30A-4AA1-8D56-E23483B427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78496" y="4597827"/>
            <a:ext cx="4015916" cy="934352"/>
          </a:xfrm>
          <a:prstGeom prst="rect">
            <a:avLst/>
          </a:prstGeom>
          <a:ln>
            <a:noFill/>
          </a:ln>
        </p:spPr>
      </p:pic>
      <p:pic>
        <p:nvPicPr>
          <p:cNvPr id="28" name="Grafik 20">
            <a:extLst>
              <a:ext uri="{FF2B5EF4-FFF2-40B4-BE49-F238E27FC236}">
                <a16:creationId xmlns:a16="http://schemas.microsoft.com/office/drawing/2014/main" id="{CDBD1D2B-605E-4106-B118-E180B8AE06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28289" y="1823895"/>
            <a:ext cx="3738104" cy="1112045"/>
          </a:xfrm>
          <a:prstGeom prst="rect">
            <a:avLst/>
          </a:prstGeom>
          <a:ln>
            <a:noFill/>
          </a:ln>
        </p:spPr>
      </p:pic>
      <p:pic>
        <p:nvPicPr>
          <p:cNvPr id="29" name="Grafik 40">
            <a:extLst>
              <a:ext uri="{FF2B5EF4-FFF2-40B4-BE49-F238E27FC236}">
                <a16:creationId xmlns:a16="http://schemas.microsoft.com/office/drawing/2014/main" id="{A14245AD-18A3-4662-A83F-4AF25B551B3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29853" y="1821181"/>
            <a:ext cx="1564560" cy="2627072"/>
          </a:xfrm>
          <a:prstGeom prst="rect">
            <a:avLst/>
          </a:prstGeom>
          <a:ln>
            <a:noFill/>
          </a:ln>
        </p:spPr>
      </p:pic>
      <p:grpSp>
        <p:nvGrpSpPr>
          <p:cNvPr id="7" name="Group 6">
            <a:extLst>
              <a:ext uri="{FF2B5EF4-FFF2-40B4-BE49-F238E27FC236}">
                <a16:creationId xmlns:a16="http://schemas.microsoft.com/office/drawing/2014/main" id="{5B104ABB-574A-4F94-AC75-1C6B26C4BC68}"/>
              </a:ext>
            </a:extLst>
          </p:cNvPr>
          <p:cNvGrpSpPr/>
          <p:nvPr/>
        </p:nvGrpSpPr>
        <p:grpSpPr>
          <a:xfrm>
            <a:off x="6228288" y="3052700"/>
            <a:ext cx="5349984" cy="2245234"/>
            <a:chOff x="6228288" y="3052700"/>
            <a:chExt cx="4979836" cy="2089894"/>
          </a:xfrm>
        </p:grpSpPr>
        <p:pic>
          <p:nvPicPr>
            <p:cNvPr id="25" name="Grafik 19">
              <a:extLst>
                <a:ext uri="{FF2B5EF4-FFF2-40B4-BE49-F238E27FC236}">
                  <a16:creationId xmlns:a16="http://schemas.microsoft.com/office/drawing/2014/main" id="{87F0A22E-4F7E-45D3-AC65-5D2FF3078133}"/>
                </a:ext>
              </a:extLst>
            </p:cNvPr>
            <p:cNvPicPr>
              <a:picLocks noChangeAspect="1"/>
            </p:cNvPicPr>
            <p:nvPr/>
          </p:nvPicPr>
          <p:blipFill rotWithShape="1">
            <a:blip r:embed="rId7"/>
            <a:srcRect l="8508" r="8508"/>
            <a:stretch/>
          </p:blipFill>
          <p:spPr>
            <a:xfrm>
              <a:off x="6228288" y="3052700"/>
              <a:ext cx="2601388" cy="2089894"/>
            </a:xfrm>
            <a:prstGeom prst="rect">
              <a:avLst/>
            </a:prstGeom>
            <a:ln>
              <a:noFill/>
            </a:ln>
          </p:spPr>
        </p:pic>
        <p:pic>
          <p:nvPicPr>
            <p:cNvPr id="30" name="Grafik 2">
              <a:extLst>
                <a:ext uri="{FF2B5EF4-FFF2-40B4-BE49-F238E27FC236}">
                  <a16:creationId xmlns:a16="http://schemas.microsoft.com/office/drawing/2014/main" id="{B8A041DA-4FFF-4942-8C36-383E61AF8C3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986" r="1986"/>
            <a:stretch/>
          </p:blipFill>
          <p:spPr>
            <a:xfrm>
              <a:off x="8963551" y="3052701"/>
              <a:ext cx="2244573" cy="1563426"/>
            </a:xfrm>
            <a:prstGeom prst="rect">
              <a:avLst/>
            </a:prstGeom>
            <a:ln w="6350">
              <a:noFill/>
            </a:ln>
          </p:spPr>
        </p:pic>
      </p:grpSp>
    </p:spTree>
    <p:extLst>
      <p:ext uri="{BB962C8B-B14F-4D97-AF65-F5344CB8AC3E}">
        <p14:creationId xmlns:p14="http://schemas.microsoft.com/office/powerpoint/2010/main" val="34383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BCE17-28A5-4CA3-9256-BABE12D99B4D}"/>
              </a:ext>
            </a:extLst>
          </p:cNvPr>
          <p:cNvSpPr>
            <a:spLocks noGrp="1"/>
          </p:cNvSpPr>
          <p:nvPr>
            <p:ph type="title"/>
          </p:nvPr>
        </p:nvSpPr>
        <p:spPr/>
        <p:txBody>
          <a:bodyPr/>
          <a:lstStyle/>
          <a:p>
            <a:r>
              <a:rPr lang="en-US" dirty="0"/>
              <a:t>Media</a:t>
            </a:r>
          </a:p>
        </p:txBody>
      </p:sp>
      <p:sp>
        <p:nvSpPr>
          <p:cNvPr id="3" name="Date Placeholder 2">
            <a:extLst>
              <a:ext uri="{FF2B5EF4-FFF2-40B4-BE49-F238E27FC236}">
                <a16:creationId xmlns:a16="http://schemas.microsoft.com/office/drawing/2014/main" id="{2D7DDF93-5E25-4D42-AB89-E9D5B41B818E}"/>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2DE74DE5-5B1D-426C-B2A9-8E8890D0E5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45A262-95FC-4625-AFDB-5118B89D2C82}"/>
              </a:ext>
            </a:extLst>
          </p:cNvPr>
          <p:cNvSpPr>
            <a:spLocks noGrp="1"/>
          </p:cNvSpPr>
          <p:nvPr>
            <p:ph type="sldNum" sz="quarter" idx="12"/>
          </p:nvPr>
        </p:nvSpPr>
        <p:spPr/>
        <p:txBody>
          <a:bodyPr/>
          <a:lstStyle/>
          <a:p>
            <a:fld id="{192036CF-16FB-45A1-BE76-402E678A6FB6}" type="slidenum">
              <a:rPr lang="en-US" smtClean="0"/>
              <a:t>47</a:t>
            </a:fld>
            <a:endParaRPr lang="en-US"/>
          </a:p>
        </p:txBody>
      </p:sp>
      <p:sp>
        <p:nvSpPr>
          <p:cNvPr id="6" name="Subtitle 5">
            <a:extLst>
              <a:ext uri="{FF2B5EF4-FFF2-40B4-BE49-F238E27FC236}">
                <a16:creationId xmlns:a16="http://schemas.microsoft.com/office/drawing/2014/main" id="{54058827-44FD-449B-A1B7-2517FDF2699D}"/>
              </a:ext>
            </a:extLst>
          </p:cNvPr>
          <p:cNvSpPr>
            <a:spLocks noGrp="1"/>
          </p:cNvSpPr>
          <p:nvPr>
            <p:ph type="subTitle" idx="1"/>
          </p:nvPr>
        </p:nvSpPr>
        <p:spPr/>
        <p:txBody>
          <a:bodyPr/>
          <a:lstStyle/>
          <a:p>
            <a:r>
              <a:rPr lang="en-US" dirty="0"/>
              <a:t>Goal: More precise targeting</a:t>
            </a:r>
          </a:p>
        </p:txBody>
      </p:sp>
      <p:grpSp>
        <p:nvGrpSpPr>
          <p:cNvPr id="7" name="Gruppieren 5">
            <a:extLst>
              <a:ext uri="{FF2B5EF4-FFF2-40B4-BE49-F238E27FC236}">
                <a16:creationId xmlns:a16="http://schemas.microsoft.com/office/drawing/2014/main" id="{546C59E7-98F8-4DF1-A410-B863AD4A7F6D}"/>
              </a:ext>
            </a:extLst>
          </p:cNvPr>
          <p:cNvGrpSpPr/>
          <p:nvPr/>
        </p:nvGrpSpPr>
        <p:grpSpPr>
          <a:xfrm>
            <a:off x="1376682" y="1823894"/>
            <a:ext cx="8589343" cy="3710998"/>
            <a:chOff x="1529450" y="1973581"/>
            <a:chExt cx="8589343" cy="3710998"/>
          </a:xfrm>
        </p:grpSpPr>
        <p:pic>
          <p:nvPicPr>
            <p:cNvPr id="8" name="Grafik 37">
              <a:extLst>
                <a:ext uri="{FF2B5EF4-FFF2-40B4-BE49-F238E27FC236}">
                  <a16:creationId xmlns:a16="http://schemas.microsoft.com/office/drawing/2014/main" id="{7CC20AEA-1801-42BA-A2F1-EDBB63ECFAA2}"/>
                </a:ext>
              </a:extLst>
            </p:cNvPr>
            <p:cNvPicPr>
              <a:picLocks noChangeAspect="1"/>
            </p:cNvPicPr>
            <p:nvPr/>
          </p:nvPicPr>
          <p:blipFill rotWithShape="1">
            <a:blip r:embed="rId3"/>
            <a:srcRect l="8508" r="8508"/>
            <a:stretch/>
          </p:blipFill>
          <p:spPr>
            <a:xfrm>
              <a:off x="6380688" y="3205100"/>
              <a:ext cx="2601388" cy="2089894"/>
            </a:xfrm>
            <a:prstGeom prst="rect">
              <a:avLst/>
            </a:prstGeom>
            <a:ln>
              <a:noFill/>
            </a:ln>
          </p:spPr>
        </p:pic>
        <p:pic>
          <p:nvPicPr>
            <p:cNvPr id="9" name="Grafik 38">
              <a:extLst>
                <a:ext uri="{FF2B5EF4-FFF2-40B4-BE49-F238E27FC236}">
                  <a16:creationId xmlns:a16="http://schemas.microsoft.com/office/drawing/2014/main" id="{F146BB66-C920-4867-A0C6-100A420D88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9450" y="2590441"/>
              <a:ext cx="3015316" cy="2010211"/>
            </a:xfrm>
            <a:prstGeom prst="rect">
              <a:avLst/>
            </a:prstGeom>
            <a:ln>
              <a:noFill/>
            </a:ln>
          </p:spPr>
        </p:pic>
        <p:pic>
          <p:nvPicPr>
            <p:cNvPr id="10" name="Grafik 39">
              <a:extLst>
                <a:ext uri="{FF2B5EF4-FFF2-40B4-BE49-F238E27FC236}">
                  <a16:creationId xmlns:a16="http://schemas.microsoft.com/office/drawing/2014/main" id="{AEFD5CF2-19D0-4CE6-9EE2-4DB1E42EA4E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30896" y="4750227"/>
              <a:ext cx="4015916" cy="934352"/>
            </a:xfrm>
            <a:prstGeom prst="rect">
              <a:avLst/>
            </a:prstGeom>
            <a:ln>
              <a:noFill/>
            </a:ln>
          </p:spPr>
        </p:pic>
        <p:pic>
          <p:nvPicPr>
            <p:cNvPr id="11" name="Grafik 40">
              <a:extLst>
                <a:ext uri="{FF2B5EF4-FFF2-40B4-BE49-F238E27FC236}">
                  <a16:creationId xmlns:a16="http://schemas.microsoft.com/office/drawing/2014/main" id="{120997E7-DFEB-411F-AC25-E3B64444399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80689" y="1976295"/>
              <a:ext cx="3738104" cy="1112045"/>
            </a:xfrm>
            <a:prstGeom prst="rect">
              <a:avLst/>
            </a:prstGeom>
            <a:ln>
              <a:noFill/>
            </a:ln>
          </p:spPr>
        </p:pic>
        <p:pic>
          <p:nvPicPr>
            <p:cNvPr id="12" name="Grafik 41">
              <a:extLst>
                <a:ext uri="{FF2B5EF4-FFF2-40B4-BE49-F238E27FC236}">
                  <a16:creationId xmlns:a16="http://schemas.microsoft.com/office/drawing/2014/main" id="{F5AB3904-3321-4E35-BBA2-A8E0EF1B0FE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82253" y="1973581"/>
              <a:ext cx="1564560" cy="2627072"/>
            </a:xfrm>
            <a:prstGeom prst="rect">
              <a:avLst/>
            </a:prstGeom>
            <a:ln>
              <a:noFill/>
            </a:ln>
          </p:spPr>
        </p:pic>
      </p:grpSp>
      <p:pic>
        <p:nvPicPr>
          <p:cNvPr id="32" name="Grafik 57">
            <a:extLst>
              <a:ext uri="{FF2B5EF4-FFF2-40B4-BE49-F238E27FC236}">
                <a16:creationId xmlns:a16="http://schemas.microsoft.com/office/drawing/2014/main" id="{C8B3E3B2-B078-46CE-A9DA-84D0E0341EA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078866" y="4600540"/>
            <a:ext cx="4015178" cy="934814"/>
          </a:xfrm>
          <a:prstGeom prst="rect">
            <a:avLst/>
          </a:prstGeom>
          <a:ln>
            <a:noFill/>
          </a:ln>
        </p:spPr>
      </p:pic>
      <p:pic>
        <p:nvPicPr>
          <p:cNvPr id="33" name="Grafik 58">
            <a:extLst>
              <a:ext uri="{FF2B5EF4-FFF2-40B4-BE49-F238E27FC236}">
                <a16:creationId xmlns:a16="http://schemas.microsoft.com/office/drawing/2014/main" id="{DB56393B-AA08-4A70-BEF7-D6F9A0FBF29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525505" y="1821182"/>
            <a:ext cx="1568907" cy="2629782"/>
          </a:xfrm>
          <a:prstGeom prst="rect">
            <a:avLst/>
          </a:prstGeom>
          <a:ln>
            <a:noFill/>
          </a:ln>
        </p:spPr>
      </p:pic>
      <p:pic>
        <p:nvPicPr>
          <p:cNvPr id="34" name="Grafik 59">
            <a:extLst>
              <a:ext uri="{FF2B5EF4-FFF2-40B4-BE49-F238E27FC236}">
                <a16:creationId xmlns:a16="http://schemas.microsoft.com/office/drawing/2014/main" id="{4974D6E2-D9FE-443A-AC6E-C2CD177E839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228656" y="1827070"/>
            <a:ext cx="3737370" cy="1112045"/>
          </a:xfrm>
          <a:prstGeom prst="rect">
            <a:avLst/>
          </a:prstGeom>
          <a:ln>
            <a:noFill/>
          </a:ln>
        </p:spPr>
      </p:pic>
      <p:grpSp>
        <p:nvGrpSpPr>
          <p:cNvPr id="15" name="Group 14">
            <a:extLst>
              <a:ext uri="{FF2B5EF4-FFF2-40B4-BE49-F238E27FC236}">
                <a16:creationId xmlns:a16="http://schemas.microsoft.com/office/drawing/2014/main" id="{D51021F2-8C83-4F76-829F-D4FAED3172E0}"/>
              </a:ext>
            </a:extLst>
          </p:cNvPr>
          <p:cNvGrpSpPr/>
          <p:nvPr/>
        </p:nvGrpSpPr>
        <p:grpSpPr>
          <a:xfrm>
            <a:off x="6226814" y="3052699"/>
            <a:ext cx="5350824" cy="2176076"/>
            <a:chOff x="6226814" y="3052699"/>
            <a:chExt cx="5152256" cy="2095322"/>
          </a:xfrm>
        </p:grpSpPr>
        <p:pic>
          <p:nvPicPr>
            <p:cNvPr id="35" name="Grafik 2">
              <a:extLst>
                <a:ext uri="{FF2B5EF4-FFF2-40B4-BE49-F238E27FC236}">
                  <a16:creationId xmlns:a16="http://schemas.microsoft.com/office/drawing/2014/main" id="{2EF48230-2AB1-46BE-906F-A3616025FF49}"/>
                </a:ext>
              </a:extLst>
            </p:cNvPr>
            <p:cNvPicPr>
              <a:picLocks noChangeAspect="1"/>
            </p:cNvPicPr>
            <p:nvPr/>
          </p:nvPicPr>
          <p:blipFill>
            <a:blip r:embed="rId11"/>
            <a:stretch>
              <a:fillRect/>
            </a:stretch>
          </p:blipFill>
          <p:spPr>
            <a:xfrm>
              <a:off x="8963551" y="3052699"/>
              <a:ext cx="2415519" cy="1682496"/>
            </a:xfrm>
            <a:prstGeom prst="rect">
              <a:avLst/>
            </a:prstGeom>
            <a:ln w="6350">
              <a:noFill/>
            </a:ln>
          </p:spPr>
        </p:pic>
        <p:pic>
          <p:nvPicPr>
            <p:cNvPr id="36" name="Grafik 61">
              <a:extLst>
                <a:ext uri="{FF2B5EF4-FFF2-40B4-BE49-F238E27FC236}">
                  <a16:creationId xmlns:a16="http://schemas.microsoft.com/office/drawing/2014/main" id="{ACCA2E8A-9912-42E9-9B42-40F2CFEAA5B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226814" y="3052701"/>
              <a:ext cx="2602862" cy="2095320"/>
            </a:xfrm>
            <a:prstGeom prst="rect">
              <a:avLst/>
            </a:prstGeom>
            <a:ln>
              <a:noFill/>
            </a:ln>
          </p:spPr>
        </p:pic>
      </p:grpSp>
      <p:pic>
        <p:nvPicPr>
          <p:cNvPr id="37" name="Grafik 62">
            <a:extLst>
              <a:ext uri="{FF2B5EF4-FFF2-40B4-BE49-F238E27FC236}">
                <a16:creationId xmlns:a16="http://schemas.microsoft.com/office/drawing/2014/main" id="{71190191-5F1C-43E6-9D06-B861E684B30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09600" y="1926778"/>
            <a:ext cx="3783135" cy="2521473"/>
          </a:xfrm>
          <a:prstGeom prst="rect">
            <a:avLst/>
          </a:prstGeom>
          <a:ln>
            <a:noFill/>
          </a:ln>
        </p:spPr>
      </p:pic>
    </p:spTree>
    <p:extLst>
      <p:ext uri="{BB962C8B-B14F-4D97-AF65-F5344CB8AC3E}">
        <p14:creationId xmlns:p14="http://schemas.microsoft.com/office/powerpoint/2010/main" val="424168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70AF-D095-485A-A3CA-DE84DBA50A95}"/>
              </a:ext>
            </a:extLst>
          </p:cNvPr>
          <p:cNvSpPr>
            <a:spLocks noGrp="1"/>
          </p:cNvSpPr>
          <p:nvPr>
            <p:ph type="title"/>
          </p:nvPr>
        </p:nvSpPr>
        <p:spPr/>
        <p:txBody>
          <a:bodyPr/>
          <a:lstStyle/>
          <a:p>
            <a:r>
              <a:rPr lang="en-US" dirty="0"/>
              <a:t>Media</a:t>
            </a:r>
          </a:p>
        </p:txBody>
      </p:sp>
      <p:sp>
        <p:nvSpPr>
          <p:cNvPr id="3" name="Date Placeholder 2">
            <a:extLst>
              <a:ext uri="{FF2B5EF4-FFF2-40B4-BE49-F238E27FC236}">
                <a16:creationId xmlns:a16="http://schemas.microsoft.com/office/drawing/2014/main" id="{DCF54A47-623A-4D6D-B3DE-DBE91847A597}"/>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12A76AC0-BF20-4721-A2B0-3A4FC17670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4ACEAD-C19F-4A96-ADAE-5A76E9A5DB54}"/>
              </a:ext>
            </a:extLst>
          </p:cNvPr>
          <p:cNvSpPr>
            <a:spLocks noGrp="1"/>
          </p:cNvSpPr>
          <p:nvPr>
            <p:ph type="sldNum" sz="quarter" idx="12"/>
          </p:nvPr>
        </p:nvSpPr>
        <p:spPr/>
        <p:txBody>
          <a:bodyPr/>
          <a:lstStyle/>
          <a:p>
            <a:fld id="{192036CF-16FB-45A1-BE76-402E678A6FB6}" type="slidenum">
              <a:rPr lang="en-US" smtClean="0"/>
              <a:t>48</a:t>
            </a:fld>
            <a:endParaRPr lang="en-US"/>
          </a:p>
        </p:txBody>
      </p:sp>
      <p:sp>
        <p:nvSpPr>
          <p:cNvPr id="6" name="Subtitle 5">
            <a:extLst>
              <a:ext uri="{FF2B5EF4-FFF2-40B4-BE49-F238E27FC236}">
                <a16:creationId xmlns:a16="http://schemas.microsoft.com/office/drawing/2014/main" id="{40DF9CCB-F415-4384-A7D3-412BBC6F697E}"/>
              </a:ext>
            </a:extLst>
          </p:cNvPr>
          <p:cNvSpPr>
            <a:spLocks noGrp="1"/>
          </p:cNvSpPr>
          <p:nvPr>
            <p:ph type="subTitle" idx="1"/>
          </p:nvPr>
        </p:nvSpPr>
        <p:spPr/>
        <p:txBody>
          <a:bodyPr/>
          <a:lstStyle/>
          <a:p>
            <a:r>
              <a:rPr lang="en-US" dirty="0"/>
              <a:t>Use case: Providing reliable data and insights to an accelerating industry</a:t>
            </a:r>
          </a:p>
        </p:txBody>
      </p:sp>
      <p:pic>
        <p:nvPicPr>
          <p:cNvPr id="25" name="Grafik 82">
            <a:extLst>
              <a:ext uri="{FF2B5EF4-FFF2-40B4-BE49-F238E27FC236}">
                <a16:creationId xmlns:a16="http://schemas.microsoft.com/office/drawing/2014/main" id="{FBC6B5A0-86BE-48DC-92D8-9D43B22A7CA8}"/>
              </a:ext>
            </a:extLst>
          </p:cNvPr>
          <p:cNvPicPr>
            <a:picLocks noChangeAspect="1"/>
          </p:cNvPicPr>
          <p:nvPr/>
        </p:nvPicPr>
        <p:blipFill rotWithShape="1">
          <a:blip r:embed="rId3"/>
          <a:srcRect t="1723" b="1723"/>
          <a:stretch/>
        </p:blipFill>
        <p:spPr>
          <a:xfrm>
            <a:off x="604840" y="1884364"/>
            <a:ext cx="4688444" cy="3135634"/>
          </a:xfrm>
          <a:prstGeom prst="rect">
            <a:avLst/>
          </a:prstGeom>
        </p:spPr>
      </p:pic>
      <p:sp>
        <p:nvSpPr>
          <p:cNvPr id="26" name="Text Placeholder 7">
            <a:extLst>
              <a:ext uri="{FF2B5EF4-FFF2-40B4-BE49-F238E27FC236}">
                <a16:creationId xmlns:a16="http://schemas.microsoft.com/office/drawing/2014/main" id="{A9A261B6-5CA4-4815-B1B7-DDFBCA097C38}"/>
              </a:ext>
            </a:extLst>
          </p:cNvPr>
          <p:cNvSpPr txBox="1">
            <a:spLocks/>
          </p:cNvSpPr>
          <p:nvPr/>
        </p:nvSpPr>
        <p:spPr>
          <a:xfrm>
            <a:off x="6895543" y="2652987"/>
            <a:ext cx="3810557" cy="2371797"/>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lvl="2" indent="0">
              <a:buNone/>
            </a:pPr>
            <a:r>
              <a:rPr lang="en-US" dirty="0"/>
              <a:t>HERE supplies location data to businesses that provide marketing intelligence.</a:t>
            </a:r>
          </a:p>
        </p:txBody>
      </p:sp>
      <p:sp>
        <p:nvSpPr>
          <p:cNvPr id="27" name="Rectangle 3">
            <a:extLst>
              <a:ext uri="{FF2B5EF4-FFF2-40B4-BE49-F238E27FC236}">
                <a16:creationId xmlns:a16="http://schemas.microsoft.com/office/drawing/2014/main" id="{9EE0B148-4042-4CF7-B4AD-5A44D422FD96}"/>
              </a:ext>
            </a:extLst>
          </p:cNvPr>
          <p:cNvSpPr/>
          <p:nvPr/>
        </p:nvSpPr>
        <p:spPr bwMode="gray">
          <a:xfrm>
            <a:off x="2686928" y="3410113"/>
            <a:ext cx="3712285" cy="2590637"/>
          </a:xfrm>
          <a:prstGeom prst="rect">
            <a:avLst/>
          </a:prstGeom>
          <a:gradFill flip="none" rotWithShape="1">
            <a:gsLst>
              <a:gs pos="100000">
                <a:schemeClr val="accent6">
                  <a:alpha val="90000"/>
                </a:schemeClr>
              </a:gs>
              <a:gs pos="0">
                <a:schemeClr val="tx2">
                  <a:alpha val="90000"/>
                </a:schemeClr>
              </a:gs>
            </a:gsLst>
            <a:path path="circle">
              <a:fillToRect l="100000" b="100000"/>
            </a:path>
            <a:tileRect t="-100000" r="-100000"/>
          </a:gradFill>
        </p:spPr>
        <p:txBody>
          <a:bodyPr vert="horz" wrap="square" lIns="360000" tIns="360000" rIns="360000" bIns="720000" rtlCol="0" anchor="t">
            <a:noAutofit/>
          </a:bodyPr>
          <a:lstStyle/>
          <a:p>
            <a:endParaRPr lang="en-US" sz="1600">
              <a:latin typeface="+mj-lt"/>
            </a:endParaRPr>
          </a:p>
        </p:txBody>
      </p:sp>
      <p:sp>
        <p:nvSpPr>
          <p:cNvPr id="28" name="Title 6">
            <a:extLst>
              <a:ext uri="{FF2B5EF4-FFF2-40B4-BE49-F238E27FC236}">
                <a16:creationId xmlns:a16="http://schemas.microsoft.com/office/drawing/2014/main" id="{7E119D1A-F145-477A-97FC-32F03BC3C517}"/>
              </a:ext>
            </a:extLst>
          </p:cNvPr>
          <p:cNvSpPr txBox="1">
            <a:spLocks/>
          </p:cNvSpPr>
          <p:nvPr/>
        </p:nvSpPr>
        <p:spPr bwMode="gray">
          <a:xfrm>
            <a:off x="8330999" y="2023515"/>
            <a:ext cx="1746003" cy="365125"/>
          </a:xfrm>
          <a:prstGeom prst="rect">
            <a:avLst/>
          </a:prstGeom>
        </p:spPr>
        <p:txBody>
          <a:bodyPr vert="horz" lIns="0" tIns="0" rIns="0" bIns="0" rtlCol="0" anchor="ctr">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2400"/>
              <a:t>HERE </a:t>
            </a:r>
            <a:br>
              <a:rPr lang="en-US" sz="2400"/>
            </a:br>
            <a:r>
              <a:rPr lang="en-US" sz="2400"/>
              <a:t>in Action</a:t>
            </a:r>
          </a:p>
        </p:txBody>
      </p:sp>
      <p:cxnSp>
        <p:nvCxnSpPr>
          <p:cNvPr id="29" name="Straight Connector 24">
            <a:extLst>
              <a:ext uri="{FF2B5EF4-FFF2-40B4-BE49-F238E27FC236}">
                <a16:creationId xmlns:a16="http://schemas.microsoft.com/office/drawing/2014/main" id="{6ECE579C-0934-432B-AC7D-09C4D156A0B7}"/>
              </a:ext>
            </a:extLst>
          </p:cNvPr>
          <p:cNvCxnSpPr>
            <a:cxnSpLocks/>
          </p:cNvCxnSpPr>
          <p:nvPr/>
        </p:nvCxnSpPr>
        <p:spPr bwMode="gray">
          <a:xfrm>
            <a:off x="8191347" y="1871277"/>
            <a:ext cx="0" cy="6696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uppieren 6">
            <a:extLst>
              <a:ext uri="{FF2B5EF4-FFF2-40B4-BE49-F238E27FC236}">
                <a16:creationId xmlns:a16="http://schemas.microsoft.com/office/drawing/2014/main" id="{73E480FD-2969-4D16-A876-032260C18EE2}"/>
              </a:ext>
            </a:extLst>
          </p:cNvPr>
          <p:cNvGrpSpPr/>
          <p:nvPr/>
        </p:nvGrpSpPr>
        <p:grpSpPr>
          <a:xfrm>
            <a:off x="2847971" y="3685101"/>
            <a:ext cx="3390198" cy="2040661"/>
            <a:chOff x="1744856" y="2600129"/>
            <a:chExt cx="3390198" cy="2040661"/>
          </a:xfrm>
        </p:grpSpPr>
        <p:cxnSp>
          <p:nvCxnSpPr>
            <p:cNvPr id="31" name="Straight Connector 33">
              <a:extLst>
                <a:ext uri="{FF2B5EF4-FFF2-40B4-BE49-F238E27FC236}">
                  <a16:creationId xmlns:a16="http://schemas.microsoft.com/office/drawing/2014/main" id="{7EE4F6F9-4E08-4C1D-BF64-43A3939C0918}"/>
                </a:ext>
              </a:extLst>
            </p:cNvPr>
            <p:cNvCxnSpPr>
              <a:cxnSpLocks/>
            </p:cNvCxnSpPr>
            <p:nvPr/>
          </p:nvCxnSpPr>
          <p:spPr bwMode="gray">
            <a:xfrm>
              <a:off x="2770931" y="2600129"/>
              <a:ext cx="0" cy="75416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hteck 399">
              <a:extLst>
                <a:ext uri="{FF2B5EF4-FFF2-40B4-BE49-F238E27FC236}">
                  <a16:creationId xmlns:a16="http://schemas.microsoft.com/office/drawing/2014/main" id="{721376F3-39FF-49E5-B165-3D6A66D186AB}"/>
                </a:ext>
              </a:extLst>
            </p:cNvPr>
            <p:cNvSpPr/>
            <p:nvPr/>
          </p:nvSpPr>
          <p:spPr bwMode="gray">
            <a:xfrm>
              <a:off x="2936040" y="2711930"/>
              <a:ext cx="2199013" cy="542570"/>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lvl="0" defTabSz="914126">
                <a:spcBef>
                  <a:spcPct val="0"/>
                </a:spcBef>
                <a:defRPr/>
              </a:pPr>
              <a:r>
                <a:rPr lang="en-US" sz="2000" b="1">
                  <a:solidFill>
                    <a:srgbClr val="383C45"/>
                  </a:solidFill>
                  <a:latin typeface="FiraGO"/>
                </a:rPr>
                <a:t>Location-targeted mobile ads </a:t>
              </a:r>
            </a:p>
          </p:txBody>
        </p:sp>
        <p:cxnSp>
          <p:nvCxnSpPr>
            <p:cNvPr id="33" name="Straight Connector 2">
              <a:extLst>
                <a:ext uri="{FF2B5EF4-FFF2-40B4-BE49-F238E27FC236}">
                  <a16:creationId xmlns:a16="http://schemas.microsoft.com/office/drawing/2014/main" id="{CF3C05B7-3207-4713-9A1B-5EEE0D772084}"/>
                </a:ext>
              </a:extLst>
            </p:cNvPr>
            <p:cNvCxnSpPr>
              <a:cxnSpLocks/>
            </p:cNvCxnSpPr>
            <p:nvPr/>
          </p:nvCxnSpPr>
          <p:spPr bwMode="gray">
            <a:xfrm>
              <a:off x="1744856" y="3599390"/>
              <a:ext cx="339019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2">
              <a:extLst>
                <a:ext uri="{FF2B5EF4-FFF2-40B4-BE49-F238E27FC236}">
                  <a16:creationId xmlns:a16="http://schemas.microsoft.com/office/drawing/2014/main" id="{96C32D81-4A0A-4A85-BB37-C1291AFAC9C8}"/>
                </a:ext>
              </a:extLst>
            </p:cNvPr>
            <p:cNvCxnSpPr>
              <a:cxnSpLocks/>
            </p:cNvCxnSpPr>
            <p:nvPr/>
          </p:nvCxnSpPr>
          <p:spPr bwMode="gray">
            <a:xfrm>
              <a:off x="1744856" y="4640790"/>
              <a:ext cx="339019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 Placeholder 7">
            <a:extLst>
              <a:ext uri="{FF2B5EF4-FFF2-40B4-BE49-F238E27FC236}">
                <a16:creationId xmlns:a16="http://schemas.microsoft.com/office/drawing/2014/main" id="{2998ECAA-BF8C-41C3-B667-2FF0B1CEC5C9}"/>
              </a:ext>
            </a:extLst>
          </p:cNvPr>
          <p:cNvSpPr txBox="1">
            <a:spLocks/>
          </p:cNvSpPr>
          <p:nvPr/>
        </p:nvSpPr>
        <p:spPr>
          <a:xfrm>
            <a:off x="2992308" y="4732508"/>
            <a:ext cx="3101524" cy="876124"/>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marL="0" lvl="2" indent="0">
              <a:lnSpc>
                <a:spcPct val="100000"/>
              </a:lnSpc>
              <a:buNone/>
            </a:pPr>
            <a:r>
              <a:rPr lang="en-US" dirty="0"/>
              <a:t>US marketers are poised to double their spend between 2017 and 2021 to $32 billion, according to research firm BIA/Kelsey.</a:t>
            </a:r>
          </a:p>
        </p:txBody>
      </p:sp>
      <p:grpSp>
        <p:nvGrpSpPr>
          <p:cNvPr id="36" name="Group 6">
            <a:extLst>
              <a:ext uri="{FF2B5EF4-FFF2-40B4-BE49-F238E27FC236}">
                <a16:creationId xmlns:a16="http://schemas.microsoft.com/office/drawing/2014/main" id="{1BDFDECF-66FB-4AFE-80CD-B044ADB38F4B}"/>
              </a:ext>
            </a:extLst>
          </p:cNvPr>
          <p:cNvGrpSpPr/>
          <p:nvPr/>
        </p:nvGrpSpPr>
        <p:grpSpPr>
          <a:xfrm>
            <a:off x="7010400" y="2071153"/>
            <a:ext cx="1041296" cy="269848"/>
            <a:chOff x="4501808" y="3866197"/>
            <a:chExt cx="923564" cy="239338"/>
          </a:xfrm>
        </p:grpSpPr>
        <p:sp>
          <p:nvSpPr>
            <p:cNvPr id="37" name="Freeform 5">
              <a:extLst>
                <a:ext uri="{FF2B5EF4-FFF2-40B4-BE49-F238E27FC236}">
                  <a16:creationId xmlns:a16="http://schemas.microsoft.com/office/drawing/2014/main" id="{5D797E9A-0377-4651-B44C-B0EB0F003A77}"/>
                </a:ext>
              </a:extLst>
            </p:cNvPr>
            <p:cNvSpPr>
              <a:spLocks noEditPoints="1"/>
            </p:cNvSpPr>
            <p:nvPr/>
          </p:nvSpPr>
          <p:spPr bwMode="auto">
            <a:xfrm>
              <a:off x="4501808" y="3917444"/>
              <a:ext cx="104183" cy="139661"/>
            </a:xfrm>
            <a:custGeom>
              <a:avLst/>
              <a:gdLst>
                <a:gd name="T0" fmla="*/ 127 w 154"/>
                <a:gd name="T1" fmla="*/ 10 h 205"/>
                <a:gd name="T2" fmla="*/ 81 w 154"/>
                <a:gd name="T3" fmla="*/ 0 h 205"/>
                <a:gd name="T4" fmla="*/ 80 w 154"/>
                <a:gd name="T5" fmla="*/ 0 h 205"/>
                <a:gd name="T6" fmla="*/ 20 w 154"/>
                <a:gd name="T7" fmla="*/ 15 h 205"/>
                <a:gd name="T8" fmla="*/ 20 w 154"/>
                <a:gd name="T9" fmla="*/ 15 h 205"/>
                <a:gd name="T10" fmla="*/ 20 w 154"/>
                <a:gd name="T11" fmla="*/ 15 h 205"/>
                <a:gd name="T12" fmla="*/ 20 w 154"/>
                <a:gd name="T13" fmla="*/ 16 h 205"/>
                <a:gd name="T14" fmla="*/ 20 w 154"/>
                <a:gd name="T15" fmla="*/ 16 h 205"/>
                <a:gd name="T16" fmla="*/ 17 w 154"/>
                <a:gd name="T17" fmla="*/ 19 h 205"/>
                <a:gd name="T18" fmla="*/ 16 w 154"/>
                <a:gd name="T19" fmla="*/ 22 h 205"/>
                <a:gd name="T20" fmla="*/ 17 w 154"/>
                <a:gd name="T21" fmla="*/ 26 h 205"/>
                <a:gd name="T22" fmla="*/ 17 w 154"/>
                <a:gd name="T23" fmla="*/ 26 h 205"/>
                <a:gd name="T24" fmla="*/ 27 w 154"/>
                <a:gd name="T25" fmla="*/ 42 h 205"/>
                <a:gd name="T26" fmla="*/ 27 w 154"/>
                <a:gd name="T27" fmla="*/ 42 h 205"/>
                <a:gd name="T28" fmla="*/ 30 w 154"/>
                <a:gd name="T29" fmla="*/ 46 h 205"/>
                <a:gd name="T30" fmla="*/ 35 w 154"/>
                <a:gd name="T31" fmla="*/ 47 h 205"/>
                <a:gd name="T32" fmla="*/ 36 w 154"/>
                <a:gd name="T33" fmla="*/ 47 h 205"/>
                <a:gd name="T34" fmla="*/ 36 w 154"/>
                <a:gd name="T35" fmla="*/ 47 h 205"/>
                <a:gd name="T36" fmla="*/ 39 w 154"/>
                <a:gd name="T37" fmla="*/ 46 h 205"/>
                <a:gd name="T38" fmla="*/ 40 w 154"/>
                <a:gd name="T39" fmla="*/ 46 h 205"/>
                <a:gd name="T40" fmla="*/ 41 w 154"/>
                <a:gd name="T41" fmla="*/ 46 h 205"/>
                <a:gd name="T42" fmla="*/ 41 w 154"/>
                <a:gd name="T43" fmla="*/ 46 h 205"/>
                <a:gd name="T44" fmla="*/ 80 w 154"/>
                <a:gd name="T45" fmla="*/ 37 h 205"/>
                <a:gd name="T46" fmla="*/ 80 w 154"/>
                <a:gd name="T47" fmla="*/ 37 h 205"/>
                <a:gd name="T48" fmla="*/ 80 w 154"/>
                <a:gd name="T49" fmla="*/ 37 h 205"/>
                <a:gd name="T50" fmla="*/ 80 w 154"/>
                <a:gd name="T51" fmla="*/ 37 h 205"/>
                <a:gd name="T52" fmla="*/ 96 w 154"/>
                <a:gd name="T53" fmla="*/ 39 h 205"/>
                <a:gd name="T54" fmla="*/ 104 w 154"/>
                <a:gd name="T55" fmla="*/ 43 h 205"/>
                <a:gd name="T56" fmla="*/ 110 w 154"/>
                <a:gd name="T57" fmla="*/ 54 h 205"/>
                <a:gd name="T58" fmla="*/ 112 w 154"/>
                <a:gd name="T59" fmla="*/ 73 h 205"/>
                <a:gd name="T60" fmla="*/ 112 w 154"/>
                <a:gd name="T61" fmla="*/ 77 h 205"/>
                <a:gd name="T62" fmla="*/ 100 w 154"/>
                <a:gd name="T63" fmla="*/ 74 h 205"/>
                <a:gd name="T64" fmla="*/ 79 w 154"/>
                <a:gd name="T65" fmla="*/ 73 h 205"/>
                <a:gd name="T66" fmla="*/ 21 w 154"/>
                <a:gd name="T67" fmla="*/ 88 h 205"/>
                <a:gd name="T68" fmla="*/ 5 w 154"/>
                <a:gd name="T69" fmla="*/ 109 h 205"/>
                <a:gd name="T70" fmla="*/ 0 w 154"/>
                <a:gd name="T71" fmla="*/ 139 h 205"/>
                <a:gd name="T72" fmla="*/ 5 w 154"/>
                <a:gd name="T73" fmla="*/ 168 h 205"/>
                <a:gd name="T74" fmla="*/ 32 w 154"/>
                <a:gd name="T75" fmla="*/ 196 h 205"/>
                <a:gd name="T76" fmla="*/ 77 w 154"/>
                <a:gd name="T77" fmla="*/ 205 h 205"/>
                <a:gd name="T78" fmla="*/ 77 w 154"/>
                <a:gd name="T79" fmla="*/ 205 h 205"/>
                <a:gd name="T80" fmla="*/ 78 w 154"/>
                <a:gd name="T81" fmla="*/ 205 h 205"/>
                <a:gd name="T82" fmla="*/ 132 w 154"/>
                <a:gd name="T83" fmla="*/ 188 h 205"/>
                <a:gd name="T84" fmla="*/ 154 w 154"/>
                <a:gd name="T85" fmla="*/ 140 h 205"/>
                <a:gd name="T86" fmla="*/ 154 w 154"/>
                <a:gd name="T87" fmla="*/ 140 h 205"/>
                <a:gd name="T88" fmla="*/ 154 w 154"/>
                <a:gd name="T89" fmla="*/ 77 h 205"/>
                <a:gd name="T90" fmla="*/ 150 w 154"/>
                <a:gd name="T91" fmla="*/ 43 h 205"/>
                <a:gd name="T92" fmla="*/ 127 w 154"/>
                <a:gd name="T93" fmla="*/ 10 h 205"/>
                <a:gd name="T94" fmla="*/ 45 w 154"/>
                <a:gd name="T95" fmla="*/ 125 h 205"/>
                <a:gd name="T96" fmla="*/ 56 w 154"/>
                <a:gd name="T97" fmla="*/ 114 h 205"/>
                <a:gd name="T98" fmla="*/ 79 w 154"/>
                <a:gd name="T99" fmla="*/ 110 h 205"/>
                <a:gd name="T100" fmla="*/ 100 w 154"/>
                <a:gd name="T101" fmla="*/ 112 h 205"/>
                <a:gd name="T102" fmla="*/ 112 w 154"/>
                <a:gd name="T103" fmla="*/ 117 h 205"/>
                <a:gd name="T104" fmla="*/ 112 w 154"/>
                <a:gd name="T105" fmla="*/ 156 h 205"/>
                <a:gd name="T106" fmla="*/ 79 w 154"/>
                <a:gd name="T107" fmla="*/ 168 h 205"/>
                <a:gd name="T108" fmla="*/ 62 w 154"/>
                <a:gd name="T109" fmla="*/ 166 h 205"/>
                <a:gd name="T110" fmla="*/ 48 w 154"/>
                <a:gd name="T111" fmla="*/ 157 h 205"/>
                <a:gd name="T112" fmla="*/ 43 w 154"/>
                <a:gd name="T113" fmla="*/ 138 h 205"/>
                <a:gd name="T114" fmla="*/ 45 w 154"/>
                <a:gd name="T115" fmla="*/ 12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 h="205">
                  <a:moveTo>
                    <a:pt x="127" y="10"/>
                  </a:moveTo>
                  <a:cubicBezTo>
                    <a:pt x="116" y="3"/>
                    <a:pt x="100" y="0"/>
                    <a:pt x="81" y="0"/>
                  </a:cubicBezTo>
                  <a:cubicBezTo>
                    <a:pt x="81" y="0"/>
                    <a:pt x="80" y="0"/>
                    <a:pt x="80" y="0"/>
                  </a:cubicBezTo>
                  <a:cubicBezTo>
                    <a:pt x="57" y="0"/>
                    <a:pt x="36" y="4"/>
                    <a:pt x="20" y="15"/>
                  </a:cubicBezTo>
                  <a:cubicBezTo>
                    <a:pt x="20" y="15"/>
                    <a:pt x="20" y="15"/>
                    <a:pt x="20" y="15"/>
                  </a:cubicBezTo>
                  <a:cubicBezTo>
                    <a:pt x="20" y="15"/>
                    <a:pt x="20" y="15"/>
                    <a:pt x="20" y="15"/>
                  </a:cubicBezTo>
                  <a:cubicBezTo>
                    <a:pt x="20" y="15"/>
                    <a:pt x="20" y="15"/>
                    <a:pt x="20" y="16"/>
                  </a:cubicBezTo>
                  <a:cubicBezTo>
                    <a:pt x="20" y="16"/>
                    <a:pt x="20" y="16"/>
                    <a:pt x="20" y="16"/>
                  </a:cubicBezTo>
                  <a:cubicBezTo>
                    <a:pt x="18" y="16"/>
                    <a:pt x="17" y="18"/>
                    <a:pt x="17" y="19"/>
                  </a:cubicBezTo>
                  <a:cubicBezTo>
                    <a:pt x="17" y="20"/>
                    <a:pt x="16" y="21"/>
                    <a:pt x="16" y="22"/>
                  </a:cubicBezTo>
                  <a:cubicBezTo>
                    <a:pt x="17" y="23"/>
                    <a:pt x="17" y="24"/>
                    <a:pt x="17" y="26"/>
                  </a:cubicBezTo>
                  <a:cubicBezTo>
                    <a:pt x="17" y="26"/>
                    <a:pt x="17" y="26"/>
                    <a:pt x="17" y="26"/>
                  </a:cubicBezTo>
                  <a:cubicBezTo>
                    <a:pt x="27" y="42"/>
                    <a:pt x="27" y="42"/>
                    <a:pt x="27" y="42"/>
                  </a:cubicBezTo>
                  <a:cubicBezTo>
                    <a:pt x="27" y="42"/>
                    <a:pt x="27" y="42"/>
                    <a:pt x="27" y="42"/>
                  </a:cubicBezTo>
                  <a:cubicBezTo>
                    <a:pt x="28" y="44"/>
                    <a:pt x="29" y="45"/>
                    <a:pt x="30" y="46"/>
                  </a:cubicBezTo>
                  <a:cubicBezTo>
                    <a:pt x="31" y="47"/>
                    <a:pt x="33" y="47"/>
                    <a:pt x="35" y="47"/>
                  </a:cubicBezTo>
                  <a:cubicBezTo>
                    <a:pt x="35" y="47"/>
                    <a:pt x="35" y="47"/>
                    <a:pt x="36" y="47"/>
                  </a:cubicBezTo>
                  <a:cubicBezTo>
                    <a:pt x="36" y="47"/>
                    <a:pt x="36" y="47"/>
                    <a:pt x="36" y="47"/>
                  </a:cubicBezTo>
                  <a:cubicBezTo>
                    <a:pt x="37" y="47"/>
                    <a:pt x="38" y="47"/>
                    <a:pt x="39" y="46"/>
                  </a:cubicBezTo>
                  <a:cubicBezTo>
                    <a:pt x="39" y="46"/>
                    <a:pt x="40" y="46"/>
                    <a:pt x="40" y="46"/>
                  </a:cubicBezTo>
                  <a:cubicBezTo>
                    <a:pt x="41" y="46"/>
                    <a:pt x="41" y="46"/>
                    <a:pt x="41" y="46"/>
                  </a:cubicBezTo>
                  <a:cubicBezTo>
                    <a:pt x="41" y="46"/>
                    <a:pt x="41" y="46"/>
                    <a:pt x="41" y="46"/>
                  </a:cubicBezTo>
                  <a:cubicBezTo>
                    <a:pt x="52" y="40"/>
                    <a:pt x="63" y="37"/>
                    <a:pt x="80" y="37"/>
                  </a:cubicBezTo>
                  <a:cubicBezTo>
                    <a:pt x="80" y="37"/>
                    <a:pt x="80" y="37"/>
                    <a:pt x="80" y="37"/>
                  </a:cubicBezTo>
                  <a:cubicBezTo>
                    <a:pt x="80" y="37"/>
                    <a:pt x="80" y="37"/>
                    <a:pt x="80" y="37"/>
                  </a:cubicBezTo>
                  <a:cubicBezTo>
                    <a:pt x="80" y="37"/>
                    <a:pt x="80" y="37"/>
                    <a:pt x="80" y="37"/>
                  </a:cubicBezTo>
                  <a:cubicBezTo>
                    <a:pt x="87" y="37"/>
                    <a:pt x="92" y="38"/>
                    <a:pt x="96" y="39"/>
                  </a:cubicBezTo>
                  <a:cubicBezTo>
                    <a:pt x="100" y="40"/>
                    <a:pt x="102" y="41"/>
                    <a:pt x="104" y="43"/>
                  </a:cubicBezTo>
                  <a:cubicBezTo>
                    <a:pt x="107" y="45"/>
                    <a:pt x="109" y="49"/>
                    <a:pt x="110" y="54"/>
                  </a:cubicBezTo>
                  <a:cubicBezTo>
                    <a:pt x="111" y="59"/>
                    <a:pt x="112" y="65"/>
                    <a:pt x="112" y="73"/>
                  </a:cubicBezTo>
                  <a:cubicBezTo>
                    <a:pt x="112" y="77"/>
                    <a:pt x="112" y="77"/>
                    <a:pt x="112" y="77"/>
                  </a:cubicBezTo>
                  <a:cubicBezTo>
                    <a:pt x="108" y="76"/>
                    <a:pt x="104" y="75"/>
                    <a:pt x="100" y="74"/>
                  </a:cubicBezTo>
                  <a:cubicBezTo>
                    <a:pt x="94" y="73"/>
                    <a:pt x="87" y="73"/>
                    <a:pt x="79" y="73"/>
                  </a:cubicBezTo>
                  <a:cubicBezTo>
                    <a:pt x="55" y="73"/>
                    <a:pt x="35" y="77"/>
                    <a:pt x="21" y="88"/>
                  </a:cubicBezTo>
                  <a:cubicBezTo>
                    <a:pt x="14" y="94"/>
                    <a:pt x="9" y="101"/>
                    <a:pt x="5" y="109"/>
                  </a:cubicBezTo>
                  <a:cubicBezTo>
                    <a:pt x="2" y="118"/>
                    <a:pt x="0" y="127"/>
                    <a:pt x="0" y="139"/>
                  </a:cubicBezTo>
                  <a:cubicBezTo>
                    <a:pt x="0" y="150"/>
                    <a:pt x="2" y="160"/>
                    <a:pt x="5" y="168"/>
                  </a:cubicBezTo>
                  <a:cubicBezTo>
                    <a:pt x="11" y="181"/>
                    <a:pt x="20" y="190"/>
                    <a:pt x="32" y="196"/>
                  </a:cubicBezTo>
                  <a:cubicBezTo>
                    <a:pt x="45" y="202"/>
                    <a:pt x="60" y="205"/>
                    <a:pt x="77" y="205"/>
                  </a:cubicBezTo>
                  <a:cubicBezTo>
                    <a:pt x="77" y="205"/>
                    <a:pt x="77" y="205"/>
                    <a:pt x="77" y="205"/>
                  </a:cubicBezTo>
                  <a:cubicBezTo>
                    <a:pt x="78" y="205"/>
                    <a:pt x="78" y="205"/>
                    <a:pt x="78" y="205"/>
                  </a:cubicBezTo>
                  <a:cubicBezTo>
                    <a:pt x="100" y="205"/>
                    <a:pt x="119" y="199"/>
                    <a:pt x="132" y="188"/>
                  </a:cubicBezTo>
                  <a:cubicBezTo>
                    <a:pt x="146" y="177"/>
                    <a:pt x="154" y="160"/>
                    <a:pt x="154" y="140"/>
                  </a:cubicBezTo>
                  <a:cubicBezTo>
                    <a:pt x="154" y="140"/>
                    <a:pt x="154" y="140"/>
                    <a:pt x="154" y="140"/>
                  </a:cubicBezTo>
                  <a:cubicBezTo>
                    <a:pt x="154" y="77"/>
                    <a:pt x="154" y="77"/>
                    <a:pt x="154" y="77"/>
                  </a:cubicBezTo>
                  <a:cubicBezTo>
                    <a:pt x="154" y="64"/>
                    <a:pt x="153" y="53"/>
                    <a:pt x="150" y="43"/>
                  </a:cubicBezTo>
                  <a:cubicBezTo>
                    <a:pt x="146" y="29"/>
                    <a:pt x="139" y="18"/>
                    <a:pt x="127" y="10"/>
                  </a:cubicBezTo>
                  <a:close/>
                  <a:moveTo>
                    <a:pt x="45" y="125"/>
                  </a:moveTo>
                  <a:cubicBezTo>
                    <a:pt x="47" y="120"/>
                    <a:pt x="51" y="116"/>
                    <a:pt x="56" y="114"/>
                  </a:cubicBezTo>
                  <a:cubicBezTo>
                    <a:pt x="61" y="111"/>
                    <a:pt x="69" y="110"/>
                    <a:pt x="79" y="110"/>
                  </a:cubicBezTo>
                  <a:cubicBezTo>
                    <a:pt x="88" y="110"/>
                    <a:pt x="94" y="111"/>
                    <a:pt x="100" y="112"/>
                  </a:cubicBezTo>
                  <a:cubicBezTo>
                    <a:pt x="104" y="113"/>
                    <a:pt x="108" y="115"/>
                    <a:pt x="112" y="117"/>
                  </a:cubicBezTo>
                  <a:cubicBezTo>
                    <a:pt x="112" y="156"/>
                    <a:pt x="112" y="156"/>
                    <a:pt x="112" y="156"/>
                  </a:cubicBezTo>
                  <a:cubicBezTo>
                    <a:pt x="105" y="162"/>
                    <a:pt x="94" y="168"/>
                    <a:pt x="79" y="168"/>
                  </a:cubicBezTo>
                  <a:cubicBezTo>
                    <a:pt x="72" y="168"/>
                    <a:pt x="67" y="167"/>
                    <a:pt x="62" y="166"/>
                  </a:cubicBezTo>
                  <a:cubicBezTo>
                    <a:pt x="55" y="164"/>
                    <a:pt x="51" y="161"/>
                    <a:pt x="48" y="157"/>
                  </a:cubicBezTo>
                  <a:cubicBezTo>
                    <a:pt x="45" y="153"/>
                    <a:pt x="43" y="147"/>
                    <a:pt x="43" y="138"/>
                  </a:cubicBezTo>
                  <a:cubicBezTo>
                    <a:pt x="43" y="133"/>
                    <a:pt x="44" y="129"/>
                    <a:pt x="45" y="125"/>
                  </a:cubicBezTo>
                  <a:close/>
                </a:path>
              </a:pathLst>
            </a:custGeom>
            <a:solidFill>
              <a:srgbClr val="45A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38" name="Freeform 6">
              <a:extLst>
                <a:ext uri="{FF2B5EF4-FFF2-40B4-BE49-F238E27FC236}">
                  <a16:creationId xmlns:a16="http://schemas.microsoft.com/office/drawing/2014/main" id="{54EC5CE0-7052-4A06-A286-5BCC0ACEADD1}"/>
                </a:ext>
              </a:extLst>
            </p:cNvPr>
            <p:cNvSpPr>
              <a:spLocks/>
            </p:cNvSpPr>
            <p:nvPr/>
          </p:nvSpPr>
          <p:spPr bwMode="auto">
            <a:xfrm>
              <a:off x="4743962" y="3917444"/>
              <a:ext cx="98551" cy="139661"/>
            </a:xfrm>
            <a:custGeom>
              <a:avLst/>
              <a:gdLst>
                <a:gd name="T0" fmla="*/ 81 w 145"/>
                <a:gd name="T1" fmla="*/ 82 h 205"/>
                <a:gd name="T2" fmla="*/ 46 w 145"/>
                <a:gd name="T3" fmla="*/ 60 h 205"/>
                <a:gd name="T4" fmla="*/ 80 w 145"/>
                <a:gd name="T5" fmla="*/ 37 h 205"/>
                <a:gd name="T6" fmla="*/ 114 w 145"/>
                <a:gd name="T7" fmla="*/ 46 h 205"/>
                <a:gd name="T8" fmla="*/ 126 w 145"/>
                <a:gd name="T9" fmla="*/ 44 h 205"/>
                <a:gd name="T10" fmla="*/ 136 w 145"/>
                <a:gd name="T11" fmla="*/ 28 h 205"/>
                <a:gd name="T12" fmla="*/ 133 w 145"/>
                <a:gd name="T13" fmla="*/ 16 h 205"/>
                <a:gd name="T14" fmla="*/ 75 w 145"/>
                <a:gd name="T15" fmla="*/ 0 h 205"/>
                <a:gd name="T16" fmla="*/ 3 w 145"/>
                <a:gd name="T17" fmla="*/ 60 h 205"/>
                <a:gd name="T18" fmla="*/ 66 w 145"/>
                <a:gd name="T19" fmla="*/ 121 h 205"/>
                <a:gd name="T20" fmla="*/ 103 w 145"/>
                <a:gd name="T21" fmla="*/ 145 h 205"/>
                <a:gd name="T22" fmla="*/ 71 w 145"/>
                <a:gd name="T23" fmla="*/ 169 h 205"/>
                <a:gd name="T24" fmla="*/ 26 w 145"/>
                <a:gd name="T25" fmla="*/ 154 h 205"/>
                <a:gd name="T26" fmla="*/ 13 w 145"/>
                <a:gd name="T27" fmla="*/ 156 h 205"/>
                <a:gd name="T28" fmla="*/ 3 w 145"/>
                <a:gd name="T29" fmla="*/ 172 h 205"/>
                <a:gd name="T30" fmla="*/ 5 w 145"/>
                <a:gd name="T31" fmla="*/ 184 h 205"/>
                <a:gd name="T32" fmla="*/ 76 w 145"/>
                <a:gd name="T33" fmla="*/ 205 h 205"/>
                <a:gd name="T34" fmla="*/ 145 w 145"/>
                <a:gd name="T35" fmla="*/ 145 h 205"/>
                <a:gd name="T36" fmla="*/ 81 w 145"/>
                <a:gd name="T37" fmla="*/ 8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 h="205">
                  <a:moveTo>
                    <a:pt x="81" y="82"/>
                  </a:moveTo>
                  <a:cubicBezTo>
                    <a:pt x="55" y="78"/>
                    <a:pt x="46" y="73"/>
                    <a:pt x="46" y="60"/>
                  </a:cubicBezTo>
                  <a:cubicBezTo>
                    <a:pt x="46" y="45"/>
                    <a:pt x="58" y="37"/>
                    <a:pt x="80" y="37"/>
                  </a:cubicBezTo>
                  <a:cubicBezTo>
                    <a:pt x="92" y="37"/>
                    <a:pt x="104" y="40"/>
                    <a:pt x="114" y="46"/>
                  </a:cubicBezTo>
                  <a:cubicBezTo>
                    <a:pt x="119" y="49"/>
                    <a:pt x="123" y="49"/>
                    <a:pt x="126" y="44"/>
                  </a:cubicBezTo>
                  <a:cubicBezTo>
                    <a:pt x="136" y="28"/>
                    <a:pt x="136" y="28"/>
                    <a:pt x="136" y="28"/>
                  </a:cubicBezTo>
                  <a:cubicBezTo>
                    <a:pt x="139" y="23"/>
                    <a:pt x="138" y="19"/>
                    <a:pt x="133" y="16"/>
                  </a:cubicBezTo>
                  <a:cubicBezTo>
                    <a:pt x="118" y="6"/>
                    <a:pt x="98" y="0"/>
                    <a:pt x="75" y="0"/>
                  </a:cubicBezTo>
                  <a:cubicBezTo>
                    <a:pt x="32" y="0"/>
                    <a:pt x="3" y="24"/>
                    <a:pt x="3" y="60"/>
                  </a:cubicBezTo>
                  <a:cubicBezTo>
                    <a:pt x="3" y="96"/>
                    <a:pt x="20" y="114"/>
                    <a:pt x="66" y="121"/>
                  </a:cubicBezTo>
                  <a:cubicBezTo>
                    <a:pt x="94" y="126"/>
                    <a:pt x="103" y="132"/>
                    <a:pt x="103" y="145"/>
                  </a:cubicBezTo>
                  <a:cubicBezTo>
                    <a:pt x="103" y="160"/>
                    <a:pt x="91" y="169"/>
                    <a:pt x="71" y="169"/>
                  </a:cubicBezTo>
                  <a:cubicBezTo>
                    <a:pt x="55" y="169"/>
                    <a:pt x="39" y="163"/>
                    <a:pt x="26" y="154"/>
                  </a:cubicBezTo>
                  <a:cubicBezTo>
                    <a:pt x="21" y="150"/>
                    <a:pt x="16" y="151"/>
                    <a:pt x="13" y="156"/>
                  </a:cubicBezTo>
                  <a:cubicBezTo>
                    <a:pt x="3" y="172"/>
                    <a:pt x="3" y="172"/>
                    <a:pt x="3" y="172"/>
                  </a:cubicBezTo>
                  <a:cubicBezTo>
                    <a:pt x="0" y="177"/>
                    <a:pt x="0" y="181"/>
                    <a:pt x="5" y="184"/>
                  </a:cubicBezTo>
                  <a:cubicBezTo>
                    <a:pt x="22" y="199"/>
                    <a:pt x="44" y="205"/>
                    <a:pt x="76" y="205"/>
                  </a:cubicBezTo>
                  <a:cubicBezTo>
                    <a:pt x="118" y="205"/>
                    <a:pt x="145" y="182"/>
                    <a:pt x="145" y="145"/>
                  </a:cubicBezTo>
                  <a:cubicBezTo>
                    <a:pt x="145" y="108"/>
                    <a:pt x="128" y="89"/>
                    <a:pt x="81" y="82"/>
                  </a:cubicBezTo>
                  <a:close/>
                </a:path>
              </a:pathLst>
            </a:custGeom>
            <a:solidFill>
              <a:srgbClr val="383C4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Fira Sans Book"/>
                <a:ea typeface="+mn-ea"/>
                <a:cs typeface="+mn-cs"/>
              </a:endParaRPr>
            </a:p>
          </p:txBody>
        </p:sp>
        <p:sp>
          <p:nvSpPr>
            <p:cNvPr id="39" name="Freeform 7">
              <a:extLst>
                <a:ext uri="{FF2B5EF4-FFF2-40B4-BE49-F238E27FC236}">
                  <a16:creationId xmlns:a16="http://schemas.microsoft.com/office/drawing/2014/main" id="{E9A2710E-43E4-41F0-B9C0-04EBC6354CCD}"/>
                </a:ext>
              </a:extLst>
            </p:cNvPr>
            <p:cNvSpPr>
              <a:spLocks noEditPoints="1"/>
            </p:cNvSpPr>
            <p:nvPr/>
          </p:nvSpPr>
          <p:spPr bwMode="auto">
            <a:xfrm>
              <a:off x="4860534" y="3917444"/>
              <a:ext cx="103619" cy="139661"/>
            </a:xfrm>
            <a:custGeom>
              <a:avLst/>
              <a:gdLst>
                <a:gd name="T0" fmla="*/ 77 w 153"/>
                <a:gd name="T1" fmla="*/ 0 h 205"/>
                <a:gd name="T2" fmla="*/ 0 w 153"/>
                <a:gd name="T3" fmla="*/ 75 h 205"/>
                <a:gd name="T4" fmla="*/ 0 w 153"/>
                <a:gd name="T5" fmla="*/ 131 h 205"/>
                <a:gd name="T6" fmla="*/ 77 w 153"/>
                <a:gd name="T7" fmla="*/ 205 h 205"/>
                <a:gd name="T8" fmla="*/ 153 w 153"/>
                <a:gd name="T9" fmla="*/ 131 h 205"/>
                <a:gd name="T10" fmla="*/ 153 w 153"/>
                <a:gd name="T11" fmla="*/ 75 h 205"/>
                <a:gd name="T12" fmla="*/ 77 w 153"/>
                <a:gd name="T13" fmla="*/ 0 h 205"/>
                <a:gd name="T14" fmla="*/ 110 w 153"/>
                <a:gd name="T15" fmla="*/ 127 h 205"/>
                <a:gd name="T16" fmla="*/ 77 w 153"/>
                <a:gd name="T17" fmla="*/ 168 h 205"/>
                <a:gd name="T18" fmla="*/ 43 w 153"/>
                <a:gd name="T19" fmla="*/ 127 h 205"/>
                <a:gd name="T20" fmla="*/ 43 w 153"/>
                <a:gd name="T21" fmla="*/ 78 h 205"/>
                <a:gd name="T22" fmla="*/ 77 w 153"/>
                <a:gd name="T23" fmla="*/ 37 h 205"/>
                <a:gd name="T24" fmla="*/ 110 w 153"/>
                <a:gd name="T25" fmla="*/ 78 h 205"/>
                <a:gd name="T26" fmla="*/ 110 w 153"/>
                <a:gd name="T27"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 h="205">
                  <a:moveTo>
                    <a:pt x="77" y="0"/>
                  </a:moveTo>
                  <a:cubicBezTo>
                    <a:pt x="27" y="0"/>
                    <a:pt x="0" y="27"/>
                    <a:pt x="0" y="75"/>
                  </a:cubicBezTo>
                  <a:cubicBezTo>
                    <a:pt x="0" y="131"/>
                    <a:pt x="0" y="131"/>
                    <a:pt x="0" y="131"/>
                  </a:cubicBezTo>
                  <a:cubicBezTo>
                    <a:pt x="0" y="179"/>
                    <a:pt x="27" y="205"/>
                    <a:pt x="77" y="205"/>
                  </a:cubicBezTo>
                  <a:cubicBezTo>
                    <a:pt x="126" y="205"/>
                    <a:pt x="153" y="179"/>
                    <a:pt x="153" y="131"/>
                  </a:cubicBezTo>
                  <a:cubicBezTo>
                    <a:pt x="153" y="75"/>
                    <a:pt x="153" y="75"/>
                    <a:pt x="153" y="75"/>
                  </a:cubicBezTo>
                  <a:cubicBezTo>
                    <a:pt x="153" y="27"/>
                    <a:pt x="126" y="0"/>
                    <a:pt x="77" y="0"/>
                  </a:cubicBezTo>
                  <a:close/>
                  <a:moveTo>
                    <a:pt x="110" y="127"/>
                  </a:moveTo>
                  <a:cubicBezTo>
                    <a:pt x="110" y="155"/>
                    <a:pt x="99" y="168"/>
                    <a:pt x="77" y="168"/>
                  </a:cubicBezTo>
                  <a:cubicBezTo>
                    <a:pt x="54" y="168"/>
                    <a:pt x="43" y="155"/>
                    <a:pt x="43" y="127"/>
                  </a:cubicBezTo>
                  <a:cubicBezTo>
                    <a:pt x="43" y="78"/>
                    <a:pt x="43" y="78"/>
                    <a:pt x="43" y="78"/>
                  </a:cubicBezTo>
                  <a:cubicBezTo>
                    <a:pt x="43" y="51"/>
                    <a:pt x="54" y="37"/>
                    <a:pt x="77" y="37"/>
                  </a:cubicBezTo>
                  <a:cubicBezTo>
                    <a:pt x="99" y="37"/>
                    <a:pt x="110" y="51"/>
                    <a:pt x="110" y="78"/>
                  </a:cubicBezTo>
                  <a:lnTo>
                    <a:pt x="110" y="127"/>
                  </a:lnTo>
                  <a:close/>
                </a:path>
              </a:pathLst>
            </a:custGeom>
            <a:solidFill>
              <a:srgbClr val="383C4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Fira Sans Book"/>
                <a:ea typeface="+mn-ea"/>
                <a:cs typeface="+mn-cs"/>
              </a:endParaRPr>
            </a:p>
          </p:txBody>
        </p:sp>
        <p:sp>
          <p:nvSpPr>
            <p:cNvPr id="40" name="Freeform 8">
              <a:extLst>
                <a:ext uri="{FF2B5EF4-FFF2-40B4-BE49-F238E27FC236}">
                  <a16:creationId xmlns:a16="http://schemas.microsoft.com/office/drawing/2014/main" id="{F6D331C6-2FF1-4C40-8077-DB5FC649787B}"/>
                </a:ext>
              </a:extLst>
            </p:cNvPr>
            <p:cNvSpPr>
              <a:spLocks/>
            </p:cNvSpPr>
            <p:nvPr/>
          </p:nvSpPr>
          <p:spPr bwMode="auto">
            <a:xfrm>
              <a:off x="4984990" y="3920823"/>
              <a:ext cx="99677" cy="136282"/>
            </a:xfrm>
            <a:custGeom>
              <a:avLst/>
              <a:gdLst>
                <a:gd name="T0" fmla="*/ 138 w 147"/>
                <a:gd name="T1" fmla="*/ 0 h 200"/>
                <a:gd name="T2" fmla="*/ 115 w 147"/>
                <a:gd name="T3" fmla="*/ 0 h 200"/>
                <a:gd name="T4" fmla="*/ 106 w 147"/>
                <a:gd name="T5" fmla="*/ 9 h 200"/>
                <a:gd name="T6" fmla="*/ 106 w 147"/>
                <a:gd name="T7" fmla="*/ 126 h 200"/>
                <a:gd name="T8" fmla="*/ 74 w 147"/>
                <a:gd name="T9" fmla="*/ 163 h 200"/>
                <a:gd name="T10" fmla="*/ 43 w 147"/>
                <a:gd name="T11" fmla="*/ 126 h 200"/>
                <a:gd name="T12" fmla="*/ 43 w 147"/>
                <a:gd name="T13" fmla="*/ 9 h 200"/>
                <a:gd name="T14" fmla="*/ 34 w 147"/>
                <a:gd name="T15" fmla="*/ 0 h 200"/>
                <a:gd name="T16" fmla="*/ 9 w 147"/>
                <a:gd name="T17" fmla="*/ 0 h 200"/>
                <a:gd name="T18" fmla="*/ 0 w 147"/>
                <a:gd name="T19" fmla="*/ 9 h 200"/>
                <a:gd name="T20" fmla="*/ 0 w 147"/>
                <a:gd name="T21" fmla="*/ 128 h 200"/>
                <a:gd name="T22" fmla="*/ 74 w 147"/>
                <a:gd name="T23" fmla="*/ 200 h 200"/>
                <a:gd name="T24" fmla="*/ 147 w 147"/>
                <a:gd name="T25" fmla="*/ 128 h 200"/>
                <a:gd name="T26" fmla="*/ 147 w 147"/>
                <a:gd name="T27" fmla="*/ 9 h 200"/>
                <a:gd name="T28" fmla="*/ 138 w 147"/>
                <a:gd name="T2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200">
                  <a:moveTo>
                    <a:pt x="138" y="0"/>
                  </a:moveTo>
                  <a:cubicBezTo>
                    <a:pt x="115" y="0"/>
                    <a:pt x="115" y="0"/>
                    <a:pt x="115" y="0"/>
                  </a:cubicBezTo>
                  <a:cubicBezTo>
                    <a:pt x="109" y="0"/>
                    <a:pt x="106" y="3"/>
                    <a:pt x="106" y="9"/>
                  </a:cubicBezTo>
                  <a:cubicBezTo>
                    <a:pt x="106" y="126"/>
                    <a:pt x="106" y="126"/>
                    <a:pt x="106" y="126"/>
                  </a:cubicBezTo>
                  <a:cubicBezTo>
                    <a:pt x="106" y="152"/>
                    <a:pt x="96" y="163"/>
                    <a:pt x="74" y="163"/>
                  </a:cubicBezTo>
                  <a:cubicBezTo>
                    <a:pt x="52" y="163"/>
                    <a:pt x="43" y="152"/>
                    <a:pt x="43" y="126"/>
                  </a:cubicBezTo>
                  <a:cubicBezTo>
                    <a:pt x="43" y="9"/>
                    <a:pt x="43" y="9"/>
                    <a:pt x="43" y="9"/>
                  </a:cubicBezTo>
                  <a:cubicBezTo>
                    <a:pt x="43" y="3"/>
                    <a:pt x="39" y="0"/>
                    <a:pt x="34" y="0"/>
                  </a:cubicBezTo>
                  <a:cubicBezTo>
                    <a:pt x="9" y="0"/>
                    <a:pt x="9" y="0"/>
                    <a:pt x="9" y="0"/>
                  </a:cubicBezTo>
                  <a:cubicBezTo>
                    <a:pt x="3" y="0"/>
                    <a:pt x="0" y="3"/>
                    <a:pt x="0" y="9"/>
                  </a:cubicBezTo>
                  <a:cubicBezTo>
                    <a:pt x="0" y="128"/>
                    <a:pt x="0" y="128"/>
                    <a:pt x="0" y="128"/>
                  </a:cubicBezTo>
                  <a:cubicBezTo>
                    <a:pt x="0" y="175"/>
                    <a:pt x="26" y="200"/>
                    <a:pt x="74" y="200"/>
                  </a:cubicBezTo>
                  <a:cubicBezTo>
                    <a:pt x="121" y="200"/>
                    <a:pt x="147" y="175"/>
                    <a:pt x="147" y="128"/>
                  </a:cubicBezTo>
                  <a:cubicBezTo>
                    <a:pt x="147" y="9"/>
                    <a:pt x="147" y="9"/>
                    <a:pt x="147" y="9"/>
                  </a:cubicBezTo>
                  <a:cubicBezTo>
                    <a:pt x="147" y="3"/>
                    <a:pt x="144" y="0"/>
                    <a:pt x="138" y="0"/>
                  </a:cubicBezTo>
                  <a:close/>
                </a:path>
              </a:pathLst>
            </a:custGeom>
            <a:solidFill>
              <a:srgbClr val="383C4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Fira Sans Book"/>
                <a:ea typeface="+mn-ea"/>
                <a:cs typeface="+mn-cs"/>
              </a:endParaRPr>
            </a:p>
          </p:txBody>
        </p:sp>
        <p:sp>
          <p:nvSpPr>
            <p:cNvPr id="41" name="Freeform 9">
              <a:extLst>
                <a:ext uri="{FF2B5EF4-FFF2-40B4-BE49-F238E27FC236}">
                  <a16:creationId xmlns:a16="http://schemas.microsoft.com/office/drawing/2014/main" id="{34751D1E-359C-4823-AC58-17A7442A938F}"/>
                </a:ext>
              </a:extLst>
            </p:cNvPr>
            <p:cNvSpPr>
              <a:spLocks/>
            </p:cNvSpPr>
            <p:nvPr/>
          </p:nvSpPr>
          <p:spPr bwMode="auto">
            <a:xfrm>
              <a:off x="5232212" y="3917444"/>
              <a:ext cx="79967" cy="136846"/>
            </a:xfrm>
            <a:custGeom>
              <a:avLst/>
              <a:gdLst>
                <a:gd name="T0" fmla="*/ 112 w 118"/>
                <a:gd name="T1" fmla="*/ 11 h 201"/>
                <a:gd name="T2" fmla="*/ 68 w 118"/>
                <a:gd name="T3" fmla="*/ 0 h 201"/>
                <a:gd name="T4" fmla="*/ 0 w 118"/>
                <a:gd name="T5" fmla="*/ 74 h 201"/>
                <a:gd name="T6" fmla="*/ 0 w 118"/>
                <a:gd name="T7" fmla="*/ 192 h 201"/>
                <a:gd name="T8" fmla="*/ 9 w 118"/>
                <a:gd name="T9" fmla="*/ 201 h 201"/>
                <a:gd name="T10" fmla="*/ 34 w 118"/>
                <a:gd name="T11" fmla="*/ 201 h 201"/>
                <a:gd name="T12" fmla="*/ 43 w 118"/>
                <a:gd name="T13" fmla="*/ 192 h 201"/>
                <a:gd name="T14" fmla="*/ 43 w 118"/>
                <a:gd name="T15" fmla="*/ 73 h 201"/>
                <a:gd name="T16" fmla="*/ 73 w 118"/>
                <a:gd name="T17" fmla="*/ 37 h 201"/>
                <a:gd name="T18" fmla="*/ 94 w 118"/>
                <a:gd name="T19" fmla="*/ 43 h 201"/>
                <a:gd name="T20" fmla="*/ 106 w 118"/>
                <a:gd name="T21" fmla="*/ 40 h 201"/>
                <a:gd name="T22" fmla="*/ 115 w 118"/>
                <a:gd name="T23" fmla="*/ 23 h 201"/>
                <a:gd name="T24" fmla="*/ 112 w 118"/>
                <a:gd name="T25" fmla="*/ 1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201">
                  <a:moveTo>
                    <a:pt x="112" y="11"/>
                  </a:moveTo>
                  <a:cubicBezTo>
                    <a:pt x="100" y="4"/>
                    <a:pt x="85" y="0"/>
                    <a:pt x="68" y="0"/>
                  </a:cubicBezTo>
                  <a:cubicBezTo>
                    <a:pt x="23" y="0"/>
                    <a:pt x="0" y="26"/>
                    <a:pt x="0" y="74"/>
                  </a:cubicBezTo>
                  <a:cubicBezTo>
                    <a:pt x="0" y="192"/>
                    <a:pt x="0" y="192"/>
                    <a:pt x="0" y="192"/>
                  </a:cubicBezTo>
                  <a:cubicBezTo>
                    <a:pt x="0" y="197"/>
                    <a:pt x="3" y="201"/>
                    <a:pt x="9" y="201"/>
                  </a:cubicBezTo>
                  <a:cubicBezTo>
                    <a:pt x="34" y="201"/>
                    <a:pt x="34" y="201"/>
                    <a:pt x="34" y="201"/>
                  </a:cubicBezTo>
                  <a:cubicBezTo>
                    <a:pt x="39" y="201"/>
                    <a:pt x="43" y="197"/>
                    <a:pt x="43" y="192"/>
                  </a:cubicBezTo>
                  <a:cubicBezTo>
                    <a:pt x="43" y="73"/>
                    <a:pt x="43" y="73"/>
                    <a:pt x="43" y="73"/>
                  </a:cubicBezTo>
                  <a:cubicBezTo>
                    <a:pt x="43" y="49"/>
                    <a:pt x="52" y="37"/>
                    <a:pt x="73" y="37"/>
                  </a:cubicBezTo>
                  <a:cubicBezTo>
                    <a:pt x="80" y="37"/>
                    <a:pt x="88" y="39"/>
                    <a:pt x="94" y="43"/>
                  </a:cubicBezTo>
                  <a:cubicBezTo>
                    <a:pt x="100" y="45"/>
                    <a:pt x="104" y="45"/>
                    <a:pt x="106" y="40"/>
                  </a:cubicBezTo>
                  <a:cubicBezTo>
                    <a:pt x="115" y="23"/>
                    <a:pt x="115" y="23"/>
                    <a:pt x="115" y="23"/>
                  </a:cubicBezTo>
                  <a:cubicBezTo>
                    <a:pt x="118" y="19"/>
                    <a:pt x="117" y="14"/>
                    <a:pt x="112" y="11"/>
                  </a:cubicBezTo>
                  <a:close/>
                </a:path>
              </a:pathLst>
            </a:custGeom>
            <a:solidFill>
              <a:srgbClr val="383C4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Fira Sans Book"/>
                <a:ea typeface="+mn-ea"/>
                <a:cs typeface="+mn-cs"/>
              </a:endParaRPr>
            </a:p>
          </p:txBody>
        </p:sp>
        <p:sp>
          <p:nvSpPr>
            <p:cNvPr id="42" name="Freeform 10">
              <a:extLst>
                <a:ext uri="{FF2B5EF4-FFF2-40B4-BE49-F238E27FC236}">
                  <a16:creationId xmlns:a16="http://schemas.microsoft.com/office/drawing/2014/main" id="{8CD274A0-1548-4129-9C90-BC8FF04B626D}"/>
                </a:ext>
              </a:extLst>
            </p:cNvPr>
            <p:cNvSpPr>
              <a:spLocks noEditPoints="1"/>
            </p:cNvSpPr>
            <p:nvPr/>
          </p:nvSpPr>
          <p:spPr bwMode="auto">
            <a:xfrm>
              <a:off x="5322879" y="3917444"/>
              <a:ext cx="102493" cy="139661"/>
            </a:xfrm>
            <a:custGeom>
              <a:avLst/>
              <a:gdLst>
                <a:gd name="T0" fmla="*/ 76 w 151"/>
                <a:gd name="T1" fmla="*/ 0 h 205"/>
                <a:gd name="T2" fmla="*/ 0 w 151"/>
                <a:gd name="T3" fmla="*/ 75 h 205"/>
                <a:gd name="T4" fmla="*/ 0 w 151"/>
                <a:gd name="T5" fmla="*/ 127 h 205"/>
                <a:gd name="T6" fmla="*/ 83 w 151"/>
                <a:gd name="T7" fmla="*/ 205 h 205"/>
                <a:gd name="T8" fmla="*/ 141 w 151"/>
                <a:gd name="T9" fmla="*/ 184 h 205"/>
                <a:gd name="T10" fmla="*/ 143 w 151"/>
                <a:gd name="T11" fmla="*/ 171 h 205"/>
                <a:gd name="T12" fmla="*/ 132 w 151"/>
                <a:gd name="T13" fmla="*/ 156 h 205"/>
                <a:gd name="T14" fmla="*/ 120 w 151"/>
                <a:gd name="T15" fmla="*/ 155 h 205"/>
                <a:gd name="T16" fmla="*/ 84 w 151"/>
                <a:gd name="T17" fmla="*/ 168 h 205"/>
                <a:gd name="T18" fmla="*/ 43 w 151"/>
                <a:gd name="T19" fmla="*/ 124 h 205"/>
                <a:gd name="T20" fmla="*/ 43 w 151"/>
                <a:gd name="T21" fmla="*/ 110 h 205"/>
                <a:gd name="T22" fmla="*/ 138 w 151"/>
                <a:gd name="T23" fmla="*/ 110 h 205"/>
                <a:gd name="T24" fmla="*/ 151 w 151"/>
                <a:gd name="T25" fmla="*/ 100 h 205"/>
                <a:gd name="T26" fmla="*/ 151 w 151"/>
                <a:gd name="T27" fmla="*/ 75 h 205"/>
                <a:gd name="T28" fmla="*/ 76 w 151"/>
                <a:gd name="T29" fmla="*/ 0 h 205"/>
                <a:gd name="T30" fmla="*/ 110 w 151"/>
                <a:gd name="T31" fmla="*/ 74 h 205"/>
                <a:gd name="T32" fmla="*/ 44 w 151"/>
                <a:gd name="T33" fmla="*/ 74 h 205"/>
                <a:gd name="T34" fmla="*/ 44 w 151"/>
                <a:gd name="T35" fmla="*/ 74 h 205"/>
                <a:gd name="T36" fmla="*/ 77 w 151"/>
                <a:gd name="T37" fmla="*/ 37 h 205"/>
                <a:gd name="T38" fmla="*/ 110 w 151"/>
                <a:gd name="T39" fmla="*/ 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205">
                  <a:moveTo>
                    <a:pt x="76" y="0"/>
                  </a:moveTo>
                  <a:cubicBezTo>
                    <a:pt x="27" y="0"/>
                    <a:pt x="0" y="27"/>
                    <a:pt x="0" y="75"/>
                  </a:cubicBezTo>
                  <a:cubicBezTo>
                    <a:pt x="0" y="127"/>
                    <a:pt x="0" y="127"/>
                    <a:pt x="0" y="127"/>
                  </a:cubicBezTo>
                  <a:cubicBezTo>
                    <a:pt x="0" y="180"/>
                    <a:pt x="29" y="205"/>
                    <a:pt x="83" y="205"/>
                  </a:cubicBezTo>
                  <a:cubicBezTo>
                    <a:pt x="105" y="205"/>
                    <a:pt x="126" y="198"/>
                    <a:pt x="141" y="184"/>
                  </a:cubicBezTo>
                  <a:cubicBezTo>
                    <a:pt x="146" y="180"/>
                    <a:pt x="146" y="176"/>
                    <a:pt x="143" y="171"/>
                  </a:cubicBezTo>
                  <a:cubicBezTo>
                    <a:pt x="132" y="156"/>
                    <a:pt x="132" y="156"/>
                    <a:pt x="132" y="156"/>
                  </a:cubicBezTo>
                  <a:cubicBezTo>
                    <a:pt x="129" y="151"/>
                    <a:pt x="124" y="151"/>
                    <a:pt x="120" y="155"/>
                  </a:cubicBezTo>
                  <a:cubicBezTo>
                    <a:pt x="109" y="164"/>
                    <a:pt x="98" y="168"/>
                    <a:pt x="84" y="168"/>
                  </a:cubicBezTo>
                  <a:cubicBezTo>
                    <a:pt x="56" y="168"/>
                    <a:pt x="43" y="155"/>
                    <a:pt x="43" y="124"/>
                  </a:cubicBezTo>
                  <a:cubicBezTo>
                    <a:pt x="43" y="110"/>
                    <a:pt x="43" y="110"/>
                    <a:pt x="43" y="110"/>
                  </a:cubicBezTo>
                  <a:cubicBezTo>
                    <a:pt x="138" y="110"/>
                    <a:pt x="138" y="110"/>
                    <a:pt x="138" y="110"/>
                  </a:cubicBezTo>
                  <a:cubicBezTo>
                    <a:pt x="144" y="110"/>
                    <a:pt x="151" y="106"/>
                    <a:pt x="151" y="100"/>
                  </a:cubicBezTo>
                  <a:cubicBezTo>
                    <a:pt x="151" y="75"/>
                    <a:pt x="151" y="75"/>
                    <a:pt x="151" y="75"/>
                  </a:cubicBezTo>
                  <a:cubicBezTo>
                    <a:pt x="151" y="27"/>
                    <a:pt x="124" y="0"/>
                    <a:pt x="76" y="0"/>
                  </a:cubicBezTo>
                  <a:close/>
                  <a:moveTo>
                    <a:pt x="110" y="74"/>
                  </a:moveTo>
                  <a:cubicBezTo>
                    <a:pt x="44" y="74"/>
                    <a:pt x="44" y="74"/>
                    <a:pt x="44" y="74"/>
                  </a:cubicBezTo>
                  <a:cubicBezTo>
                    <a:pt x="44" y="74"/>
                    <a:pt x="44" y="74"/>
                    <a:pt x="44" y="74"/>
                  </a:cubicBezTo>
                  <a:cubicBezTo>
                    <a:pt x="44" y="46"/>
                    <a:pt x="54" y="37"/>
                    <a:pt x="77" y="37"/>
                  </a:cubicBezTo>
                  <a:cubicBezTo>
                    <a:pt x="99" y="37"/>
                    <a:pt x="110" y="46"/>
                    <a:pt x="110" y="74"/>
                  </a:cubicBezTo>
                  <a:close/>
                </a:path>
              </a:pathLst>
            </a:custGeom>
            <a:solidFill>
              <a:srgbClr val="383C4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Fira Sans Book"/>
                <a:ea typeface="+mn-ea"/>
                <a:cs typeface="+mn-cs"/>
              </a:endParaRPr>
            </a:p>
          </p:txBody>
        </p:sp>
        <p:sp>
          <p:nvSpPr>
            <p:cNvPr id="43" name="Oval 11">
              <a:extLst>
                <a:ext uri="{FF2B5EF4-FFF2-40B4-BE49-F238E27FC236}">
                  <a16:creationId xmlns:a16="http://schemas.microsoft.com/office/drawing/2014/main" id="{34595A62-1938-4918-9D48-35C86E536921}"/>
                </a:ext>
              </a:extLst>
            </p:cNvPr>
            <p:cNvSpPr>
              <a:spLocks noChangeArrowheads="1"/>
            </p:cNvSpPr>
            <p:nvPr/>
          </p:nvSpPr>
          <p:spPr bwMode="auto">
            <a:xfrm>
              <a:off x="4894323" y="4069494"/>
              <a:ext cx="36042" cy="36041"/>
            </a:xfrm>
            <a:prstGeom prst="ellipse">
              <a:avLst/>
            </a:prstGeom>
            <a:solidFill>
              <a:srgbClr val="383C4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Fira Sans Book"/>
                <a:ea typeface="+mn-ea"/>
                <a:cs typeface="+mn-cs"/>
              </a:endParaRPr>
            </a:p>
          </p:txBody>
        </p:sp>
        <p:sp>
          <p:nvSpPr>
            <p:cNvPr id="44" name="Freeform 12">
              <a:extLst>
                <a:ext uri="{FF2B5EF4-FFF2-40B4-BE49-F238E27FC236}">
                  <a16:creationId xmlns:a16="http://schemas.microsoft.com/office/drawing/2014/main" id="{5D825237-1D37-4567-9796-C28E1CB25AC1}"/>
                </a:ext>
              </a:extLst>
            </p:cNvPr>
            <p:cNvSpPr>
              <a:spLocks noEditPoints="1"/>
            </p:cNvSpPr>
            <p:nvPr/>
          </p:nvSpPr>
          <p:spPr bwMode="auto">
            <a:xfrm>
              <a:off x="4624575" y="3866197"/>
              <a:ext cx="103619" cy="190907"/>
            </a:xfrm>
            <a:custGeom>
              <a:avLst/>
              <a:gdLst>
                <a:gd name="T0" fmla="*/ 144 w 153"/>
                <a:gd name="T1" fmla="*/ 0 h 280"/>
                <a:gd name="T2" fmla="*/ 119 w 153"/>
                <a:gd name="T3" fmla="*/ 0 h 280"/>
                <a:gd name="T4" fmla="*/ 110 w 153"/>
                <a:gd name="T5" fmla="*/ 9 h 280"/>
                <a:gd name="T6" fmla="*/ 110 w 153"/>
                <a:gd name="T7" fmla="*/ 80 h 280"/>
                <a:gd name="T8" fmla="*/ 77 w 153"/>
                <a:gd name="T9" fmla="*/ 75 h 280"/>
                <a:gd name="T10" fmla="*/ 72 w 153"/>
                <a:gd name="T11" fmla="*/ 75 h 280"/>
                <a:gd name="T12" fmla="*/ 72 w 153"/>
                <a:gd name="T13" fmla="*/ 75 h 280"/>
                <a:gd name="T14" fmla="*/ 0 w 153"/>
                <a:gd name="T15" fmla="*/ 146 h 280"/>
                <a:gd name="T16" fmla="*/ 0 w 153"/>
                <a:gd name="T17" fmla="*/ 150 h 280"/>
                <a:gd name="T18" fmla="*/ 0 w 153"/>
                <a:gd name="T19" fmla="*/ 206 h 280"/>
                <a:gd name="T20" fmla="*/ 2 w 153"/>
                <a:gd name="T21" fmla="*/ 226 h 280"/>
                <a:gd name="T22" fmla="*/ 3 w 153"/>
                <a:gd name="T23" fmla="*/ 232 h 280"/>
                <a:gd name="T24" fmla="*/ 55 w 153"/>
                <a:gd name="T25" fmla="*/ 278 h 280"/>
                <a:gd name="T26" fmla="*/ 63 w 153"/>
                <a:gd name="T27" fmla="*/ 280 h 280"/>
                <a:gd name="T28" fmla="*/ 77 w 153"/>
                <a:gd name="T29" fmla="*/ 280 h 280"/>
                <a:gd name="T30" fmla="*/ 90 w 153"/>
                <a:gd name="T31" fmla="*/ 280 h 280"/>
                <a:gd name="T32" fmla="*/ 98 w 153"/>
                <a:gd name="T33" fmla="*/ 278 h 280"/>
                <a:gd name="T34" fmla="*/ 148 w 153"/>
                <a:gd name="T35" fmla="*/ 237 h 280"/>
                <a:gd name="T36" fmla="*/ 148 w 153"/>
                <a:gd name="T37" fmla="*/ 237 h 280"/>
                <a:gd name="T38" fmla="*/ 150 w 153"/>
                <a:gd name="T39" fmla="*/ 232 h 280"/>
                <a:gd name="T40" fmla="*/ 150 w 153"/>
                <a:gd name="T41" fmla="*/ 232 h 280"/>
                <a:gd name="T42" fmla="*/ 151 w 153"/>
                <a:gd name="T43" fmla="*/ 226 h 280"/>
                <a:gd name="T44" fmla="*/ 153 w 153"/>
                <a:gd name="T45" fmla="*/ 206 h 280"/>
                <a:gd name="T46" fmla="*/ 153 w 153"/>
                <a:gd name="T47" fmla="*/ 9 h 280"/>
                <a:gd name="T48" fmla="*/ 144 w 153"/>
                <a:gd name="T49" fmla="*/ 0 h 280"/>
                <a:gd name="T50" fmla="*/ 110 w 153"/>
                <a:gd name="T51" fmla="*/ 202 h 280"/>
                <a:gd name="T52" fmla="*/ 77 w 153"/>
                <a:gd name="T53" fmla="*/ 243 h 280"/>
                <a:gd name="T54" fmla="*/ 43 w 153"/>
                <a:gd name="T55" fmla="*/ 202 h 280"/>
                <a:gd name="T56" fmla="*/ 43 w 153"/>
                <a:gd name="T57" fmla="*/ 153 h 280"/>
                <a:gd name="T58" fmla="*/ 77 w 153"/>
                <a:gd name="T59" fmla="*/ 112 h 280"/>
                <a:gd name="T60" fmla="*/ 84 w 153"/>
                <a:gd name="T61" fmla="*/ 113 h 280"/>
                <a:gd name="T62" fmla="*/ 109 w 153"/>
                <a:gd name="T63" fmla="*/ 141 h 280"/>
                <a:gd name="T64" fmla="*/ 110 w 153"/>
                <a:gd name="T65" fmla="*/ 144 h 280"/>
                <a:gd name="T66" fmla="*/ 110 w 153"/>
                <a:gd name="T67" fmla="*/ 148 h 280"/>
                <a:gd name="T68" fmla="*/ 110 w 153"/>
                <a:gd name="T69" fmla="*/ 153 h 280"/>
                <a:gd name="T70" fmla="*/ 110 w 153"/>
                <a:gd name="T71" fmla="*/ 20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 h="280">
                  <a:moveTo>
                    <a:pt x="144" y="0"/>
                  </a:moveTo>
                  <a:cubicBezTo>
                    <a:pt x="119" y="0"/>
                    <a:pt x="119" y="0"/>
                    <a:pt x="119" y="0"/>
                  </a:cubicBezTo>
                  <a:cubicBezTo>
                    <a:pt x="113" y="0"/>
                    <a:pt x="110" y="3"/>
                    <a:pt x="110" y="9"/>
                  </a:cubicBezTo>
                  <a:cubicBezTo>
                    <a:pt x="110" y="80"/>
                    <a:pt x="110" y="80"/>
                    <a:pt x="110" y="80"/>
                  </a:cubicBezTo>
                  <a:cubicBezTo>
                    <a:pt x="101" y="77"/>
                    <a:pt x="89" y="75"/>
                    <a:pt x="77" y="75"/>
                  </a:cubicBezTo>
                  <a:cubicBezTo>
                    <a:pt x="75" y="75"/>
                    <a:pt x="74" y="75"/>
                    <a:pt x="72" y="75"/>
                  </a:cubicBezTo>
                  <a:cubicBezTo>
                    <a:pt x="72" y="75"/>
                    <a:pt x="72" y="75"/>
                    <a:pt x="72" y="75"/>
                  </a:cubicBezTo>
                  <a:cubicBezTo>
                    <a:pt x="27" y="77"/>
                    <a:pt x="2" y="101"/>
                    <a:pt x="0" y="146"/>
                  </a:cubicBezTo>
                  <a:cubicBezTo>
                    <a:pt x="0" y="147"/>
                    <a:pt x="0" y="149"/>
                    <a:pt x="0" y="150"/>
                  </a:cubicBezTo>
                  <a:cubicBezTo>
                    <a:pt x="0" y="206"/>
                    <a:pt x="0" y="206"/>
                    <a:pt x="0" y="206"/>
                  </a:cubicBezTo>
                  <a:cubicBezTo>
                    <a:pt x="0" y="213"/>
                    <a:pt x="1" y="220"/>
                    <a:pt x="2" y="226"/>
                  </a:cubicBezTo>
                  <a:cubicBezTo>
                    <a:pt x="2" y="228"/>
                    <a:pt x="3" y="230"/>
                    <a:pt x="3" y="232"/>
                  </a:cubicBezTo>
                  <a:cubicBezTo>
                    <a:pt x="10" y="257"/>
                    <a:pt x="28" y="273"/>
                    <a:pt x="55" y="278"/>
                  </a:cubicBezTo>
                  <a:cubicBezTo>
                    <a:pt x="58" y="279"/>
                    <a:pt x="61" y="279"/>
                    <a:pt x="63" y="280"/>
                  </a:cubicBezTo>
                  <a:cubicBezTo>
                    <a:pt x="68" y="280"/>
                    <a:pt x="72" y="280"/>
                    <a:pt x="77" y="280"/>
                  </a:cubicBezTo>
                  <a:cubicBezTo>
                    <a:pt x="81" y="280"/>
                    <a:pt x="86" y="280"/>
                    <a:pt x="90" y="280"/>
                  </a:cubicBezTo>
                  <a:cubicBezTo>
                    <a:pt x="93" y="279"/>
                    <a:pt x="95" y="279"/>
                    <a:pt x="98" y="278"/>
                  </a:cubicBezTo>
                  <a:cubicBezTo>
                    <a:pt x="123" y="273"/>
                    <a:pt x="141" y="259"/>
                    <a:pt x="148" y="237"/>
                  </a:cubicBezTo>
                  <a:cubicBezTo>
                    <a:pt x="148" y="237"/>
                    <a:pt x="148" y="237"/>
                    <a:pt x="148" y="237"/>
                  </a:cubicBezTo>
                  <a:cubicBezTo>
                    <a:pt x="149" y="235"/>
                    <a:pt x="149" y="233"/>
                    <a:pt x="150" y="232"/>
                  </a:cubicBezTo>
                  <a:cubicBezTo>
                    <a:pt x="150" y="232"/>
                    <a:pt x="150" y="232"/>
                    <a:pt x="150" y="232"/>
                  </a:cubicBezTo>
                  <a:cubicBezTo>
                    <a:pt x="150" y="230"/>
                    <a:pt x="151" y="228"/>
                    <a:pt x="151" y="226"/>
                  </a:cubicBezTo>
                  <a:cubicBezTo>
                    <a:pt x="152" y="220"/>
                    <a:pt x="153" y="213"/>
                    <a:pt x="153" y="206"/>
                  </a:cubicBezTo>
                  <a:cubicBezTo>
                    <a:pt x="153" y="9"/>
                    <a:pt x="153" y="9"/>
                    <a:pt x="153" y="9"/>
                  </a:cubicBezTo>
                  <a:cubicBezTo>
                    <a:pt x="153" y="3"/>
                    <a:pt x="150" y="0"/>
                    <a:pt x="144" y="0"/>
                  </a:cubicBezTo>
                  <a:close/>
                  <a:moveTo>
                    <a:pt x="110" y="202"/>
                  </a:moveTo>
                  <a:cubicBezTo>
                    <a:pt x="110" y="230"/>
                    <a:pt x="99" y="243"/>
                    <a:pt x="77" y="243"/>
                  </a:cubicBezTo>
                  <a:cubicBezTo>
                    <a:pt x="54" y="243"/>
                    <a:pt x="43" y="230"/>
                    <a:pt x="43" y="202"/>
                  </a:cubicBezTo>
                  <a:cubicBezTo>
                    <a:pt x="43" y="153"/>
                    <a:pt x="43" y="153"/>
                    <a:pt x="43" y="153"/>
                  </a:cubicBezTo>
                  <a:cubicBezTo>
                    <a:pt x="43" y="126"/>
                    <a:pt x="54" y="112"/>
                    <a:pt x="77" y="112"/>
                  </a:cubicBezTo>
                  <a:cubicBezTo>
                    <a:pt x="79" y="112"/>
                    <a:pt x="82" y="112"/>
                    <a:pt x="84" y="113"/>
                  </a:cubicBezTo>
                  <a:cubicBezTo>
                    <a:pt x="99" y="115"/>
                    <a:pt x="107" y="125"/>
                    <a:pt x="109" y="141"/>
                  </a:cubicBezTo>
                  <a:cubicBezTo>
                    <a:pt x="109" y="142"/>
                    <a:pt x="110" y="143"/>
                    <a:pt x="110" y="144"/>
                  </a:cubicBezTo>
                  <a:cubicBezTo>
                    <a:pt x="110" y="145"/>
                    <a:pt x="110" y="147"/>
                    <a:pt x="110" y="148"/>
                  </a:cubicBezTo>
                  <a:cubicBezTo>
                    <a:pt x="110" y="150"/>
                    <a:pt x="110" y="151"/>
                    <a:pt x="110" y="153"/>
                  </a:cubicBezTo>
                  <a:cubicBezTo>
                    <a:pt x="110" y="202"/>
                    <a:pt x="110" y="202"/>
                    <a:pt x="110" y="202"/>
                  </a:cubicBezTo>
                  <a:close/>
                </a:path>
              </a:pathLst>
            </a:custGeom>
            <a:solidFill>
              <a:srgbClr val="45A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Fira Sans Book"/>
                <a:ea typeface="+mn-ea"/>
                <a:cs typeface="+mn-cs"/>
              </a:endParaRPr>
            </a:p>
          </p:txBody>
        </p:sp>
        <p:sp>
          <p:nvSpPr>
            <p:cNvPr id="45" name="Freeform 13">
              <a:extLst>
                <a:ext uri="{FF2B5EF4-FFF2-40B4-BE49-F238E27FC236}">
                  <a16:creationId xmlns:a16="http://schemas.microsoft.com/office/drawing/2014/main" id="{B9D7441A-D45D-4E2E-ADCE-64557E4D1CD6}"/>
                </a:ext>
              </a:extLst>
            </p:cNvPr>
            <p:cNvSpPr>
              <a:spLocks noEditPoints="1"/>
            </p:cNvSpPr>
            <p:nvPr/>
          </p:nvSpPr>
          <p:spPr bwMode="auto">
            <a:xfrm>
              <a:off x="5103251" y="3916881"/>
              <a:ext cx="104183" cy="139661"/>
            </a:xfrm>
            <a:custGeom>
              <a:avLst/>
              <a:gdLst>
                <a:gd name="T0" fmla="*/ 127 w 154"/>
                <a:gd name="T1" fmla="*/ 10 h 205"/>
                <a:gd name="T2" fmla="*/ 81 w 154"/>
                <a:gd name="T3" fmla="*/ 0 h 205"/>
                <a:gd name="T4" fmla="*/ 80 w 154"/>
                <a:gd name="T5" fmla="*/ 0 h 205"/>
                <a:gd name="T6" fmla="*/ 20 w 154"/>
                <a:gd name="T7" fmla="*/ 15 h 205"/>
                <a:gd name="T8" fmla="*/ 20 w 154"/>
                <a:gd name="T9" fmla="*/ 15 h 205"/>
                <a:gd name="T10" fmla="*/ 20 w 154"/>
                <a:gd name="T11" fmla="*/ 15 h 205"/>
                <a:gd name="T12" fmla="*/ 20 w 154"/>
                <a:gd name="T13" fmla="*/ 16 h 205"/>
                <a:gd name="T14" fmla="*/ 20 w 154"/>
                <a:gd name="T15" fmla="*/ 16 h 205"/>
                <a:gd name="T16" fmla="*/ 17 w 154"/>
                <a:gd name="T17" fmla="*/ 19 h 205"/>
                <a:gd name="T18" fmla="*/ 16 w 154"/>
                <a:gd name="T19" fmla="*/ 22 h 205"/>
                <a:gd name="T20" fmla="*/ 17 w 154"/>
                <a:gd name="T21" fmla="*/ 26 h 205"/>
                <a:gd name="T22" fmla="*/ 17 w 154"/>
                <a:gd name="T23" fmla="*/ 26 h 205"/>
                <a:gd name="T24" fmla="*/ 27 w 154"/>
                <a:gd name="T25" fmla="*/ 42 h 205"/>
                <a:gd name="T26" fmla="*/ 27 w 154"/>
                <a:gd name="T27" fmla="*/ 42 h 205"/>
                <a:gd name="T28" fmla="*/ 30 w 154"/>
                <a:gd name="T29" fmla="*/ 46 h 205"/>
                <a:gd name="T30" fmla="*/ 35 w 154"/>
                <a:gd name="T31" fmla="*/ 47 h 205"/>
                <a:gd name="T32" fmla="*/ 36 w 154"/>
                <a:gd name="T33" fmla="*/ 47 h 205"/>
                <a:gd name="T34" fmla="*/ 36 w 154"/>
                <a:gd name="T35" fmla="*/ 47 h 205"/>
                <a:gd name="T36" fmla="*/ 39 w 154"/>
                <a:gd name="T37" fmla="*/ 46 h 205"/>
                <a:gd name="T38" fmla="*/ 40 w 154"/>
                <a:gd name="T39" fmla="*/ 46 h 205"/>
                <a:gd name="T40" fmla="*/ 41 w 154"/>
                <a:gd name="T41" fmla="*/ 46 h 205"/>
                <a:gd name="T42" fmla="*/ 41 w 154"/>
                <a:gd name="T43" fmla="*/ 46 h 205"/>
                <a:gd name="T44" fmla="*/ 80 w 154"/>
                <a:gd name="T45" fmla="*/ 37 h 205"/>
                <a:gd name="T46" fmla="*/ 80 w 154"/>
                <a:gd name="T47" fmla="*/ 37 h 205"/>
                <a:gd name="T48" fmla="*/ 96 w 154"/>
                <a:gd name="T49" fmla="*/ 39 h 205"/>
                <a:gd name="T50" fmla="*/ 104 w 154"/>
                <a:gd name="T51" fmla="*/ 43 h 205"/>
                <a:gd name="T52" fmla="*/ 110 w 154"/>
                <a:gd name="T53" fmla="*/ 54 h 205"/>
                <a:gd name="T54" fmla="*/ 112 w 154"/>
                <a:gd name="T55" fmla="*/ 73 h 205"/>
                <a:gd name="T56" fmla="*/ 112 w 154"/>
                <a:gd name="T57" fmla="*/ 77 h 205"/>
                <a:gd name="T58" fmla="*/ 100 w 154"/>
                <a:gd name="T59" fmla="*/ 74 h 205"/>
                <a:gd name="T60" fmla="*/ 79 w 154"/>
                <a:gd name="T61" fmla="*/ 73 h 205"/>
                <a:gd name="T62" fmla="*/ 21 w 154"/>
                <a:gd name="T63" fmla="*/ 88 h 205"/>
                <a:gd name="T64" fmla="*/ 5 w 154"/>
                <a:gd name="T65" fmla="*/ 109 h 205"/>
                <a:gd name="T66" fmla="*/ 0 w 154"/>
                <a:gd name="T67" fmla="*/ 139 h 205"/>
                <a:gd name="T68" fmla="*/ 5 w 154"/>
                <a:gd name="T69" fmla="*/ 168 h 205"/>
                <a:gd name="T70" fmla="*/ 32 w 154"/>
                <a:gd name="T71" fmla="*/ 196 h 205"/>
                <a:gd name="T72" fmla="*/ 77 w 154"/>
                <a:gd name="T73" fmla="*/ 205 h 205"/>
                <a:gd name="T74" fmla="*/ 77 w 154"/>
                <a:gd name="T75" fmla="*/ 201 h 205"/>
                <a:gd name="T76" fmla="*/ 77 w 154"/>
                <a:gd name="T77" fmla="*/ 205 h 205"/>
                <a:gd name="T78" fmla="*/ 78 w 154"/>
                <a:gd name="T79" fmla="*/ 205 h 205"/>
                <a:gd name="T80" fmla="*/ 132 w 154"/>
                <a:gd name="T81" fmla="*/ 188 h 205"/>
                <a:gd name="T82" fmla="*/ 154 w 154"/>
                <a:gd name="T83" fmla="*/ 140 h 205"/>
                <a:gd name="T84" fmla="*/ 154 w 154"/>
                <a:gd name="T85" fmla="*/ 140 h 205"/>
                <a:gd name="T86" fmla="*/ 154 w 154"/>
                <a:gd name="T87" fmla="*/ 77 h 205"/>
                <a:gd name="T88" fmla="*/ 150 w 154"/>
                <a:gd name="T89" fmla="*/ 43 h 205"/>
                <a:gd name="T90" fmla="*/ 127 w 154"/>
                <a:gd name="T91" fmla="*/ 10 h 205"/>
                <a:gd name="T92" fmla="*/ 45 w 154"/>
                <a:gd name="T93" fmla="*/ 125 h 205"/>
                <a:gd name="T94" fmla="*/ 56 w 154"/>
                <a:gd name="T95" fmla="*/ 114 h 205"/>
                <a:gd name="T96" fmla="*/ 79 w 154"/>
                <a:gd name="T97" fmla="*/ 110 h 205"/>
                <a:gd name="T98" fmla="*/ 100 w 154"/>
                <a:gd name="T99" fmla="*/ 112 h 205"/>
                <a:gd name="T100" fmla="*/ 112 w 154"/>
                <a:gd name="T101" fmla="*/ 117 h 205"/>
                <a:gd name="T102" fmla="*/ 112 w 154"/>
                <a:gd name="T103" fmla="*/ 156 h 205"/>
                <a:gd name="T104" fmla="*/ 79 w 154"/>
                <a:gd name="T105" fmla="*/ 168 h 205"/>
                <a:gd name="T106" fmla="*/ 62 w 154"/>
                <a:gd name="T107" fmla="*/ 166 h 205"/>
                <a:gd name="T108" fmla="*/ 48 w 154"/>
                <a:gd name="T109" fmla="*/ 157 h 205"/>
                <a:gd name="T110" fmla="*/ 43 w 154"/>
                <a:gd name="T111" fmla="*/ 138 h 205"/>
                <a:gd name="T112" fmla="*/ 45 w 154"/>
                <a:gd name="T113" fmla="*/ 12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4" h="205">
                  <a:moveTo>
                    <a:pt x="127" y="10"/>
                  </a:moveTo>
                  <a:cubicBezTo>
                    <a:pt x="116" y="3"/>
                    <a:pt x="100" y="0"/>
                    <a:pt x="81" y="0"/>
                  </a:cubicBezTo>
                  <a:cubicBezTo>
                    <a:pt x="81" y="0"/>
                    <a:pt x="80" y="0"/>
                    <a:pt x="80" y="0"/>
                  </a:cubicBezTo>
                  <a:cubicBezTo>
                    <a:pt x="57" y="0"/>
                    <a:pt x="36" y="4"/>
                    <a:pt x="20" y="15"/>
                  </a:cubicBezTo>
                  <a:cubicBezTo>
                    <a:pt x="20" y="15"/>
                    <a:pt x="20" y="15"/>
                    <a:pt x="20" y="15"/>
                  </a:cubicBezTo>
                  <a:cubicBezTo>
                    <a:pt x="20" y="15"/>
                    <a:pt x="20" y="15"/>
                    <a:pt x="20" y="15"/>
                  </a:cubicBezTo>
                  <a:cubicBezTo>
                    <a:pt x="20" y="15"/>
                    <a:pt x="20" y="15"/>
                    <a:pt x="20" y="16"/>
                  </a:cubicBezTo>
                  <a:cubicBezTo>
                    <a:pt x="20" y="16"/>
                    <a:pt x="20" y="16"/>
                    <a:pt x="20" y="16"/>
                  </a:cubicBezTo>
                  <a:cubicBezTo>
                    <a:pt x="18" y="16"/>
                    <a:pt x="18" y="18"/>
                    <a:pt x="17" y="19"/>
                  </a:cubicBezTo>
                  <a:cubicBezTo>
                    <a:pt x="17" y="20"/>
                    <a:pt x="16" y="21"/>
                    <a:pt x="16" y="22"/>
                  </a:cubicBezTo>
                  <a:cubicBezTo>
                    <a:pt x="17" y="23"/>
                    <a:pt x="17" y="24"/>
                    <a:pt x="17" y="26"/>
                  </a:cubicBezTo>
                  <a:cubicBezTo>
                    <a:pt x="17" y="26"/>
                    <a:pt x="17" y="26"/>
                    <a:pt x="17" y="26"/>
                  </a:cubicBezTo>
                  <a:cubicBezTo>
                    <a:pt x="27" y="42"/>
                    <a:pt x="27" y="42"/>
                    <a:pt x="27" y="42"/>
                  </a:cubicBezTo>
                  <a:cubicBezTo>
                    <a:pt x="27" y="42"/>
                    <a:pt x="27" y="42"/>
                    <a:pt x="27" y="42"/>
                  </a:cubicBezTo>
                  <a:cubicBezTo>
                    <a:pt x="28" y="44"/>
                    <a:pt x="29" y="45"/>
                    <a:pt x="30" y="46"/>
                  </a:cubicBezTo>
                  <a:cubicBezTo>
                    <a:pt x="31" y="47"/>
                    <a:pt x="33" y="47"/>
                    <a:pt x="35" y="47"/>
                  </a:cubicBezTo>
                  <a:cubicBezTo>
                    <a:pt x="35" y="47"/>
                    <a:pt x="35" y="47"/>
                    <a:pt x="36" y="47"/>
                  </a:cubicBezTo>
                  <a:cubicBezTo>
                    <a:pt x="36" y="47"/>
                    <a:pt x="36" y="47"/>
                    <a:pt x="36" y="47"/>
                  </a:cubicBezTo>
                  <a:cubicBezTo>
                    <a:pt x="37" y="47"/>
                    <a:pt x="38" y="47"/>
                    <a:pt x="39" y="46"/>
                  </a:cubicBezTo>
                  <a:cubicBezTo>
                    <a:pt x="39" y="46"/>
                    <a:pt x="40" y="46"/>
                    <a:pt x="40" y="46"/>
                  </a:cubicBezTo>
                  <a:cubicBezTo>
                    <a:pt x="41" y="46"/>
                    <a:pt x="41" y="46"/>
                    <a:pt x="41" y="46"/>
                  </a:cubicBezTo>
                  <a:cubicBezTo>
                    <a:pt x="41" y="46"/>
                    <a:pt x="41" y="46"/>
                    <a:pt x="41" y="46"/>
                  </a:cubicBezTo>
                  <a:cubicBezTo>
                    <a:pt x="52" y="40"/>
                    <a:pt x="63" y="37"/>
                    <a:pt x="80" y="37"/>
                  </a:cubicBezTo>
                  <a:cubicBezTo>
                    <a:pt x="80" y="37"/>
                    <a:pt x="80" y="37"/>
                    <a:pt x="80" y="37"/>
                  </a:cubicBezTo>
                  <a:cubicBezTo>
                    <a:pt x="87" y="37"/>
                    <a:pt x="92" y="38"/>
                    <a:pt x="96" y="39"/>
                  </a:cubicBezTo>
                  <a:cubicBezTo>
                    <a:pt x="100" y="40"/>
                    <a:pt x="102" y="41"/>
                    <a:pt x="104" y="43"/>
                  </a:cubicBezTo>
                  <a:cubicBezTo>
                    <a:pt x="107" y="45"/>
                    <a:pt x="109" y="49"/>
                    <a:pt x="110" y="54"/>
                  </a:cubicBezTo>
                  <a:cubicBezTo>
                    <a:pt x="111" y="59"/>
                    <a:pt x="112" y="65"/>
                    <a:pt x="112" y="73"/>
                  </a:cubicBezTo>
                  <a:cubicBezTo>
                    <a:pt x="112" y="77"/>
                    <a:pt x="112" y="77"/>
                    <a:pt x="112" y="77"/>
                  </a:cubicBezTo>
                  <a:cubicBezTo>
                    <a:pt x="108" y="76"/>
                    <a:pt x="104" y="75"/>
                    <a:pt x="100" y="74"/>
                  </a:cubicBezTo>
                  <a:cubicBezTo>
                    <a:pt x="94" y="73"/>
                    <a:pt x="87" y="73"/>
                    <a:pt x="79" y="73"/>
                  </a:cubicBezTo>
                  <a:cubicBezTo>
                    <a:pt x="55" y="73"/>
                    <a:pt x="35" y="77"/>
                    <a:pt x="21" y="88"/>
                  </a:cubicBezTo>
                  <a:cubicBezTo>
                    <a:pt x="14" y="94"/>
                    <a:pt x="9" y="101"/>
                    <a:pt x="5" y="109"/>
                  </a:cubicBezTo>
                  <a:cubicBezTo>
                    <a:pt x="2" y="118"/>
                    <a:pt x="0" y="127"/>
                    <a:pt x="0" y="139"/>
                  </a:cubicBezTo>
                  <a:cubicBezTo>
                    <a:pt x="0" y="150"/>
                    <a:pt x="2" y="160"/>
                    <a:pt x="5" y="168"/>
                  </a:cubicBezTo>
                  <a:cubicBezTo>
                    <a:pt x="11" y="181"/>
                    <a:pt x="20" y="190"/>
                    <a:pt x="32" y="196"/>
                  </a:cubicBezTo>
                  <a:cubicBezTo>
                    <a:pt x="45" y="202"/>
                    <a:pt x="60" y="205"/>
                    <a:pt x="77" y="205"/>
                  </a:cubicBezTo>
                  <a:cubicBezTo>
                    <a:pt x="77" y="201"/>
                    <a:pt x="77" y="201"/>
                    <a:pt x="77" y="201"/>
                  </a:cubicBezTo>
                  <a:cubicBezTo>
                    <a:pt x="77" y="205"/>
                    <a:pt x="77" y="205"/>
                    <a:pt x="77" y="205"/>
                  </a:cubicBezTo>
                  <a:cubicBezTo>
                    <a:pt x="78" y="205"/>
                    <a:pt x="78" y="205"/>
                    <a:pt x="78" y="205"/>
                  </a:cubicBezTo>
                  <a:cubicBezTo>
                    <a:pt x="100" y="205"/>
                    <a:pt x="119" y="199"/>
                    <a:pt x="132" y="188"/>
                  </a:cubicBezTo>
                  <a:cubicBezTo>
                    <a:pt x="146" y="177"/>
                    <a:pt x="154" y="160"/>
                    <a:pt x="154" y="140"/>
                  </a:cubicBezTo>
                  <a:cubicBezTo>
                    <a:pt x="154" y="140"/>
                    <a:pt x="154" y="140"/>
                    <a:pt x="154" y="140"/>
                  </a:cubicBezTo>
                  <a:cubicBezTo>
                    <a:pt x="154" y="77"/>
                    <a:pt x="154" y="77"/>
                    <a:pt x="154" y="77"/>
                  </a:cubicBezTo>
                  <a:cubicBezTo>
                    <a:pt x="154" y="64"/>
                    <a:pt x="153" y="53"/>
                    <a:pt x="150" y="43"/>
                  </a:cubicBezTo>
                  <a:cubicBezTo>
                    <a:pt x="146" y="29"/>
                    <a:pt x="139" y="18"/>
                    <a:pt x="127" y="10"/>
                  </a:cubicBezTo>
                  <a:close/>
                  <a:moveTo>
                    <a:pt x="45" y="125"/>
                  </a:moveTo>
                  <a:cubicBezTo>
                    <a:pt x="47" y="120"/>
                    <a:pt x="51" y="116"/>
                    <a:pt x="56" y="114"/>
                  </a:cubicBezTo>
                  <a:cubicBezTo>
                    <a:pt x="61" y="111"/>
                    <a:pt x="69" y="110"/>
                    <a:pt x="79" y="110"/>
                  </a:cubicBezTo>
                  <a:cubicBezTo>
                    <a:pt x="88" y="110"/>
                    <a:pt x="94" y="111"/>
                    <a:pt x="100" y="112"/>
                  </a:cubicBezTo>
                  <a:cubicBezTo>
                    <a:pt x="104" y="113"/>
                    <a:pt x="108" y="115"/>
                    <a:pt x="112" y="117"/>
                  </a:cubicBezTo>
                  <a:cubicBezTo>
                    <a:pt x="112" y="156"/>
                    <a:pt x="112" y="156"/>
                    <a:pt x="112" y="156"/>
                  </a:cubicBezTo>
                  <a:cubicBezTo>
                    <a:pt x="105" y="162"/>
                    <a:pt x="94" y="168"/>
                    <a:pt x="79" y="168"/>
                  </a:cubicBezTo>
                  <a:cubicBezTo>
                    <a:pt x="72" y="168"/>
                    <a:pt x="67" y="167"/>
                    <a:pt x="62" y="166"/>
                  </a:cubicBezTo>
                  <a:cubicBezTo>
                    <a:pt x="55" y="164"/>
                    <a:pt x="51" y="161"/>
                    <a:pt x="48" y="157"/>
                  </a:cubicBezTo>
                  <a:cubicBezTo>
                    <a:pt x="45" y="153"/>
                    <a:pt x="43" y="147"/>
                    <a:pt x="43" y="138"/>
                  </a:cubicBezTo>
                  <a:cubicBezTo>
                    <a:pt x="43" y="133"/>
                    <a:pt x="44" y="129"/>
                    <a:pt x="45" y="125"/>
                  </a:cubicBezTo>
                  <a:close/>
                </a:path>
              </a:pathLst>
            </a:custGeom>
            <a:solidFill>
              <a:srgbClr val="383C4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Fira Sans Book"/>
                <a:ea typeface="+mn-ea"/>
                <a:cs typeface="+mn-cs"/>
              </a:endParaRPr>
            </a:p>
          </p:txBody>
        </p:sp>
      </p:grpSp>
      <p:grpSp>
        <p:nvGrpSpPr>
          <p:cNvPr id="46" name="Group 78">
            <a:extLst>
              <a:ext uri="{FF2B5EF4-FFF2-40B4-BE49-F238E27FC236}">
                <a16:creationId xmlns:a16="http://schemas.microsoft.com/office/drawing/2014/main" id="{F48B3B71-BF61-4766-B3EE-FE2FA512BFA0}"/>
              </a:ext>
            </a:extLst>
          </p:cNvPr>
          <p:cNvGrpSpPr/>
          <p:nvPr/>
        </p:nvGrpSpPr>
        <p:grpSpPr>
          <a:xfrm>
            <a:off x="3201255" y="3772754"/>
            <a:ext cx="283084" cy="645948"/>
            <a:chOff x="-2263775" y="6708775"/>
            <a:chExt cx="174625" cy="398463"/>
          </a:xfrm>
          <a:solidFill>
            <a:schemeClr val="tx1"/>
          </a:solidFill>
        </p:grpSpPr>
        <p:sp>
          <p:nvSpPr>
            <p:cNvPr id="47" name="Freeform 19">
              <a:extLst>
                <a:ext uri="{FF2B5EF4-FFF2-40B4-BE49-F238E27FC236}">
                  <a16:creationId xmlns:a16="http://schemas.microsoft.com/office/drawing/2014/main" id="{90FE5637-FA25-4040-8A62-15DB144BC636}"/>
                </a:ext>
              </a:extLst>
            </p:cNvPr>
            <p:cNvSpPr>
              <a:spLocks/>
            </p:cNvSpPr>
            <p:nvPr/>
          </p:nvSpPr>
          <p:spPr bwMode="auto">
            <a:xfrm>
              <a:off x="-2176463" y="7061200"/>
              <a:ext cx="20637" cy="46038"/>
            </a:xfrm>
            <a:custGeom>
              <a:avLst/>
              <a:gdLst>
                <a:gd name="T0" fmla="*/ 8 w 8"/>
                <a:gd name="T1" fmla="*/ 0 h 19"/>
                <a:gd name="T2" fmla="*/ 8 w 8"/>
                <a:gd name="T3" fmla="*/ 19 h 19"/>
                <a:gd name="T4" fmla="*/ 0 w 8"/>
                <a:gd name="T5" fmla="*/ 19 h 19"/>
                <a:gd name="T6" fmla="*/ 0 w 8"/>
                <a:gd name="T7" fmla="*/ 0 h 19"/>
                <a:gd name="T8" fmla="*/ 0 w 8"/>
                <a:gd name="T9" fmla="*/ 0 h 19"/>
                <a:gd name="T10" fmla="*/ 7 w 8"/>
                <a:gd name="T11" fmla="*/ 0 h 19"/>
                <a:gd name="T12" fmla="*/ 8 w 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8" h="19">
                  <a:moveTo>
                    <a:pt x="8" y="0"/>
                  </a:moveTo>
                  <a:cubicBezTo>
                    <a:pt x="8" y="19"/>
                    <a:pt x="8" y="19"/>
                    <a:pt x="8" y="19"/>
                  </a:cubicBezTo>
                  <a:cubicBezTo>
                    <a:pt x="0" y="19"/>
                    <a:pt x="0" y="19"/>
                    <a:pt x="0" y="19"/>
                  </a:cubicBezTo>
                  <a:cubicBezTo>
                    <a:pt x="0" y="0"/>
                    <a:pt x="0" y="0"/>
                    <a:pt x="0" y="0"/>
                  </a:cubicBezTo>
                  <a:cubicBezTo>
                    <a:pt x="0" y="0"/>
                    <a:pt x="0" y="0"/>
                    <a:pt x="0" y="0"/>
                  </a:cubicBezTo>
                  <a:cubicBezTo>
                    <a:pt x="3" y="0"/>
                    <a:pt x="5" y="0"/>
                    <a:pt x="7" y="0"/>
                  </a:cubicBezTo>
                  <a:lnTo>
                    <a:pt x="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3C45"/>
                </a:solidFill>
                <a:effectLst/>
                <a:uLnTx/>
                <a:uFillTx/>
                <a:latin typeface="FiraGO Book"/>
                <a:ea typeface="+mn-ea"/>
                <a:cs typeface="+mn-cs"/>
              </a:endParaRPr>
            </a:p>
          </p:txBody>
        </p:sp>
        <p:sp>
          <p:nvSpPr>
            <p:cNvPr id="48" name="Freeform 20">
              <a:extLst>
                <a:ext uri="{FF2B5EF4-FFF2-40B4-BE49-F238E27FC236}">
                  <a16:creationId xmlns:a16="http://schemas.microsoft.com/office/drawing/2014/main" id="{3B22D8A5-A5C8-406E-90C6-4E18760BCB2A}"/>
                </a:ext>
              </a:extLst>
            </p:cNvPr>
            <p:cNvSpPr>
              <a:spLocks/>
            </p:cNvSpPr>
            <p:nvPr/>
          </p:nvSpPr>
          <p:spPr bwMode="auto">
            <a:xfrm>
              <a:off x="-2176463" y="6708775"/>
              <a:ext cx="20637" cy="41275"/>
            </a:xfrm>
            <a:custGeom>
              <a:avLst/>
              <a:gdLst>
                <a:gd name="T0" fmla="*/ 8 w 8"/>
                <a:gd name="T1" fmla="*/ 0 h 17"/>
                <a:gd name="T2" fmla="*/ 8 w 8"/>
                <a:gd name="T3" fmla="*/ 17 h 17"/>
                <a:gd name="T4" fmla="*/ 4 w 8"/>
                <a:gd name="T5" fmla="*/ 17 h 17"/>
                <a:gd name="T6" fmla="*/ 0 w 8"/>
                <a:gd name="T7" fmla="*/ 17 h 17"/>
                <a:gd name="T8" fmla="*/ 0 w 8"/>
                <a:gd name="T9" fmla="*/ 0 h 17"/>
                <a:gd name="T10" fmla="*/ 8 w 8"/>
                <a:gd name="T11" fmla="*/ 0 h 17"/>
              </a:gdLst>
              <a:ahLst/>
              <a:cxnLst>
                <a:cxn ang="0">
                  <a:pos x="T0" y="T1"/>
                </a:cxn>
                <a:cxn ang="0">
                  <a:pos x="T2" y="T3"/>
                </a:cxn>
                <a:cxn ang="0">
                  <a:pos x="T4" y="T5"/>
                </a:cxn>
                <a:cxn ang="0">
                  <a:pos x="T6" y="T7"/>
                </a:cxn>
                <a:cxn ang="0">
                  <a:pos x="T8" y="T9"/>
                </a:cxn>
                <a:cxn ang="0">
                  <a:pos x="T10" y="T11"/>
                </a:cxn>
              </a:cxnLst>
              <a:rect l="0" t="0" r="r" b="b"/>
              <a:pathLst>
                <a:path w="8" h="17">
                  <a:moveTo>
                    <a:pt x="8" y="0"/>
                  </a:moveTo>
                  <a:cubicBezTo>
                    <a:pt x="8" y="17"/>
                    <a:pt x="8" y="17"/>
                    <a:pt x="8" y="17"/>
                  </a:cubicBezTo>
                  <a:cubicBezTo>
                    <a:pt x="7" y="17"/>
                    <a:pt x="5" y="17"/>
                    <a:pt x="4" y="17"/>
                  </a:cubicBezTo>
                  <a:cubicBezTo>
                    <a:pt x="3" y="17"/>
                    <a:pt x="1" y="17"/>
                    <a:pt x="0" y="17"/>
                  </a:cubicBezTo>
                  <a:cubicBezTo>
                    <a:pt x="0" y="0"/>
                    <a:pt x="0" y="0"/>
                    <a:pt x="0" y="0"/>
                  </a:cubicBezTo>
                  <a:lnTo>
                    <a:pt x="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3C45"/>
                </a:solidFill>
                <a:effectLst/>
                <a:uLnTx/>
                <a:uFillTx/>
                <a:latin typeface="FiraGO Book"/>
                <a:ea typeface="+mn-ea"/>
                <a:cs typeface="+mn-cs"/>
              </a:endParaRPr>
            </a:p>
          </p:txBody>
        </p:sp>
        <p:sp>
          <p:nvSpPr>
            <p:cNvPr id="49" name="Freeform 21">
              <a:extLst>
                <a:ext uri="{FF2B5EF4-FFF2-40B4-BE49-F238E27FC236}">
                  <a16:creationId xmlns:a16="http://schemas.microsoft.com/office/drawing/2014/main" id="{B6973A1E-8AE5-4CB3-90A7-2E9424B1EFEE}"/>
                </a:ext>
              </a:extLst>
            </p:cNvPr>
            <p:cNvSpPr>
              <a:spLocks/>
            </p:cNvSpPr>
            <p:nvPr/>
          </p:nvSpPr>
          <p:spPr bwMode="auto">
            <a:xfrm>
              <a:off x="-2263775" y="6770688"/>
              <a:ext cx="174625" cy="271463"/>
            </a:xfrm>
            <a:custGeom>
              <a:avLst/>
              <a:gdLst>
                <a:gd name="T0" fmla="*/ 36 w 72"/>
                <a:gd name="T1" fmla="*/ 112 h 112"/>
                <a:gd name="T2" fmla="*/ 0 w 72"/>
                <a:gd name="T3" fmla="*/ 99 h 112"/>
                <a:gd name="T4" fmla="*/ 5 w 72"/>
                <a:gd name="T5" fmla="*/ 93 h 112"/>
                <a:gd name="T6" fmla="*/ 36 w 72"/>
                <a:gd name="T7" fmla="*/ 104 h 112"/>
                <a:gd name="T8" fmla="*/ 36 w 72"/>
                <a:gd name="T9" fmla="*/ 104 h 112"/>
                <a:gd name="T10" fmla="*/ 64 w 72"/>
                <a:gd name="T11" fmla="*/ 83 h 112"/>
                <a:gd name="T12" fmla="*/ 40 w 72"/>
                <a:gd name="T13" fmla="*/ 58 h 112"/>
                <a:gd name="T14" fmla="*/ 39 w 72"/>
                <a:gd name="T15" fmla="*/ 58 h 112"/>
                <a:gd name="T16" fmla="*/ 5 w 72"/>
                <a:gd name="T17" fmla="*/ 27 h 112"/>
                <a:gd name="T18" fmla="*/ 12 w 72"/>
                <a:gd name="T19" fmla="*/ 9 h 112"/>
                <a:gd name="T20" fmla="*/ 40 w 72"/>
                <a:gd name="T21" fmla="*/ 0 h 112"/>
                <a:gd name="T22" fmla="*/ 71 w 72"/>
                <a:gd name="T23" fmla="*/ 13 h 112"/>
                <a:gd name="T24" fmla="*/ 65 w 72"/>
                <a:gd name="T25" fmla="*/ 19 h 112"/>
                <a:gd name="T26" fmla="*/ 68 w 72"/>
                <a:gd name="T27" fmla="*/ 16 h 112"/>
                <a:gd name="T28" fmla="*/ 65 w 72"/>
                <a:gd name="T29" fmla="*/ 19 h 112"/>
                <a:gd name="T30" fmla="*/ 40 w 72"/>
                <a:gd name="T31" fmla="*/ 8 h 112"/>
                <a:gd name="T32" fmla="*/ 18 w 72"/>
                <a:gd name="T33" fmla="*/ 15 h 112"/>
                <a:gd name="T34" fmla="*/ 13 w 72"/>
                <a:gd name="T35" fmla="*/ 27 h 112"/>
                <a:gd name="T36" fmla="*/ 42 w 72"/>
                <a:gd name="T37" fmla="*/ 50 h 112"/>
                <a:gd name="T38" fmla="*/ 43 w 72"/>
                <a:gd name="T39" fmla="*/ 51 h 112"/>
                <a:gd name="T40" fmla="*/ 72 w 72"/>
                <a:gd name="T41" fmla="*/ 83 h 112"/>
                <a:gd name="T42" fmla="*/ 36 w 72"/>
                <a:gd name="T4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112">
                  <a:moveTo>
                    <a:pt x="36" y="112"/>
                  </a:moveTo>
                  <a:cubicBezTo>
                    <a:pt x="16" y="112"/>
                    <a:pt x="0" y="99"/>
                    <a:pt x="0" y="99"/>
                  </a:cubicBezTo>
                  <a:cubicBezTo>
                    <a:pt x="5" y="93"/>
                    <a:pt x="5" y="93"/>
                    <a:pt x="5" y="93"/>
                  </a:cubicBezTo>
                  <a:cubicBezTo>
                    <a:pt x="5" y="93"/>
                    <a:pt x="19" y="104"/>
                    <a:pt x="36" y="104"/>
                  </a:cubicBezTo>
                  <a:cubicBezTo>
                    <a:pt x="36" y="104"/>
                    <a:pt x="36" y="104"/>
                    <a:pt x="36" y="104"/>
                  </a:cubicBezTo>
                  <a:cubicBezTo>
                    <a:pt x="50" y="104"/>
                    <a:pt x="64" y="97"/>
                    <a:pt x="64" y="83"/>
                  </a:cubicBezTo>
                  <a:cubicBezTo>
                    <a:pt x="64" y="66"/>
                    <a:pt x="52" y="62"/>
                    <a:pt x="40" y="58"/>
                  </a:cubicBezTo>
                  <a:cubicBezTo>
                    <a:pt x="39" y="58"/>
                    <a:pt x="39" y="58"/>
                    <a:pt x="39" y="58"/>
                  </a:cubicBezTo>
                  <a:cubicBezTo>
                    <a:pt x="24" y="53"/>
                    <a:pt x="5" y="47"/>
                    <a:pt x="5" y="27"/>
                  </a:cubicBezTo>
                  <a:cubicBezTo>
                    <a:pt x="5" y="20"/>
                    <a:pt x="7" y="14"/>
                    <a:pt x="12" y="9"/>
                  </a:cubicBezTo>
                  <a:cubicBezTo>
                    <a:pt x="18" y="3"/>
                    <a:pt x="29" y="0"/>
                    <a:pt x="40" y="0"/>
                  </a:cubicBezTo>
                  <a:cubicBezTo>
                    <a:pt x="57" y="0"/>
                    <a:pt x="70" y="12"/>
                    <a:pt x="71" y="13"/>
                  </a:cubicBezTo>
                  <a:cubicBezTo>
                    <a:pt x="65" y="19"/>
                    <a:pt x="65" y="19"/>
                    <a:pt x="65" y="19"/>
                  </a:cubicBezTo>
                  <a:cubicBezTo>
                    <a:pt x="68" y="16"/>
                    <a:pt x="68" y="16"/>
                    <a:pt x="68" y="16"/>
                  </a:cubicBezTo>
                  <a:cubicBezTo>
                    <a:pt x="65" y="19"/>
                    <a:pt x="65" y="19"/>
                    <a:pt x="65" y="19"/>
                  </a:cubicBezTo>
                  <a:cubicBezTo>
                    <a:pt x="65" y="19"/>
                    <a:pt x="54" y="8"/>
                    <a:pt x="40" y="8"/>
                  </a:cubicBezTo>
                  <a:cubicBezTo>
                    <a:pt x="31" y="8"/>
                    <a:pt x="22" y="10"/>
                    <a:pt x="18" y="15"/>
                  </a:cubicBezTo>
                  <a:cubicBezTo>
                    <a:pt x="14" y="18"/>
                    <a:pt x="13" y="22"/>
                    <a:pt x="13" y="27"/>
                  </a:cubicBezTo>
                  <a:cubicBezTo>
                    <a:pt x="13" y="40"/>
                    <a:pt x="25" y="45"/>
                    <a:pt x="42" y="50"/>
                  </a:cubicBezTo>
                  <a:cubicBezTo>
                    <a:pt x="43" y="51"/>
                    <a:pt x="43" y="51"/>
                    <a:pt x="43" y="51"/>
                  </a:cubicBezTo>
                  <a:cubicBezTo>
                    <a:pt x="54" y="55"/>
                    <a:pt x="72" y="61"/>
                    <a:pt x="72" y="83"/>
                  </a:cubicBezTo>
                  <a:cubicBezTo>
                    <a:pt x="72" y="102"/>
                    <a:pt x="54" y="112"/>
                    <a:pt x="36"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83C45"/>
                </a:solidFill>
                <a:effectLst/>
                <a:uLnTx/>
                <a:uFillTx/>
                <a:latin typeface="FiraGO Book"/>
                <a:ea typeface="+mn-ea"/>
                <a:cs typeface="+mn-cs"/>
              </a:endParaRPr>
            </a:p>
          </p:txBody>
        </p:sp>
      </p:grpSp>
    </p:spTree>
    <p:extLst>
      <p:ext uri="{BB962C8B-B14F-4D97-AF65-F5344CB8AC3E}">
        <p14:creationId xmlns:p14="http://schemas.microsoft.com/office/powerpoint/2010/main" val="331979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1C3AE-6A3E-489E-963D-442465971F9E}"/>
              </a:ext>
            </a:extLst>
          </p:cNvPr>
          <p:cNvSpPr>
            <a:spLocks noGrp="1"/>
          </p:cNvSpPr>
          <p:nvPr>
            <p:ph type="ctrTitle"/>
          </p:nvPr>
        </p:nvSpPr>
        <p:spPr/>
        <p:txBody>
          <a:bodyPr/>
          <a:lstStyle/>
          <a:p>
            <a:r>
              <a:rPr lang="pl-PL" dirty="0"/>
              <a:t>Public Sector and Infrastructure</a:t>
            </a:r>
            <a:endParaRPr lang="en-US" dirty="0"/>
          </a:p>
        </p:txBody>
      </p:sp>
      <p:sp>
        <p:nvSpPr>
          <p:cNvPr id="3" name="Subtitle 2">
            <a:extLst>
              <a:ext uri="{FF2B5EF4-FFF2-40B4-BE49-F238E27FC236}">
                <a16:creationId xmlns:a16="http://schemas.microsoft.com/office/drawing/2014/main" id="{EDDD8E8F-FA92-4716-956E-A2F2F8BDD9CC}"/>
              </a:ext>
            </a:extLst>
          </p:cNvPr>
          <p:cNvSpPr>
            <a:spLocks noGrp="1"/>
          </p:cNvSpPr>
          <p:nvPr>
            <p:ph type="subTitle" idx="1"/>
          </p:nvPr>
        </p:nvSpPr>
        <p:spPr/>
        <p:txBody>
          <a:bodyPr/>
          <a:lstStyle/>
          <a:p>
            <a:r>
              <a:rPr lang="en-US" dirty="0"/>
              <a:t>Industry trends</a:t>
            </a:r>
          </a:p>
        </p:txBody>
      </p:sp>
    </p:spTree>
    <p:extLst>
      <p:ext uri="{BB962C8B-B14F-4D97-AF65-F5344CB8AC3E}">
        <p14:creationId xmlns:p14="http://schemas.microsoft.com/office/powerpoint/2010/main" val="355660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1CE1-1A00-4934-A3E7-5C7257BEF01A}"/>
              </a:ext>
            </a:extLst>
          </p:cNvPr>
          <p:cNvSpPr>
            <a:spLocks noGrp="1"/>
          </p:cNvSpPr>
          <p:nvPr>
            <p:ph type="title"/>
          </p:nvPr>
        </p:nvSpPr>
        <p:spPr/>
        <p:txBody>
          <a:bodyPr/>
          <a:lstStyle/>
          <a:p>
            <a:r>
              <a:rPr lang="en-US" dirty="0"/>
              <a:t>Automotive is not the only industry going through transformation...</a:t>
            </a:r>
          </a:p>
        </p:txBody>
      </p:sp>
      <p:sp>
        <p:nvSpPr>
          <p:cNvPr id="3" name="Date Placeholder 2">
            <a:extLst>
              <a:ext uri="{FF2B5EF4-FFF2-40B4-BE49-F238E27FC236}">
                <a16:creationId xmlns:a16="http://schemas.microsoft.com/office/drawing/2014/main" id="{F938E253-D1A4-4CD3-AD9B-8A571CF51F42}"/>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053C064E-7A93-4F2A-89DC-E371336EFB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BA29BD-A7ED-4E78-869A-FF881DF495A9}"/>
              </a:ext>
            </a:extLst>
          </p:cNvPr>
          <p:cNvSpPr>
            <a:spLocks noGrp="1"/>
          </p:cNvSpPr>
          <p:nvPr>
            <p:ph type="sldNum" sz="quarter" idx="12"/>
          </p:nvPr>
        </p:nvSpPr>
        <p:spPr/>
        <p:txBody>
          <a:bodyPr/>
          <a:lstStyle/>
          <a:p>
            <a:fld id="{192036CF-16FB-45A1-BE76-402E678A6FB6}" type="slidenum">
              <a:rPr lang="en-US" smtClean="0"/>
              <a:t>5</a:t>
            </a:fld>
            <a:endParaRPr lang="en-US"/>
          </a:p>
        </p:txBody>
      </p:sp>
      <p:sp>
        <p:nvSpPr>
          <p:cNvPr id="6" name="Subtitle 5">
            <a:extLst>
              <a:ext uri="{FF2B5EF4-FFF2-40B4-BE49-F238E27FC236}">
                <a16:creationId xmlns:a16="http://schemas.microsoft.com/office/drawing/2014/main" id="{4036DEC2-576A-41A6-AFE4-18A2674D9F59}"/>
              </a:ext>
            </a:extLst>
          </p:cNvPr>
          <p:cNvSpPr>
            <a:spLocks noGrp="1"/>
          </p:cNvSpPr>
          <p:nvPr>
            <p:ph type="subTitle" idx="1"/>
          </p:nvPr>
        </p:nvSpPr>
        <p:spPr/>
        <p:txBody>
          <a:bodyPr/>
          <a:lstStyle/>
          <a:p>
            <a:r>
              <a:rPr lang="en-US" dirty="0"/>
              <a:t>Disruption is occurring in every industry</a:t>
            </a:r>
          </a:p>
        </p:txBody>
      </p:sp>
      <p:pic>
        <p:nvPicPr>
          <p:cNvPr id="7" name="Picture 22">
            <a:extLst>
              <a:ext uri="{FF2B5EF4-FFF2-40B4-BE49-F238E27FC236}">
                <a16:creationId xmlns:a16="http://schemas.microsoft.com/office/drawing/2014/main" id="{D4ABB750-7BF6-45C6-93F3-E2CA23E5549D}"/>
              </a:ext>
            </a:extLst>
          </p:cNvPr>
          <p:cNvPicPr>
            <a:picLocks noChangeAspect="1"/>
          </p:cNvPicPr>
          <p:nvPr/>
        </p:nvPicPr>
        <p:blipFill rotWithShape="1">
          <a:blip r:embed="rId3"/>
          <a:srcRect l="22567" r="34946"/>
          <a:stretch/>
        </p:blipFill>
        <p:spPr>
          <a:xfrm>
            <a:off x="609601" y="2886136"/>
            <a:ext cx="3140080" cy="2065305"/>
          </a:xfrm>
          <a:prstGeom prst="rect">
            <a:avLst/>
          </a:prstGeom>
          <a:effectLst/>
        </p:spPr>
      </p:pic>
      <p:pic>
        <p:nvPicPr>
          <p:cNvPr id="8" name="Picture 25">
            <a:extLst>
              <a:ext uri="{FF2B5EF4-FFF2-40B4-BE49-F238E27FC236}">
                <a16:creationId xmlns:a16="http://schemas.microsoft.com/office/drawing/2014/main" id="{85E09049-4329-4C2F-BD20-BECCCD7F95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225" r="981"/>
          <a:stretch/>
        </p:blipFill>
        <p:spPr>
          <a:xfrm>
            <a:off x="3878628" y="4156212"/>
            <a:ext cx="3187632" cy="1844538"/>
          </a:xfrm>
          <a:prstGeom prst="rect">
            <a:avLst/>
          </a:prstGeom>
          <a:effectLst/>
        </p:spPr>
      </p:pic>
      <p:pic>
        <p:nvPicPr>
          <p:cNvPr id="9" name="Picture 6">
            <a:extLst>
              <a:ext uri="{FF2B5EF4-FFF2-40B4-BE49-F238E27FC236}">
                <a16:creationId xmlns:a16="http://schemas.microsoft.com/office/drawing/2014/main" id="{8C7116DB-3A49-42D5-A012-62FC43BBADFE}"/>
              </a:ext>
            </a:extLst>
          </p:cNvPr>
          <p:cNvPicPr>
            <a:picLocks noChangeAspect="1"/>
          </p:cNvPicPr>
          <p:nvPr/>
        </p:nvPicPr>
        <p:blipFill rotWithShape="1">
          <a:blip r:embed="rId5"/>
          <a:srcRect l="15752" t="12156" r="16577" b="10392"/>
          <a:stretch/>
        </p:blipFill>
        <p:spPr>
          <a:xfrm>
            <a:off x="5749442" y="1527232"/>
            <a:ext cx="4150892" cy="2503806"/>
          </a:xfrm>
          <a:prstGeom prst="rect">
            <a:avLst/>
          </a:prstGeom>
          <a:effectLst/>
        </p:spPr>
      </p:pic>
      <p:pic>
        <p:nvPicPr>
          <p:cNvPr id="10" name="Picture 23">
            <a:extLst>
              <a:ext uri="{FF2B5EF4-FFF2-40B4-BE49-F238E27FC236}">
                <a16:creationId xmlns:a16="http://schemas.microsoft.com/office/drawing/2014/main" id="{3849E20B-BBC6-49D8-8068-E4B7DF029A16}"/>
              </a:ext>
            </a:extLst>
          </p:cNvPr>
          <p:cNvPicPr>
            <a:picLocks noChangeAspect="1"/>
          </p:cNvPicPr>
          <p:nvPr/>
        </p:nvPicPr>
        <p:blipFill rotWithShape="1">
          <a:blip r:embed="rId6"/>
          <a:srcRect l="20051" r="53506" b="29661"/>
          <a:stretch/>
        </p:blipFill>
        <p:spPr>
          <a:xfrm>
            <a:off x="3869755" y="1236881"/>
            <a:ext cx="1750740" cy="2794157"/>
          </a:xfrm>
          <a:prstGeom prst="rect">
            <a:avLst/>
          </a:prstGeom>
          <a:effectLst/>
        </p:spPr>
      </p:pic>
      <p:pic>
        <p:nvPicPr>
          <p:cNvPr id="11" name="Picture 24">
            <a:extLst>
              <a:ext uri="{FF2B5EF4-FFF2-40B4-BE49-F238E27FC236}">
                <a16:creationId xmlns:a16="http://schemas.microsoft.com/office/drawing/2014/main" id="{5CCF6B6C-0373-468E-B1D7-4536E9066036}"/>
              </a:ext>
            </a:extLst>
          </p:cNvPr>
          <p:cNvPicPr>
            <a:picLocks noChangeAspect="1"/>
          </p:cNvPicPr>
          <p:nvPr/>
        </p:nvPicPr>
        <p:blipFill rotWithShape="1">
          <a:blip r:embed="rId7"/>
          <a:srcRect b="17311"/>
          <a:stretch/>
        </p:blipFill>
        <p:spPr>
          <a:xfrm>
            <a:off x="7199772" y="4165236"/>
            <a:ext cx="3925087" cy="1356964"/>
          </a:xfrm>
          <a:prstGeom prst="rect">
            <a:avLst/>
          </a:prstGeom>
          <a:ln>
            <a:solidFill>
              <a:schemeClr val="tx1"/>
            </a:solidFill>
          </a:ln>
        </p:spPr>
      </p:pic>
      <p:sp>
        <p:nvSpPr>
          <p:cNvPr id="12" name="Rechteck 24">
            <a:extLst>
              <a:ext uri="{FF2B5EF4-FFF2-40B4-BE49-F238E27FC236}">
                <a16:creationId xmlns:a16="http://schemas.microsoft.com/office/drawing/2014/main" id="{29EC8C9E-C53C-4D2E-ADAC-4380D8D96B95}"/>
              </a:ext>
            </a:extLst>
          </p:cNvPr>
          <p:cNvSpPr/>
          <p:nvPr/>
        </p:nvSpPr>
        <p:spPr bwMode="gray">
          <a:xfrm>
            <a:off x="3089112" y="5382800"/>
            <a:ext cx="2209912" cy="490740"/>
          </a:xfrm>
          <a:prstGeom prst="rect">
            <a:avLst/>
          </a:prstGeom>
          <a:noFill/>
        </p:spPr>
        <p:txBody>
          <a:bodyPr vert="horz" wrap="square" lIns="0" tIns="0" rIns="0" bIns="0" rtlCol="0" anchor="ctr" anchorCtr="0">
            <a:noAutofit/>
          </a:bodyPr>
          <a:lstStyle/>
          <a:p>
            <a:pPr algn="ctr"/>
            <a:endParaRPr lang="en-US" sz="1400">
              <a:latin typeface="+mj-lt"/>
            </a:endParaRPr>
          </a:p>
        </p:txBody>
      </p:sp>
      <p:sp>
        <p:nvSpPr>
          <p:cNvPr id="13" name="Rechteck 27">
            <a:extLst>
              <a:ext uri="{FF2B5EF4-FFF2-40B4-BE49-F238E27FC236}">
                <a16:creationId xmlns:a16="http://schemas.microsoft.com/office/drawing/2014/main" id="{D439EFD2-0DBA-4C8F-96A6-6F465B507E85}"/>
              </a:ext>
            </a:extLst>
          </p:cNvPr>
          <p:cNvSpPr/>
          <p:nvPr/>
        </p:nvSpPr>
        <p:spPr bwMode="gray">
          <a:xfrm>
            <a:off x="5299019" y="5382800"/>
            <a:ext cx="2209912" cy="490740"/>
          </a:xfrm>
          <a:prstGeom prst="rect">
            <a:avLst/>
          </a:prstGeom>
          <a:noFill/>
        </p:spPr>
        <p:txBody>
          <a:bodyPr vert="horz" wrap="square" lIns="0" tIns="0" rIns="0" bIns="0" rtlCol="0" anchor="ctr" anchorCtr="0">
            <a:noAutofit/>
          </a:bodyPr>
          <a:lstStyle/>
          <a:p>
            <a:pPr algn="ctr"/>
            <a:endParaRPr lang="en-US" sz="1400">
              <a:latin typeface="+mj-lt"/>
            </a:endParaRPr>
          </a:p>
        </p:txBody>
      </p:sp>
      <p:sp>
        <p:nvSpPr>
          <p:cNvPr id="14" name="Title 8">
            <a:extLst>
              <a:ext uri="{FF2B5EF4-FFF2-40B4-BE49-F238E27FC236}">
                <a16:creationId xmlns:a16="http://schemas.microsoft.com/office/drawing/2014/main" id="{FB1F5EEC-8A85-4EC9-886E-00B708F57A63}"/>
              </a:ext>
            </a:extLst>
          </p:cNvPr>
          <p:cNvSpPr txBox="1">
            <a:spLocks/>
          </p:cNvSpPr>
          <p:nvPr/>
        </p:nvSpPr>
        <p:spPr bwMode="gray">
          <a:xfrm>
            <a:off x="10038248" y="1523706"/>
            <a:ext cx="1347623" cy="394486"/>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600"/>
              <a:t>Transport</a:t>
            </a:r>
            <a:br>
              <a:rPr lang="en-US" sz="1600"/>
            </a:br>
            <a:r>
              <a:rPr lang="en-US" sz="1600"/>
              <a:t>&amp; Logistics</a:t>
            </a:r>
          </a:p>
        </p:txBody>
      </p:sp>
      <p:sp>
        <p:nvSpPr>
          <p:cNvPr id="15" name="Title 8">
            <a:extLst>
              <a:ext uri="{FF2B5EF4-FFF2-40B4-BE49-F238E27FC236}">
                <a16:creationId xmlns:a16="http://schemas.microsoft.com/office/drawing/2014/main" id="{B4C155DC-2116-4E34-B496-3CC9E67DCF92}"/>
              </a:ext>
            </a:extLst>
          </p:cNvPr>
          <p:cNvSpPr txBox="1">
            <a:spLocks/>
          </p:cNvSpPr>
          <p:nvPr/>
        </p:nvSpPr>
        <p:spPr bwMode="gray">
          <a:xfrm>
            <a:off x="2440736" y="5717820"/>
            <a:ext cx="1304381" cy="282930"/>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600"/>
              <a:t>Insurance</a:t>
            </a:r>
          </a:p>
        </p:txBody>
      </p:sp>
      <p:sp>
        <p:nvSpPr>
          <p:cNvPr id="16" name="Title 8">
            <a:extLst>
              <a:ext uri="{FF2B5EF4-FFF2-40B4-BE49-F238E27FC236}">
                <a16:creationId xmlns:a16="http://schemas.microsoft.com/office/drawing/2014/main" id="{604B6148-4E08-40C0-BB1E-5664ADF4AACE}"/>
              </a:ext>
            </a:extLst>
          </p:cNvPr>
          <p:cNvSpPr txBox="1">
            <a:spLocks/>
          </p:cNvSpPr>
          <p:nvPr/>
        </p:nvSpPr>
        <p:spPr bwMode="gray">
          <a:xfrm>
            <a:off x="609600" y="2526858"/>
            <a:ext cx="1193072" cy="290769"/>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sz="1600"/>
              <a:t>Media</a:t>
            </a:r>
          </a:p>
        </p:txBody>
      </p:sp>
      <p:sp>
        <p:nvSpPr>
          <p:cNvPr id="17" name="Title 8">
            <a:extLst>
              <a:ext uri="{FF2B5EF4-FFF2-40B4-BE49-F238E27FC236}">
                <a16:creationId xmlns:a16="http://schemas.microsoft.com/office/drawing/2014/main" id="{4FD2556F-6E24-4C69-B659-CF839C0FFE91}"/>
              </a:ext>
            </a:extLst>
          </p:cNvPr>
          <p:cNvSpPr txBox="1">
            <a:spLocks/>
          </p:cNvSpPr>
          <p:nvPr/>
        </p:nvSpPr>
        <p:spPr bwMode="gray">
          <a:xfrm>
            <a:off x="2037189" y="2082449"/>
            <a:ext cx="1708008" cy="449147"/>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sz="1600"/>
              <a:t>Public Sector &amp; Infrastructure</a:t>
            </a:r>
          </a:p>
        </p:txBody>
      </p:sp>
    </p:spTree>
    <p:extLst>
      <p:ext uri="{BB962C8B-B14F-4D97-AF65-F5344CB8AC3E}">
        <p14:creationId xmlns:p14="http://schemas.microsoft.com/office/powerpoint/2010/main" val="311870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DB68B-D30F-45AF-912A-57DE6941500B}"/>
              </a:ext>
            </a:extLst>
          </p:cNvPr>
          <p:cNvSpPr>
            <a:spLocks noGrp="1"/>
          </p:cNvSpPr>
          <p:nvPr>
            <p:ph type="title"/>
          </p:nvPr>
        </p:nvSpPr>
        <p:spPr/>
        <p:txBody>
          <a:bodyPr/>
          <a:lstStyle/>
          <a:p>
            <a:r>
              <a:rPr lang="en-US" dirty="0"/>
              <a:t>Public Sector &amp; Infrastructure</a:t>
            </a:r>
          </a:p>
        </p:txBody>
      </p:sp>
      <p:sp>
        <p:nvSpPr>
          <p:cNvPr id="3" name="Date Placeholder 2">
            <a:extLst>
              <a:ext uri="{FF2B5EF4-FFF2-40B4-BE49-F238E27FC236}">
                <a16:creationId xmlns:a16="http://schemas.microsoft.com/office/drawing/2014/main" id="{D303348F-0501-471C-A666-226D31F9FFAD}"/>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92763E50-A2CA-4E61-95A2-42438BE120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6003C1-CC64-48C9-806F-620CBD9EB754}"/>
              </a:ext>
            </a:extLst>
          </p:cNvPr>
          <p:cNvSpPr>
            <a:spLocks noGrp="1"/>
          </p:cNvSpPr>
          <p:nvPr>
            <p:ph type="sldNum" sz="quarter" idx="12"/>
          </p:nvPr>
        </p:nvSpPr>
        <p:spPr/>
        <p:txBody>
          <a:bodyPr/>
          <a:lstStyle/>
          <a:p>
            <a:fld id="{192036CF-16FB-45A1-BE76-402E678A6FB6}" type="slidenum">
              <a:rPr lang="en-US" smtClean="0"/>
              <a:t>50</a:t>
            </a:fld>
            <a:endParaRPr lang="en-US"/>
          </a:p>
        </p:txBody>
      </p:sp>
      <p:sp>
        <p:nvSpPr>
          <p:cNvPr id="6" name="Subtitle 5">
            <a:extLst>
              <a:ext uri="{FF2B5EF4-FFF2-40B4-BE49-F238E27FC236}">
                <a16:creationId xmlns:a16="http://schemas.microsoft.com/office/drawing/2014/main" id="{C3BBFD9C-8167-4B9E-ADDB-834B7F0E42CE}"/>
              </a:ext>
            </a:extLst>
          </p:cNvPr>
          <p:cNvSpPr>
            <a:spLocks noGrp="1"/>
          </p:cNvSpPr>
          <p:nvPr>
            <p:ph type="subTitle" idx="1"/>
          </p:nvPr>
        </p:nvSpPr>
        <p:spPr/>
        <p:txBody>
          <a:bodyPr/>
          <a:lstStyle/>
          <a:p>
            <a:r>
              <a:rPr lang="en-US" dirty="0"/>
              <a:t>Governments face numerous challenges</a:t>
            </a:r>
          </a:p>
        </p:txBody>
      </p:sp>
      <p:grpSp>
        <p:nvGrpSpPr>
          <p:cNvPr id="8" name="Group 7">
            <a:extLst>
              <a:ext uri="{FF2B5EF4-FFF2-40B4-BE49-F238E27FC236}">
                <a16:creationId xmlns:a16="http://schemas.microsoft.com/office/drawing/2014/main" id="{C06BE634-7BCB-4695-AB26-AE950D2A4EEF}"/>
              </a:ext>
            </a:extLst>
          </p:cNvPr>
          <p:cNvGrpSpPr/>
          <p:nvPr/>
        </p:nvGrpSpPr>
        <p:grpSpPr>
          <a:xfrm>
            <a:off x="797572" y="1175004"/>
            <a:ext cx="10515600" cy="4828990"/>
            <a:chOff x="797572" y="1175004"/>
            <a:chExt cx="10515600" cy="4828990"/>
          </a:xfrm>
        </p:grpSpPr>
        <p:grpSp>
          <p:nvGrpSpPr>
            <p:cNvPr id="7" name="Group 6">
              <a:extLst>
                <a:ext uri="{FF2B5EF4-FFF2-40B4-BE49-F238E27FC236}">
                  <a16:creationId xmlns:a16="http://schemas.microsoft.com/office/drawing/2014/main" id="{7EF13838-D0C8-4F2F-AD87-984D4FB09C40}"/>
                </a:ext>
              </a:extLst>
            </p:cNvPr>
            <p:cNvGrpSpPr>
              <a:grpSpLocks noChangeAspect="1"/>
            </p:cNvGrpSpPr>
            <p:nvPr/>
          </p:nvGrpSpPr>
          <p:grpSpPr>
            <a:xfrm>
              <a:off x="797572" y="1175004"/>
              <a:ext cx="10515600" cy="4828990"/>
              <a:chOff x="797573" y="1578093"/>
              <a:chExt cx="9628817" cy="4421762"/>
            </a:xfrm>
          </p:grpSpPr>
          <p:pic>
            <p:nvPicPr>
              <p:cNvPr id="27" name="Grafik 9">
                <a:extLst>
                  <a:ext uri="{FF2B5EF4-FFF2-40B4-BE49-F238E27FC236}">
                    <a16:creationId xmlns:a16="http://schemas.microsoft.com/office/drawing/2014/main" id="{DDF8A913-678F-4B7B-8596-575560E6F3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97" r="3097"/>
              <a:stretch/>
            </p:blipFill>
            <p:spPr>
              <a:xfrm>
                <a:off x="8224732" y="1578093"/>
                <a:ext cx="2179044" cy="1059490"/>
              </a:xfrm>
              <a:prstGeom prst="rect">
                <a:avLst/>
              </a:prstGeom>
              <a:ln w="6350">
                <a:noFill/>
              </a:ln>
            </p:spPr>
          </p:pic>
          <p:pic>
            <p:nvPicPr>
              <p:cNvPr id="28" name="Grafik 24">
                <a:extLst>
                  <a:ext uri="{FF2B5EF4-FFF2-40B4-BE49-F238E27FC236}">
                    <a16:creationId xmlns:a16="http://schemas.microsoft.com/office/drawing/2014/main" id="{B7D6C925-514B-4E64-B9B5-8EF45CC0DA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6009" b="6009"/>
              <a:stretch/>
            </p:blipFill>
            <p:spPr>
              <a:xfrm>
                <a:off x="8224732" y="2787052"/>
                <a:ext cx="2179044" cy="1275405"/>
              </a:xfrm>
              <a:prstGeom prst="rect">
                <a:avLst/>
              </a:prstGeom>
              <a:ln w="6350">
                <a:noFill/>
              </a:ln>
            </p:spPr>
          </p:pic>
          <p:pic>
            <p:nvPicPr>
              <p:cNvPr id="29" name="Grafik 30">
                <a:extLst>
                  <a:ext uri="{FF2B5EF4-FFF2-40B4-BE49-F238E27FC236}">
                    <a16:creationId xmlns:a16="http://schemas.microsoft.com/office/drawing/2014/main" id="{4E2CB296-C501-4E97-A5C8-3BC04EC494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7573" y="2128739"/>
                <a:ext cx="3443556" cy="2295703"/>
              </a:xfrm>
              <a:prstGeom prst="rect">
                <a:avLst/>
              </a:prstGeom>
              <a:ln w="6350">
                <a:noFill/>
              </a:ln>
            </p:spPr>
          </p:pic>
          <p:pic>
            <p:nvPicPr>
              <p:cNvPr id="30" name="Grafik 2">
                <a:extLst>
                  <a:ext uri="{FF2B5EF4-FFF2-40B4-BE49-F238E27FC236}">
                    <a16:creationId xmlns:a16="http://schemas.microsoft.com/office/drawing/2014/main" id="{EAB9FC61-A246-48FD-AD51-8970FA1F65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96" b="196"/>
              <a:stretch/>
            </p:blipFill>
            <p:spPr>
              <a:xfrm>
                <a:off x="3016970" y="4574014"/>
                <a:ext cx="1227699" cy="817954"/>
              </a:xfrm>
              <a:prstGeom prst="rect">
                <a:avLst/>
              </a:prstGeom>
              <a:ln w="6350">
                <a:noFill/>
              </a:ln>
            </p:spPr>
          </p:pic>
          <p:pic>
            <p:nvPicPr>
              <p:cNvPr id="32" name="Grafik 6">
                <a:extLst>
                  <a:ext uri="{FF2B5EF4-FFF2-40B4-BE49-F238E27FC236}">
                    <a16:creationId xmlns:a16="http://schemas.microsoft.com/office/drawing/2014/main" id="{ED1ED8CB-5485-4504-AEAA-67E2B7A0C8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958" r="1958"/>
              <a:stretch/>
            </p:blipFill>
            <p:spPr>
              <a:xfrm>
                <a:off x="4375003" y="4212029"/>
                <a:ext cx="2579636" cy="1787826"/>
              </a:xfrm>
              <a:prstGeom prst="rect">
                <a:avLst/>
              </a:prstGeom>
              <a:ln w="6350">
                <a:noFill/>
              </a:ln>
            </p:spPr>
          </p:pic>
          <p:pic>
            <p:nvPicPr>
              <p:cNvPr id="33" name="Grafik 4">
                <a:extLst>
                  <a:ext uri="{FF2B5EF4-FFF2-40B4-BE49-F238E27FC236}">
                    <a16:creationId xmlns:a16="http://schemas.microsoft.com/office/drawing/2014/main" id="{FEF0885C-D0B8-434A-97A8-E5B74FA9F63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41693" b="10415"/>
              <a:stretch/>
            </p:blipFill>
            <p:spPr>
              <a:xfrm>
                <a:off x="7067036" y="4212029"/>
                <a:ext cx="3359354" cy="1067879"/>
              </a:xfrm>
              <a:prstGeom prst="rect">
                <a:avLst/>
              </a:prstGeom>
              <a:ln w="6350">
                <a:noFill/>
              </a:ln>
            </p:spPr>
          </p:pic>
        </p:grpSp>
        <p:pic>
          <p:nvPicPr>
            <p:cNvPr id="15" name="Grafik 47">
              <a:extLst>
                <a:ext uri="{FF2B5EF4-FFF2-40B4-BE49-F238E27FC236}">
                  <a16:creationId xmlns:a16="http://schemas.microsoft.com/office/drawing/2014/main" id="{E1F85EBA-6BD0-4939-A606-11207912B58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7426" b="72"/>
            <a:stretch/>
          </p:blipFill>
          <p:spPr>
            <a:xfrm>
              <a:off x="4704472" y="1371812"/>
              <a:ext cx="4059177" cy="2507130"/>
            </a:xfrm>
            <a:prstGeom prst="rect">
              <a:avLst/>
            </a:prstGeom>
            <a:ln w="6350">
              <a:noFill/>
            </a:ln>
          </p:spPr>
        </p:pic>
      </p:grpSp>
    </p:spTree>
    <p:extLst>
      <p:ext uri="{BB962C8B-B14F-4D97-AF65-F5344CB8AC3E}">
        <p14:creationId xmlns:p14="http://schemas.microsoft.com/office/powerpoint/2010/main" val="421586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6557-9F5E-4133-BCC2-E2A7595A9272}"/>
              </a:ext>
            </a:extLst>
          </p:cNvPr>
          <p:cNvSpPr>
            <a:spLocks noGrp="1"/>
          </p:cNvSpPr>
          <p:nvPr>
            <p:ph type="title"/>
          </p:nvPr>
        </p:nvSpPr>
        <p:spPr/>
        <p:txBody>
          <a:bodyPr/>
          <a:lstStyle/>
          <a:p>
            <a:r>
              <a:rPr lang="en-US" dirty="0"/>
              <a:t>Public Sector &amp; Infrastructure</a:t>
            </a:r>
          </a:p>
        </p:txBody>
      </p:sp>
      <p:sp>
        <p:nvSpPr>
          <p:cNvPr id="3" name="Date Placeholder 2">
            <a:extLst>
              <a:ext uri="{FF2B5EF4-FFF2-40B4-BE49-F238E27FC236}">
                <a16:creationId xmlns:a16="http://schemas.microsoft.com/office/drawing/2014/main" id="{47E77C36-A2FE-49D0-B6BD-DAD986677355}"/>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4BF47EEA-0671-4EFB-A007-AD2CAEC067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9FE332-FCF3-4021-9260-76671F9A7873}"/>
              </a:ext>
            </a:extLst>
          </p:cNvPr>
          <p:cNvSpPr>
            <a:spLocks noGrp="1"/>
          </p:cNvSpPr>
          <p:nvPr>
            <p:ph type="sldNum" sz="quarter" idx="12"/>
          </p:nvPr>
        </p:nvSpPr>
        <p:spPr/>
        <p:txBody>
          <a:bodyPr/>
          <a:lstStyle/>
          <a:p>
            <a:fld id="{192036CF-16FB-45A1-BE76-402E678A6FB6}" type="slidenum">
              <a:rPr lang="en-US" smtClean="0"/>
              <a:t>51</a:t>
            </a:fld>
            <a:endParaRPr lang="en-US"/>
          </a:p>
        </p:txBody>
      </p:sp>
      <p:sp>
        <p:nvSpPr>
          <p:cNvPr id="6" name="Subtitle 5">
            <a:extLst>
              <a:ext uri="{FF2B5EF4-FFF2-40B4-BE49-F238E27FC236}">
                <a16:creationId xmlns:a16="http://schemas.microsoft.com/office/drawing/2014/main" id="{0D8E1991-1BAF-46C3-843A-29AD97E94892}"/>
              </a:ext>
            </a:extLst>
          </p:cNvPr>
          <p:cNvSpPr>
            <a:spLocks noGrp="1"/>
          </p:cNvSpPr>
          <p:nvPr>
            <p:ph type="subTitle" idx="1"/>
          </p:nvPr>
        </p:nvSpPr>
        <p:spPr/>
        <p:txBody>
          <a:bodyPr/>
          <a:lstStyle/>
          <a:p>
            <a:r>
              <a:rPr lang="en-US" dirty="0"/>
              <a:t>Goal: Ensure a better quality of life for citizens</a:t>
            </a:r>
          </a:p>
        </p:txBody>
      </p:sp>
      <p:grpSp>
        <p:nvGrpSpPr>
          <p:cNvPr id="18" name="Group 17">
            <a:extLst>
              <a:ext uri="{FF2B5EF4-FFF2-40B4-BE49-F238E27FC236}">
                <a16:creationId xmlns:a16="http://schemas.microsoft.com/office/drawing/2014/main" id="{87AC4FCE-38BC-49D2-8BBF-571FD54A11B1}"/>
              </a:ext>
            </a:extLst>
          </p:cNvPr>
          <p:cNvGrpSpPr>
            <a:grpSpLocks noChangeAspect="1"/>
          </p:cNvGrpSpPr>
          <p:nvPr/>
        </p:nvGrpSpPr>
        <p:grpSpPr>
          <a:xfrm>
            <a:off x="797572" y="1165776"/>
            <a:ext cx="10515600" cy="4828992"/>
            <a:chOff x="797573" y="1578093"/>
            <a:chExt cx="9628817" cy="4421762"/>
          </a:xfrm>
        </p:grpSpPr>
        <p:pic>
          <p:nvPicPr>
            <p:cNvPr id="14" name="Grafik 47">
              <a:extLst>
                <a:ext uri="{FF2B5EF4-FFF2-40B4-BE49-F238E27FC236}">
                  <a16:creationId xmlns:a16="http://schemas.microsoft.com/office/drawing/2014/main" id="{1322C22B-67D8-4CDB-97AF-A38FE78AF6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128"/>
            <a:stretch/>
          </p:blipFill>
          <p:spPr>
            <a:xfrm>
              <a:off x="4375003" y="1736115"/>
              <a:ext cx="3716866" cy="2326342"/>
            </a:xfrm>
            <a:prstGeom prst="rect">
              <a:avLst/>
            </a:prstGeom>
            <a:ln w="6350">
              <a:noFill/>
            </a:ln>
          </p:spPr>
        </p:pic>
        <p:pic>
          <p:nvPicPr>
            <p:cNvPr id="7" name="Grafik 9">
              <a:extLst>
                <a:ext uri="{FF2B5EF4-FFF2-40B4-BE49-F238E27FC236}">
                  <a16:creationId xmlns:a16="http://schemas.microsoft.com/office/drawing/2014/main" id="{906708CE-55C4-4D82-81AD-670C0E889B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097" r="3097"/>
            <a:stretch/>
          </p:blipFill>
          <p:spPr>
            <a:xfrm>
              <a:off x="8224732" y="1578093"/>
              <a:ext cx="2179044" cy="1059490"/>
            </a:xfrm>
            <a:prstGeom prst="rect">
              <a:avLst/>
            </a:prstGeom>
            <a:ln w="6350">
              <a:noFill/>
            </a:ln>
          </p:spPr>
        </p:pic>
        <p:pic>
          <p:nvPicPr>
            <p:cNvPr id="8" name="Grafik 24">
              <a:extLst>
                <a:ext uri="{FF2B5EF4-FFF2-40B4-BE49-F238E27FC236}">
                  <a16:creationId xmlns:a16="http://schemas.microsoft.com/office/drawing/2014/main" id="{94F57303-B0E0-45E5-9C02-29F09FC1BA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009" b="6009"/>
            <a:stretch/>
          </p:blipFill>
          <p:spPr>
            <a:xfrm>
              <a:off x="8224732" y="2787052"/>
              <a:ext cx="2179044" cy="1275405"/>
            </a:xfrm>
            <a:prstGeom prst="rect">
              <a:avLst/>
            </a:prstGeom>
            <a:ln w="6350">
              <a:noFill/>
            </a:ln>
          </p:spPr>
        </p:pic>
        <p:pic>
          <p:nvPicPr>
            <p:cNvPr id="9" name="Grafik 30">
              <a:extLst>
                <a:ext uri="{FF2B5EF4-FFF2-40B4-BE49-F238E27FC236}">
                  <a16:creationId xmlns:a16="http://schemas.microsoft.com/office/drawing/2014/main" id="{6CE719E5-E031-463F-B4DE-36724BA62A0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7573" y="2128739"/>
              <a:ext cx="3443556" cy="2295703"/>
            </a:xfrm>
            <a:prstGeom prst="rect">
              <a:avLst/>
            </a:prstGeom>
            <a:ln w="6350">
              <a:noFill/>
            </a:ln>
          </p:spPr>
        </p:pic>
        <p:pic>
          <p:nvPicPr>
            <p:cNvPr id="10" name="Grafik 2">
              <a:extLst>
                <a:ext uri="{FF2B5EF4-FFF2-40B4-BE49-F238E27FC236}">
                  <a16:creationId xmlns:a16="http://schemas.microsoft.com/office/drawing/2014/main" id="{CB9F24E4-BB47-4DD9-B0FB-BE4867E4CC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96" b="196"/>
            <a:stretch/>
          </p:blipFill>
          <p:spPr>
            <a:xfrm>
              <a:off x="3016970" y="4574014"/>
              <a:ext cx="1227699" cy="817954"/>
            </a:xfrm>
            <a:prstGeom prst="rect">
              <a:avLst/>
            </a:prstGeom>
            <a:ln w="6350">
              <a:noFill/>
            </a:ln>
          </p:spPr>
        </p:pic>
        <p:pic>
          <p:nvPicPr>
            <p:cNvPr id="12" name="Grafik 6">
              <a:extLst>
                <a:ext uri="{FF2B5EF4-FFF2-40B4-BE49-F238E27FC236}">
                  <a16:creationId xmlns:a16="http://schemas.microsoft.com/office/drawing/2014/main" id="{4116A6FD-83AD-4D51-A1E4-A067EA9F80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958" r="1958"/>
            <a:stretch/>
          </p:blipFill>
          <p:spPr>
            <a:xfrm>
              <a:off x="4375003" y="4212029"/>
              <a:ext cx="2579636" cy="1787826"/>
            </a:xfrm>
            <a:prstGeom prst="rect">
              <a:avLst/>
            </a:prstGeom>
            <a:ln w="6350">
              <a:noFill/>
            </a:ln>
          </p:spPr>
        </p:pic>
        <p:pic>
          <p:nvPicPr>
            <p:cNvPr id="13" name="Grafik 4">
              <a:extLst>
                <a:ext uri="{FF2B5EF4-FFF2-40B4-BE49-F238E27FC236}">
                  <a16:creationId xmlns:a16="http://schemas.microsoft.com/office/drawing/2014/main" id="{D6AF9A6E-C04F-4FCF-83FD-4B99C78C1D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41693" b="10415"/>
            <a:stretch/>
          </p:blipFill>
          <p:spPr>
            <a:xfrm>
              <a:off x="7067036" y="4212029"/>
              <a:ext cx="3359354" cy="1067879"/>
            </a:xfrm>
            <a:prstGeom prst="rect">
              <a:avLst/>
            </a:prstGeom>
            <a:ln w="6350">
              <a:noFill/>
            </a:ln>
          </p:spPr>
        </p:pic>
        <p:pic>
          <p:nvPicPr>
            <p:cNvPr id="15" name="Grafik 6">
              <a:extLst>
                <a:ext uri="{FF2B5EF4-FFF2-40B4-BE49-F238E27FC236}">
                  <a16:creationId xmlns:a16="http://schemas.microsoft.com/office/drawing/2014/main" id="{C4590138-E1A2-4CA0-8830-317C021F70A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375003" y="4212029"/>
              <a:ext cx="2579636" cy="1787825"/>
            </a:xfrm>
            <a:prstGeom prst="rect">
              <a:avLst/>
            </a:prstGeom>
            <a:ln w="6350">
              <a:noFill/>
            </a:ln>
          </p:spPr>
        </p:pic>
        <p:pic>
          <p:nvPicPr>
            <p:cNvPr id="16" name="Grafik 4">
              <a:extLst>
                <a:ext uri="{FF2B5EF4-FFF2-40B4-BE49-F238E27FC236}">
                  <a16:creationId xmlns:a16="http://schemas.microsoft.com/office/drawing/2014/main" id="{68DE15B8-9B46-43A5-B524-BD6F213B693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067036" y="4212029"/>
              <a:ext cx="3359354" cy="1067879"/>
            </a:xfrm>
            <a:prstGeom prst="rect">
              <a:avLst/>
            </a:prstGeom>
            <a:ln w="6350">
              <a:noFill/>
            </a:ln>
          </p:spPr>
        </p:pic>
        <p:pic>
          <p:nvPicPr>
            <p:cNvPr id="37" name="Grafik 2">
              <a:extLst>
                <a:ext uri="{FF2B5EF4-FFF2-40B4-BE49-F238E27FC236}">
                  <a16:creationId xmlns:a16="http://schemas.microsoft.com/office/drawing/2014/main" id="{A1FE1B5E-52D8-4E27-86A9-1DD51652EB0D}"/>
                </a:ext>
              </a:extLst>
            </p:cNvPr>
            <p:cNvPicPr>
              <a:picLocks noChangeAspect="1"/>
            </p:cNvPicPr>
            <p:nvPr/>
          </p:nvPicPr>
          <p:blipFill>
            <a:blip r:embed="rId12"/>
            <a:stretch>
              <a:fillRect/>
            </a:stretch>
          </p:blipFill>
          <p:spPr>
            <a:xfrm>
              <a:off x="3016971" y="4574014"/>
              <a:ext cx="1227698" cy="817954"/>
            </a:xfrm>
            <a:prstGeom prst="rect">
              <a:avLst/>
            </a:prstGeom>
            <a:ln w="6350">
              <a:noFill/>
            </a:ln>
          </p:spPr>
        </p:pic>
        <p:pic>
          <p:nvPicPr>
            <p:cNvPr id="38" name="Grafik 9">
              <a:extLst>
                <a:ext uri="{FF2B5EF4-FFF2-40B4-BE49-F238E27FC236}">
                  <a16:creationId xmlns:a16="http://schemas.microsoft.com/office/drawing/2014/main" id="{182D0B14-FA8D-4751-A3D5-BD6A66EDFF5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13629" b="13629"/>
            <a:stretch/>
          </p:blipFill>
          <p:spPr>
            <a:xfrm>
              <a:off x="8224732" y="1578093"/>
              <a:ext cx="2179044" cy="1059387"/>
            </a:xfrm>
            <a:prstGeom prst="rect">
              <a:avLst/>
            </a:prstGeom>
            <a:ln w="6350">
              <a:noFill/>
            </a:ln>
          </p:spPr>
        </p:pic>
        <p:pic>
          <p:nvPicPr>
            <p:cNvPr id="39" name="Grafik 24">
              <a:extLst>
                <a:ext uri="{FF2B5EF4-FFF2-40B4-BE49-F238E27FC236}">
                  <a16:creationId xmlns:a16="http://schemas.microsoft.com/office/drawing/2014/main" id="{03AFCD13-D35E-43E0-966E-A2DC33DDBB4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224732" y="2787052"/>
              <a:ext cx="2179043" cy="1275405"/>
            </a:xfrm>
            <a:prstGeom prst="rect">
              <a:avLst/>
            </a:prstGeom>
            <a:ln w="6350">
              <a:noFill/>
            </a:ln>
          </p:spPr>
        </p:pic>
        <p:pic>
          <p:nvPicPr>
            <p:cNvPr id="40" name="Grafik 30">
              <a:extLst>
                <a:ext uri="{FF2B5EF4-FFF2-40B4-BE49-F238E27FC236}">
                  <a16:creationId xmlns:a16="http://schemas.microsoft.com/office/drawing/2014/main" id="{CEBBCD86-6848-41D4-B95C-DB755209E5AC}"/>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31" r="31"/>
            <a:stretch/>
          </p:blipFill>
          <p:spPr>
            <a:xfrm>
              <a:off x="797573" y="2128739"/>
              <a:ext cx="3443556" cy="2295703"/>
            </a:xfrm>
            <a:prstGeom prst="rect">
              <a:avLst/>
            </a:prstGeom>
            <a:ln w="6350">
              <a:noFill/>
            </a:ln>
          </p:spPr>
        </p:pic>
      </p:grpSp>
    </p:spTree>
    <p:extLst>
      <p:ext uri="{BB962C8B-B14F-4D97-AF65-F5344CB8AC3E}">
        <p14:creationId xmlns:p14="http://schemas.microsoft.com/office/powerpoint/2010/main" val="41183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DE2F-01CD-4B42-90D2-CA5FB2CD6CCE}"/>
              </a:ext>
            </a:extLst>
          </p:cNvPr>
          <p:cNvSpPr>
            <a:spLocks noGrp="1"/>
          </p:cNvSpPr>
          <p:nvPr>
            <p:ph type="title"/>
          </p:nvPr>
        </p:nvSpPr>
        <p:spPr/>
        <p:txBody>
          <a:bodyPr/>
          <a:lstStyle/>
          <a:p>
            <a:r>
              <a:rPr lang="en-US" dirty="0"/>
              <a:t>Public Sector &amp; Infrastructure</a:t>
            </a:r>
          </a:p>
        </p:txBody>
      </p:sp>
      <p:sp>
        <p:nvSpPr>
          <p:cNvPr id="3" name="Date Placeholder 2">
            <a:extLst>
              <a:ext uri="{FF2B5EF4-FFF2-40B4-BE49-F238E27FC236}">
                <a16:creationId xmlns:a16="http://schemas.microsoft.com/office/drawing/2014/main" id="{A1533358-DFD6-4F62-88B1-1A4D26B04D56}"/>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F4655EA9-5083-4CFD-85E1-41BD124547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4DF1BE-C486-419F-9308-B822A6344D46}"/>
              </a:ext>
            </a:extLst>
          </p:cNvPr>
          <p:cNvSpPr>
            <a:spLocks noGrp="1"/>
          </p:cNvSpPr>
          <p:nvPr>
            <p:ph type="sldNum" sz="quarter" idx="12"/>
          </p:nvPr>
        </p:nvSpPr>
        <p:spPr/>
        <p:txBody>
          <a:bodyPr/>
          <a:lstStyle/>
          <a:p>
            <a:fld id="{192036CF-16FB-45A1-BE76-402E678A6FB6}" type="slidenum">
              <a:rPr lang="en-US" smtClean="0"/>
              <a:t>52</a:t>
            </a:fld>
            <a:endParaRPr lang="en-US"/>
          </a:p>
        </p:txBody>
      </p:sp>
      <p:sp>
        <p:nvSpPr>
          <p:cNvPr id="6" name="Subtitle 5">
            <a:extLst>
              <a:ext uri="{FF2B5EF4-FFF2-40B4-BE49-F238E27FC236}">
                <a16:creationId xmlns:a16="http://schemas.microsoft.com/office/drawing/2014/main" id="{8A3170D5-F545-496D-AA17-6DCDA964A87B}"/>
              </a:ext>
            </a:extLst>
          </p:cNvPr>
          <p:cNvSpPr>
            <a:spLocks noGrp="1"/>
          </p:cNvSpPr>
          <p:nvPr>
            <p:ph type="subTitle" idx="1"/>
          </p:nvPr>
        </p:nvSpPr>
        <p:spPr/>
        <p:txBody>
          <a:bodyPr/>
          <a:lstStyle/>
          <a:p>
            <a:r>
              <a:rPr lang="en-US" dirty="0"/>
              <a:t>Use cases</a:t>
            </a:r>
          </a:p>
          <a:p>
            <a:endParaRPr lang="en-US" dirty="0"/>
          </a:p>
        </p:txBody>
      </p:sp>
      <p:grpSp>
        <p:nvGrpSpPr>
          <p:cNvPr id="7" name="Gruppieren 4">
            <a:extLst>
              <a:ext uri="{FF2B5EF4-FFF2-40B4-BE49-F238E27FC236}">
                <a16:creationId xmlns:a16="http://schemas.microsoft.com/office/drawing/2014/main" id="{AE8C4E33-2C0D-4B15-B2CC-154A7038ED5E}"/>
              </a:ext>
            </a:extLst>
          </p:cNvPr>
          <p:cNvGrpSpPr/>
          <p:nvPr/>
        </p:nvGrpSpPr>
        <p:grpSpPr>
          <a:xfrm>
            <a:off x="621009" y="1884362"/>
            <a:ext cx="10959062" cy="4116387"/>
            <a:chOff x="621009" y="1884362"/>
            <a:chExt cx="10959062" cy="4116387"/>
          </a:xfrm>
          <a:gradFill>
            <a:gsLst>
              <a:gs pos="0">
                <a:schemeClr val="accent6"/>
              </a:gs>
              <a:gs pos="96000">
                <a:schemeClr val="tx2"/>
              </a:gs>
            </a:gsLst>
            <a:lin ang="19800000" scaled="0"/>
          </a:gradFill>
        </p:grpSpPr>
        <p:sp>
          <p:nvSpPr>
            <p:cNvPr id="8" name="Rectangle 27">
              <a:extLst>
                <a:ext uri="{FF2B5EF4-FFF2-40B4-BE49-F238E27FC236}">
                  <a16:creationId xmlns:a16="http://schemas.microsoft.com/office/drawing/2014/main" id="{0A4D7574-A3CB-4E8C-A9F1-A11E63DEBE35}"/>
                </a:ext>
              </a:extLst>
            </p:cNvPr>
            <p:cNvSpPr/>
            <p:nvPr/>
          </p:nvSpPr>
          <p:spPr bwMode="gray">
            <a:xfrm>
              <a:off x="4569521" y="1884362"/>
              <a:ext cx="3062038" cy="4116387"/>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9" name="Rectangle 29">
              <a:extLst>
                <a:ext uri="{FF2B5EF4-FFF2-40B4-BE49-F238E27FC236}">
                  <a16:creationId xmlns:a16="http://schemas.microsoft.com/office/drawing/2014/main" id="{21C2A0EC-C42F-4C0A-B901-19CAF28FC6C9}"/>
                </a:ext>
              </a:extLst>
            </p:cNvPr>
            <p:cNvSpPr/>
            <p:nvPr/>
          </p:nvSpPr>
          <p:spPr bwMode="gray">
            <a:xfrm>
              <a:off x="8518033" y="1884362"/>
              <a:ext cx="3062038" cy="4116387"/>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0" name="Rectangle 26">
              <a:extLst>
                <a:ext uri="{FF2B5EF4-FFF2-40B4-BE49-F238E27FC236}">
                  <a16:creationId xmlns:a16="http://schemas.microsoft.com/office/drawing/2014/main" id="{FA40CD30-9559-4267-9F02-1F25A94F1959}"/>
                </a:ext>
              </a:extLst>
            </p:cNvPr>
            <p:cNvSpPr/>
            <p:nvPr/>
          </p:nvSpPr>
          <p:spPr bwMode="gray">
            <a:xfrm>
              <a:off x="621009" y="1884362"/>
              <a:ext cx="3062038" cy="4116387"/>
            </a:xfrm>
            <a:prstGeom prst="rect">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grpSp>
        <p:nvGrpSpPr>
          <p:cNvPr id="11" name="Gruppieren 17">
            <a:extLst>
              <a:ext uri="{FF2B5EF4-FFF2-40B4-BE49-F238E27FC236}">
                <a16:creationId xmlns:a16="http://schemas.microsoft.com/office/drawing/2014/main" id="{4EB17DCC-EABE-41E4-8DEF-4A6F615A61DE}"/>
              </a:ext>
            </a:extLst>
          </p:cNvPr>
          <p:cNvGrpSpPr/>
          <p:nvPr/>
        </p:nvGrpSpPr>
        <p:grpSpPr>
          <a:xfrm>
            <a:off x="705440" y="2412339"/>
            <a:ext cx="2893176" cy="3229253"/>
            <a:chOff x="901974" y="2412339"/>
            <a:chExt cx="2893176" cy="3229253"/>
          </a:xfrm>
        </p:grpSpPr>
        <p:grpSp>
          <p:nvGrpSpPr>
            <p:cNvPr id="12" name="Gruppieren 14">
              <a:extLst>
                <a:ext uri="{FF2B5EF4-FFF2-40B4-BE49-F238E27FC236}">
                  <a16:creationId xmlns:a16="http://schemas.microsoft.com/office/drawing/2014/main" id="{47675787-18E7-463C-9F55-4F57EADEA421}"/>
                </a:ext>
              </a:extLst>
            </p:cNvPr>
            <p:cNvGrpSpPr/>
            <p:nvPr/>
          </p:nvGrpSpPr>
          <p:grpSpPr>
            <a:xfrm>
              <a:off x="901974" y="3246381"/>
              <a:ext cx="2893176" cy="2395211"/>
              <a:chOff x="901974" y="3246381"/>
              <a:chExt cx="2893176" cy="2395211"/>
            </a:xfrm>
          </p:grpSpPr>
          <p:sp>
            <p:nvSpPr>
              <p:cNvPr id="15" name="Textplatzhalter 6">
                <a:extLst>
                  <a:ext uri="{FF2B5EF4-FFF2-40B4-BE49-F238E27FC236}">
                    <a16:creationId xmlns:a16="http://schemas.microsoft.com/office/drawing/2014/main" id="{4FB39376-9319-4D9B-A038-B1B89A94538D}"/>
                  </a:ext>
                </a:extLst>
              </p:cNvPr>
              <p:cNvSpPr txBox="1">
                <a:spLocks/>
              </p:cNvSpPr>
              <p:nvPr/>
            </p:nvSpPr>
            <p:spPr bwMode="gray">
              <a:xfrm>
                <a:off x="901974" y="3246381"/>
                <a:ext cx="2893176" cy="423955"/>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r>
                  <a:rPr lang="en-US" sz="2000"/>
                  <a:t>Chicago</a:t>
                </a:r>
                <a:br>
                  <a:rPr lang="en-US" sz="2000">
                    <a:gradFill>
                      <a:gsLst>
                        <a:gs pos="7000">
                          <a:schemeClr val="accent1">
                            <a:alpha val="90000"/>
                          </a:schemeClr>
                        </a:gs>
                        <a:gs pos="100000">
                          <a:schemeClr val="tx2">
                            <a:alpha val="90000"/>
                          </a:schemeClr>
                        </a:gs>
                      </a:gsLst>
                      <a:lin ang="5400000" scaled="1"/>
                    </a:gradFill>
                  </a:rPr>
                </a:br>
                <a:br>
                  <a:rPr lang="en-US" sz="2000">
                    <a:gradFill>
                      <a:gsLst>
                        <a:gs pos="7000">
                          <a:schemeClr val="accent1">
                            <a:alpha val="90000"/>
                          </a:schemeClr>
                        </a:gs>
                        <a:gs pos="100000">
                          <a:schemeClr val="tx2">
                            <a:alpha val="90000"/>
                          </a:schemeClr>
                        </a:gs>
                      </a:gsLst>
                      <a:lin ang="5400000" scaled="1"/>
                    </a:gradFill>
                  </a:rPr>
                </a:br>
                <a:br>
                  <a:rPr lang="en-US" sz="2000">
                    <a:gradFill>
                      <a:gsLst>
                        <a:gs pos="7000">
                          <a:schemeClr val="accent1">
                            <a:alpha val="90000"/>
                          </a:schemeClr>
                        </a:gs>
                        <a:gs pos="100000">
                          <a:schemeClr val="tx2">
                            <a:alpha val="90000"/>
                          </a:schemeClr>
                        </a:gs>
                      </a:gsLst>
                      <a:lin ang="5400000" scaled="1"/>
                    </a:gradFill>
                  </a:rPr>
                </a:br>
                <a:endParaRPr lang="en-US" sz="2000">
                  <a:gradFill>
                    <a:gsLst>
                      <a:gs pos="7000">
                        <a:schemeClr val="accent1">
                          <a:alpha val="90000"/>
                        </a:schemeClr>
                      </a:gs>
                      <a:gs pos="100000">
                        <a:schemeClr val="tx2">
                          <a:alpha val="90000"/>
                        </a:schemeClr>
                      </a:gs>
                    </a:gsLst>
                    <a:lin ang="5400000" scaled="1"/>
                  </a:gradFill>
                </a:endParaRPr>
              </a:p>
              <a:p>
                <a:pPr algn="ctr"/>
                <a:endParaRPr lang="de-DE" sz="2000">
                  <a:gradFill>
                    <a:gsLst>
                      <a:gs pos="7000">
                        <a:schemeClr val="accent1">
                          <a:alpha val="90000"/>
                        </a:schemeClr>
                      </a:gs>
                      <a:gs pos="100000">
                        <a:schemeClr val="tx2">
                          <a:alpha val="90000"/>
                        </a:schemeClr>
                      </a:gs>
                    </a:gsLst>
                    <a:lin ang="5400000" scaled="1"/>
                  </a:gradFill>
                </a:endParaRPr>
              </a:p>
            </p:txBody>
          </p:sp>
          <p:sp>
            <p:nvSpPr>
              <p:cNvPr id="16" name="Textplatzhalter 6">
                <a:extLst>
                  <a:ext uri="{FF2B5EF4-FFF2-40B4-BE49-F238E27FC236}">
                    <a16:creationId xmlns:a16="http://schemas.microsoft.com/office/drawing/2014/main" id="{F8BBCCF9-2CFE-4EA0-BE6D-E03B1C0FD370}"/>
                  </a:ext>
                </a:extLst>
              </p:cNvPr>
              <p:cNvSpPr txBox="1">
                <a:spLocks/>
              </p:cNvSpPr>
              <p:nvPr/>
            </p:nvSpPr>
            <p:spPr>
              <a:xfrm>
                <a:off x="1070264" y="3931764"/>
                <a:ext cx="2326670" cy="1709828"/>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sz="1600"/>
                  <a:t>Solve congestion and pollution caused by increase in consumer e-commerce activity </a:t>
                </a:r>
              </a:p>
            </p:txBody>
          </p:sp>
        </p:grpSp>
        <p:grpSp>
          <p:nvGrpSpPr>
            <p:cNvPr id="13" name="Graphic 6">
              <a:extLst>
                <a:ext uri="{FF2B5EF4-FFF2-40B4-BE49-F238E27FC236}">
                  <a16:creationId xmlns:a16="http://schemas.microsoft.com/office/drawing/2014/main" id="{86340515-09C4-4393-B5DE-2CF3D4D7114E}"/>
                </a:ext>
              </a:extLst>
            </p:cNvPr>
            <p:cNvGrpSpPr/>
            <p:nvPr/>
          </p:nvGrpSpPr>
          <p:grpSpPr>
            <a:xfrm>
              <a:off x="1958159" y="2412339"/>
              <a:ext cx="780807" cy="780807"/>
              <a:chOff x="3656012" y="990600"/>
              <a:chExt cx="4876800" cy="4876800"/>
            </a:xfrm>
            <a:noFill/>
          </p:grpSpPr>
          <p:sp>
            <p:nvSpPr>
              <p:cNvPr id="14" name="Freeform: Shape 8">
                <a:extLst>
                  <a:ext uri="{FF2B5EF4-FFF2-40B4-BE49-F238E27FC236}">
                    <a16:creationId xmlns:a16="http://schemas.microsoft.com/office/drawing/2014/main" id="{4A714DD0-23AF-4826-9802-AD3D42F34670}"/>
                  </a:ext>
                </a:extLst>
              </p:cNvPr>
              <p:cNvSpPr/>
              <p:nvPr/>
            </p:nvSpPr>
            <p:spPr>
              <a:xfrm>
                <a:off x="3656012" y="2101891"/>
                <a:ext cx="4876800" cy="2647950"/>
              </a:xfrm>
              <a:custGeom>
                <a:avLst/>
                <a:gdLst>
                  <a:gd name="connsiteX0" fmla="*/ 4497372 w 4876800"/>
                  <a:gd name="connsiteY0" fmla="*/ 2495026 h 2647950"/>
                  <a:gd name="connsiteX1" fmla="*/ 4561170 w 4876800"/>
                  <a:gd name="connsiteY1" fmla="*/ 2444925 h 2647950"/>
                  <a:gd name="connsiteX2" fmla="*/ 4707760 w 4876800"/>
                  <a:gd name="connsiteY2" fmla="*/ 1308097 h 2647950"/>
                  <a:gd name="connsiteX3" fmla="*/ 3861950 w 4876800"/>
                  <a:gd name="connsiteY3" fmla="*/ 443608 h 2647950"/>
                  <a:gd name="connsiteX4" fmla="*/ 2438381 w 4876800"/>
                  <a:gd name="connsiteY4" fmla="*/ 0 h 2647950"/>
                  <a:gd name="connsiteX5" fmla="*/ 1014822 w 4876800"/>
                  <a:gd name="connsiteY5" fmla="*/ 443608 h 2647950"/>
                  <a:gd name="connsiteX6" fmla="*/ 169012 w 4876800"/>
                  <a:gd name="connsiteY6" fmla="*/ 1308097 h 2647950"/>
                  <a:gd name="connsiteX7" fmla="*/ 315592 w 4876800"/>
                  <a:gd name="connsiteY7" fmla="*/ 2444934 h 2647950"/>
                  <a:gd name="connsiteX8" fmla="*/ 379562 w 4876800"/>
                  <a:gd name="connsiteY8" fmla="*/ 2495036 h 2647950"/>
                  <a:gd name="connsiteX9" fmla="*/ 0 w 4876800"/>
                  <a:gd name="connsiteY9" fmla="*/ 2495036 h 2647950"/>
                  <a:gd name="connsiteX10" fmla="*/ 0 w 4876800"/>
                  <a:gd name="connsiteY10" fmla="*/ 2654208 h 2647950"/>
                  <a:gd name="connsiteX11" fmla="*/ 1662541 w 4876800"/>
                  <a:gd name="connsiteY11" fmla="*/ 2654208 h 2647950"/>
                  <a:gd name="connsiteX12" fmla="*/ 1662541 w 4876800"/>
                  <a:gd name="connsiteY12" fmla="*/ 2495036 h 2647950"/>
                  <a:gd name="connsiteX13" fmla="*/ 1387831 w 4876800"/>
                  <a:gd name="connsiteY13" fmla="*/ 2495036 h 2647950"/>
                  <a:gd name="connsiteX14" fmla="*/ 1616440 w 4876800"/>
                  <a:gd name="connsiteY14" fmla="*/ 2354732 h 2647950"/>
                  <a:gd name="connsiteX15" fmla="*/ 2438391 w 4876800"/>
                  <a:gd name="connsiteY15" fmla="*/ 1989192 h 2647950"/>
                  <a:gd name="connsiteX16" fmla="*/ 3260351 w 4876800"/>
                  <a:gd name="connsiteY16" fmla="*/ 2354732 h 2647950"/>
                  <a:gd name="connsiteX17" fmla="*/ 3488960 w 4876800"/>
                  <a:gd name="connsiteY17" fmla="*/ 2495036 h 2647950"/>
                  <a:gd name="connsiteX18" fmla="*/ 3214250 w 4876800"/>
                  <a:gd name="connsiteY18" fmla="*/ 2495036 h 2647950"/>
                  <a:gd name="connsiteX19" fmla="*/ 3214250 w 4876800"/>
                  <a:gd name="connsiteY19" fmla="*/ 2654208 h 2647950"/>
                  <a:gd name="connsiteX20" fmla="*/ 4876800 w 4876800"/>
                  <a:gd name="connsiteY20" fmla="*/ 2654208 h 2647950"/>
                  <a:gd name="connsiteX21" fmla="*/ 4876800 w 4876800"/>
                  <a:gd name="connsiteY21" fmla="*/ 2495036 h 2647950"/>
                  <a:gd name="connsiteX22" fmla="*/ 4497372 w 4876800"/>
                  <a:gd name="connsiteY22" fmla="*/ 2495036 h 2647950"/>
                  <a:gd name="connsiteX23" fmla="*/ 4017693 w 4876800"/>
                  <a:gd name="connsiteY23" fmla="*/ 2495026 h 2647950"/>
                  <a:gd name="connsiteX24" fmla="*/ 3980164 w 4876800"/>
                  <a:gd name="connsiteY24" fmla="*/ 2495026 h 2647950"/>
                  <a:gd name="connsiteX25" fmla="*/ 3685718 w 4876800"/>
                  <a:gd name="connsiteY25" fmla="*/ 2421055 h 2647950"/>
                  <a:gd name="connsiteX26" fmla="*/ 3345113 w 4876800"/>
                  <a:gd name="connsiteY26" fmla="*/ 2220001 h 2647950"/>
                  <a:gd name="connsiteX27" fmla="*/ 2438400 w 4876800"/>
                  <a:gd name="connsiteY27" fmla="*/ 1830010 h 2647950"/>
                  <a:gd name="connsiteX28" fmla="*/ 1936499 w 4876800"/>
                  <a:gd name="connsiteY28" fmla="*/ 1981419 h 2647950"/>
                  <a:gd name="connsiteX29" fmla="*/ 2466623 w 4876800"/>
                  <a:gd name="connsiteY29" fmla="*/ 1628670 h 2647950"/>
                  <a:gd name="connsiteX30" fmla="*/ 3163024 w 4876800"/>
                  <a:gd name="connsiteY30" fmla="*/ 1859670 h 2647950"/>
                  <a:gd name="connsiteX31" fmla="*/ 3265494 w 4876800"/>
                  <a:gd name="connsiteY31" fmla="*/ 1737855 h 2647950"/>
                  <a:gd name="connsiteX32" fmla="*/ 2434466 w 4876800"/>
                  <a:gd name="connsiteY32" fmla="*/ 1472775 h 2647950"/>
                  <a:gd name="connsiteX33" fmla="*/ 1610668 w 4876800"/>
                  <a:gd name="connsiteY33" fmla="*/ 2170452 h 2647950"/>
                  <a:gd name="connsiteX34" fmla="*/ 1531687 w 4876800"/>
                  <a:gd name="connsiteY34" fmla="*/ 2220001 h 2647950"/>
                  <a:gd name="connsiteX35" fmla="*/ 1191073 w 4876800"/>
                  <a:gd name="connsiteY35" fmla="*/ 2421065 h 2647950"/>
                  <a:gd name="connsiteX36" fmla="*/ 896236 w 4876800"/>
                  <a:gd name="connsiteY36" fmla="*/ 2495036 h 2647950"/>
                  <a:gd name="connsiteX37" fmla="*/ 859441 w 4876800"/>
                  <a:gd name="connsiteY37" fmla="*/ 2495036 h 2647950"/>
                  <a:gd name="connsiteX38" fmla="*/ 419681 w 4876800"/>
                  <a:gd name="connsiteY38" fmla="*/ 2324529 h 2647950"/>
                  <a:gd name="connsiteX39" fmla="*/ 300209 w 4876800"/>
                  <a:gd name="connsiteY39" fmla="*/ 1398241 h 2647950"/>
                  <a:gd name="connsiteX40" fmla="*/ 2438362 w 4876800"/>
                  <a:gd name="connsiteY40" fmla="*/ 159201 h 2647950"/>
                  <a:gd name="connsiteX41" fmla="*/ 4576525 w 4876800"/>
                  <a:gd name="connsiteY41" fmla="*/ 1398241 h 2647950"/>
                  <a:gd name="connsiteX42" fmla="*/ 4457053 w 4876800"/>
                  <a:gd name="connsiteY42" fmla="*/ 2324529 h 2647950"/>
                  <a:gd name="connsiteX43" fmla="*/ 4017693 w 4876800"/>
                  <a:gd name="connsiteY43" fmla="*/ 249502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76800" h="2647950">
                    <a:moveTo>
                      <a:pt x="4497372" y="2495026"/>
                    </a:moveTo>
                    <a:cubicBezTo>
                      <a:pt x="4519241" y="2479424"/>
                      <a:pt x="4540549" y="2462756"/>
                      <a:pt x="4561170" y="2444925"/>
                    </a:cubicBezTo>
                    <a:cubicBezTo>
                      <a:pt x="4892907" y="2158175"/>
                      <a:pt x="4955915" y="1669447"/>
                      <a:pt x="4707760" y="1308097"/>
                    </a:cubicBezTo>
                    <a:cubicBezTo>
                      <a:pt x="4462510" y="950995"/>
                      <a:pt x="4177922" y="660140"/>
                      <a:pt x="3861950" y="443608"/>
                    </a:cubicBezTo>
                    <a:cubicBezTo>
                      <a:pt x="3432391" y="149257"/>
                      <a:pt x="2953436" y="0"/>
                      <a:pt x="2438381" y="0"/>
                    </a:cubicBezTo>
                    <a:cubicBezTo>
                      <a:pt x="1923336" y="0"/>
                      <a:pt x="1444381" y="149247"/>
                      <a:pt x="1014822" y="443608"/>
                    </a:cubicBezTo>
                    <a:cubicBezTo>
                      <a:pt x="698830" y="660140"/>
                      <a:pt x="414252" y="950995"/>
                      <a:pt x="169012" y="1308097"/>
                    </a:cubicBezTo>
                    <a:cubicBezTo>
                      <a:pt x="-79143" y="1669447"/>
                      <a:pt x="-16116" y="2158165"/>
                      <a:pt x="315592" y="2444934"/>
                    </a:cubicBezTo>
                    <a:cubicBezTo>
                      <a:pt x="336252" y="2462794"/>
                      <a:pt x="357645" y="2479415"/>
                      <a:pt x="379562" y="2495036"/>
                    </a:cubicBezTo>
                    <a:lnTo>
                      <a:pt x="0" y="2495036"/>
                    </a:lnTo>
                    <a:lnTo>
                      <a:pt x="0" y="2654208"/>
                    </a:lnTo>
                    <a:lnTo>
                      <a:pt x="1662541" y="2654208"/>
                    </a:lnTo>
                    <a:lnTo>
                      <a:pt x="1662541" y="2495036"/>
                    </a:lnTo>
                    <a:lnTo>
                      <a:pt x="1387831" y="2495036"/>
                    </a:lnTo>
                    <a:cubicBezTo>
                      <a:pt x="1460754" y="2452659"/>
                      <a:pt x="1537211" y="2404567"/>
                      <a:pt x="1616440" y="2354732"/>
                    </a:cubicBezTo>
                    <a:cubicBezTo>
                      <a:pt x="1888846" y="2183397"/>
                      <a:pt x="2197599" y="1989192"/>
                      <a:pt x="2438391" y="1989192"/>
                    </a:cubicBezTo>
                    <a:cubicBezTo>
                      <a:pt x="2679192" y="1989192"/>
                      <a:pt x="2987945" y="2183397"/>
                      <a:pt x="3260351" y="2354732"/>
                    </a:cubicBezTo>
                    <a:cubicBezTo>
                      <a:pt x="3339589" y="2404577"/>
                      <a:pt x="3416037" y="2452659"/>
                      <a:pt x="3488960" y="2495036"/>
                    </a:cubicBezTo>
                    <a:lnTo>
                      <a:pt x="3214250" y="2495036"/>
                    </a:lnTo>
                    <a:lnTo>
                      <a:pt x="3214250" y="2654208"/>
                    </a:lnTo>
                    <a:lnTo>
                      <a:pt x="4876800" y="2654208"/>
                    </a:lnTo>
                    <a:lnTo>
                      <a:pt x="4876800" y="2495036"/>
                    </a:lnTo>
                    <a:lnTo>
                      <a:pt x="4497372" y="2495036"/>
                    </a:lnTo>
                    <a:close/>
                    <a:moveTo>
                      <a:pt x="4017693" y="2495026"/>
                    </a:moveTo>
                    <a:lnTo>
                      <a:pt x="3980164" y="2495026"/>
                    </a:lnTo>
                    <a:cubicBezTo>
                      <a:pt x="3879980" y="2492255"/>
                      <a:pt x="3779520" y="2467937"/>
                      <a:pt x="3685718" y="2421055"/>
                    </a:cubicBezTo>
                    <a:cubicBezTo>
                      <a:pt x="3583762" y="2370096"/>
                      <a:pt x="3467834" y="2297183"/>
                      <a:pt x="3345113" y="2220001"/>
                    </a:cubicBezTo>
                    <a:cubicBezTo>
                      <a:pt x="3054487" y="2037188"/>
                      <a:pt x="2725093" y="1830010"/>
                      <a:pt x="2438400" y="1830010"/>
                    </a:cubicBezTo>
                    <a:cubicBezTo>
                      <a:pt x="2279580" y="1830010"/>
                      <a:pt x="2107673" y="1893637"/>
                      <a:pt x="1936499" y="1981419"/>
                    </a:cubicBezTo>
                    <a:cubicBezTo>
                      <a:pt x="2063048" y="1832715"/>
                      <a:pt x="2244157" y="1674543"/>
                      <a:pt x="2466623" y="1628670"/>
                    </a:cubicBezTo>
                    <a:cubicBezTo>
                      <a:pt x="2691346" y="1582284"/>
                      <a:pt x="2925690" y="1660027"/>
                      <a:pt x="3163024" y="1859670"/>
                    </a:cubicBezTo>
                    <a:lnTo>
                      <a:pt x="3265494" y="1737855"/>
                    </a:lnTo>
                    <a:cubicBezTo>
                      <a:pt x="2988993" y="1505265"/>
                      <a:pt x="2709453" y="1416063"/>
                      <a:pt x="2434466" y="1472775"/>
                    </a:cubicBezTo>
                    <a:cubicBezTo>
                      <a:pt x="1977600" y="1566996"/>
                      <a:pt x="1686363" y="2034997"/>
                      <a:pt x="1610668" y="2170452"/>
                    </a:cubicBezTo>
                    <a:cubicBezTo>
                      <a:pt x="1584074" y="2187045"/>
                      <a:pt x="1557718" y="2203628"/>
                      <a:pt x="1531687" y="2220001"/>
                    </a:cubicBezTo>
                    <a:cubicBezTo>
                      <a:pt x="1408957" y="2297192"/>
                      <a:pt x="1293047" y="2370116"/>
                      <a:pt x="1191073" y="2421065"/>
                    </a:cubicBezTo>
                    <a:cubicBezTo>
                      <a:pt x="1097156" y="2467994"/>
                      <a:pt x="996582" y="2492312"/>
                      <a:pt x="896236" y="2495036"/>
                    </a:cubicBezTo>
                    <a:lnTo>
                      <a:pt x="859441" y="2495036"/>
                    </a:lnTo>
                    <a:cubicBezTo>
                      <a:pt x="700973" y="2490978"/>
                      <a:pt x="545249" y="2433066"/>
                      <a:pt x="419681" y="2324529"/>
                    </a:cubicBezTo>
                    <a:cubicBezTo>
                      <a:pt x="149381" y="2090871"/>
                      <a:pt x="98012" y="1692650"/>
                      <a:pt x="300209" y="1398241"/>
                    </a:cubicBezTo>
                    <a:cubicBezTo>
                      <a:pt x="688410" y="832990"/>
                      <a:pt x="1374477" y="159201"/>
                      <a:pt x="2438362" y="159201"/>
                    </a:cubicBezTo>
                    <a:cubicBezTo>
                      <a:pt x="3502247" y="159201"/>
                      <a:pt x="4188324" y="832990"/>
                      <a:pt x="4576525" y="1398241"/>
                    </a:cubicBezTo>
                    <a:cubicBezTo>
                      <a:pt x="4778721" y="1692650"/>
                      <a:pt x="4727363" y="2090871"/>
                      <a:pt x="4457053" y="2324529"/>
                    </a:cubicBezTo>
                    <a:cubicBezTo>
                      <a:pt x="4331599" y="2432971"/>
                      <a:pt x="4176017" y="2490892"/>
                      <a:pt x="4017693" y="2495026"/>
                    </a:cubicBezTo>
                    <a:close/>
                  </a:path>
                </a:pathLst>
              </a:custGeom>
              <a:solidFill>
                <a:schemeClr val="tx1"/>
              </a:solidFill>
              <a:ln w="12700" cap="flat">
                <a:noFill/>
                <a:prstDash val="solid"/>
                <a:miter/>
              </a:ln>
            </p:spPr>
            <p:txBody>
              <a:bodyPr rtlCol="0" anchor="ctr"/>
              <a:lstStyle/>
              <a:p>
                <a:endParaRPr lang="en-US"/>
              </a:p>
            </p:txBody>
          </p:sp>
        </p:grpSp>
      </p:grpSp>
      <p:grpSp>
        <p:nvGrpSpPr>
          <p:cNvPr id="17" name="Gruppieren 18">
            <a:extLst>
              <a:ext uri="{FF2B5EF4-FFF2-40B4-BE49-F238E27FC236}">
                <a16:creationId xmlns:a16="http://schemas.microsoft.com/office/drawing/2014/main" id="{19D0B472-4824-4777-8B04-31FD8E57136A}"/>
              </a:ext>
            </a:extLst>
          </p:cNvPr>
          <p:cNvGrpSpPr/>
          <p:nvPr/>
        </p:nvGrpSpPr>
        <p:grpSpPr>
          <a:xfrm>
            <a:off x="8602468" y="2377916"/>
            <a:ext cx="2893169" cy="3263676"/>
            <a:chOff x="8602468" y="2377916"/>
            <a:chExt cx="2893169" cy="3263676"/>
          </a:xfrm>
        </p:grpSpPr>
        <p:sp>
          <p:nvSpPr>
            <p:cNvPr id="18" name="Textplatzhalter 6">
              <a:extLst>
                <a:ext uri="{FF2B5EF4-FFF2-40B4-BE49-F238E27FC236}">
                  <a16:creationId xmlns:a16="http://schemas.microsoft.com/office/drawing/2014/main" id="{13740EFB-C814-4E6D-B042-05CEE2CA8AE0}"/>
                </a:ext>
              </a:extLst>
            </p:cNvPr>
            <p:cNvSpPr txBox="1">
              <a:spLocks/>
            </p:cNvSpPr>
            <p:nvPr/>
          </p:nvSpPr>
          <p:spPr bwMode="gray">
            <a:xfrm>
              <a:off x="8602468" y="3246381"/>
              <a:ext cx="2893169" cy="423956"/>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r>
                <a:rPr lang="en-US" sz="2000"/>
                <a:t>Dubai</a:t>
              </a:r>
            </a:p>
            <a:p>
              <a:pPr algn="ctr"/>
              <a:br>
                <a:rPr lang="en-US" sz="2000">
                  <a:gradFill flip="none" rotWithShape="1">
                    <a:gsLst>
                      <a:gs pos="7000">
                        <a:schemeClr val="accent1">
                          <a:alpha val="90000"/>
                        </a:schemeClr>
                      </a:gs>
                      <a:gs pos="100000">
                        <a:schemeClr val="tx2">
                          <a:alpha val="90000"/>
                        </a:schemeClr>
                      </a:gs>
                    </a:gsLst>
                    <a:lin ang="0" scaled="1"/>
                    <a:tileRect/>
                  </a:gradFill>
                </a:rPr>
              </a:br>
              <a:br>
                <a:rPr lang="en-US" sz="2400">
                  <a:gradFill>
                    <a:gsLst>
                      <a:gs pos="7000">
                        <a:schemeClr val="accent1">
                          <a:alpha val="90000"/>
                        </a:schemeClr>
                      </a:gs>
                      <a:gs pos="100000">
                        <a:schemeClr val="tx2">
                          <a:alpha val="90000"/>
                        </a:schemeClr>
                      </a:gs>
                    </a:gsLst>
                    <a:lin ang="5400000" scaled="1"/>
                  </a:gradFill>
                </a:rPr>
              </a:br>
              <a:br>
                <a:rPr lang="en-US" sz="2400">
                  <a:gradFill>
                    <a:gsLst>
                      <a:gs pos="7000">
                        <a:schemeClr val="accent1">
                          <a:alpha val="90000"/>
                        </a:schemeClr>
                      </a:gs>
                      <a:gs pos="100000">
                        <a:schemeClr val="tx2">
                          <a:alpha val="90000"/>
                        </a:schemeClr>
                      </a:gs>
                    </a:gsLst>
                    <a:lin ang="5400000" scaled="1"/>
                  </a:gradFill>
                </a:rPr>
              </a:br>
              <a:endParaRPr lang="en-US" sz="2400">
                <a:gradFill>
                  <a:gsLst>
                    <a:gs pos="7000">
                      <a:schemeClr val="accent1">
                        <a:alpha val="90000"/>
                      </a:schemeClr>
                    </a:gs>
                    <a:gs pos="100000">
                      <a:schemeClr val="tx2">
                        <a:alpha val="90000"/>
                      </a:schemeClr>
                    </a:gs>
                  </a:gsLst>
                  <a:lin ang="5400000" scaled="1"/>
                </a:gradFill>
              </a:endParaRPr>
            </a:p>
            <a:p>
              <a:pPr algn="ctr"/>
              <a:endParaRPr lang="de-DE" sz="2400">
                <a:gradFill>
                  <a:gsLst>
                    <a:gs pos="7000">
                      <a:schemeClr val="accent1">
                        <a:alpha val="90000"/>
                      </a:schemeClr>
                    </a:gs>
                    <a:gs pos="100000">
                      <a:schemeClr val="tx2">
                        <a:alpha val="90000"/>
                      </a:schemeClr>
                    </a:gs>
                  </a:gsLst>
                  <a:lin ang="5400000" scaled="1"/>
                </a:gradFill>
              </a:endParaRPr>
            </a:p>
          </p:txBody>
        </p:sp>
        <p:sp>
          <p:nvSpPr>
            <p:cNvPr id="19" name="Textplatzhalter 6">
              <a:extLst>
                <a:ext uri="{FF2B5EF4-FFF2-40B4-BE49-F238E27FC236}">
                  <a16:creationId xmlns:a16="http://schemas.microsoft.com/office/drawing/2014/main" id="{892654EF-270E-4C90-8B6D-D4BEF4DCE274}"/>
                </a:ext>
              </a:extLst>
            </p:cNvPr>
            <p:cNvSpPr txBox="1">
              <a:spLocks/>
            </p:cNvSpPr>
            <p:nvPr/>
          </p:nvSpPr>
          <p:spPr>
            <a:xfrm>
              <a:off x="8675580" y="3931764"/>
              <a:ext cx="2746491" cy="1709828"/>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sz="1600"/>
                <a:t>Jointly work together on executing the Self-Driving Transport (“SDT”) roadmap</a:t>
              </a:r>
            </a:p>
          </p:txBody>
        </p:sp>
        <p:grpSp>
          <p:nvGrpSpPr>
            <p:cNvPr id="20" name="Graphic 10">
              <a:extLst>
                <a:ext uri="{FF2B5EF4-FFF2-40B4-BE49-F238E27FC236}">
                  <a16:creationId xmlns:a16="http://schemas.microsoft.com/office/drawing/2014/main" id="{E05B7C5A-A5AC-454A-BE38-DD9DA9123CF2}"/>
                </a:ext>
              </a:extLst>
            </p:cNvPr>
            <p:cNvGrpSpPr/>
            <p:nvPr/>
          </p:nvGrpSpPr>
          <p:grpSpPr>
            <a:xfrm>
              <a:off x="9730788" y="2377916"/>
              <a:ext cx="636529" cy="636529"/>
              <a:chOff x="3656012" y="990600"/>
              <a:chExt cx="4876800" cy="4876800"/>
            </a:xfrm>
          </p:grpSpPr>
          <p:sp>
            <p:nvSpPr>
              <p:cNvPr id="21" name="Freeform: Shape 12">
                <a:extLst>
                  <a:ext uri="{FF2B5EF4-FFF2-40B4-BE49-F238E27FC236}">
                    <a16:creationId xmlns:a16="http://schemas.microsoft.com/office/drawing/2014/main" id="{319E1A7C-C509-4E89-8F91-A1BC1BE46857}"/>
                  </a:ext>
                </a:extLst>
              </p:cNvPr>
              <p:cNvSpPr/>
              <p:nvPr/>
            </p:nvSpPr>
            <p:spPr>
              <a:xfrm>
                <a:off x="4321028" y="990600"/>
                <a:ext cx="3543300" cy="4876800"/>
              </a:xfrm>
              <a:custGeom>
                <a:avLst/>
                <a:gdLst>
                  <a:gd name="connsiteX0" fmla="*/ 3325092 w 3543300"/>
                  <a:gd name="connsiteY0" fmla="*/ 4433459 h 4876800"/>
                  <a:gd name="connsiteX1" fmla="*/ 3081919 w 3543300"/>
                  <a:gd name="connsiteY1" fmla="*/ 4433459 h 4876800"/>
                  <a:gd name="connsiteX2" fmla="*/ 3084138 w 3543300"/>
                  <a:gd name="connsiteY2" fmla="*/ 4427030 h 4876800"/>
                  <a:gd name="connsiteX3" fmla="*/ 3179902 w 3543300"/>
                  <a:gd name="connsiteY3" fmla="*/ 3627235 h 4876800"/>
                  <a:gd name="connsiteX4" fmla="*/ 3115170 w 3543300"/>
                  <a:gd name="connsiteY4" fmla="*/ 2998346 h 4876800"/>
                  <a:gd name="connsiteX5" fmla="*/ 1766288 w 3543300"/>
                  <a:gd name="connsiteY5" fmla="*/ 878710 h 4876800"/>
                  <a:gd name="connsiteX6" fmla="*/ 1108367 w 3543300"/>
                  <a:gd name="connsiteY6" fmla="*/ 510064 h 4876800"/>
                  <a:gd name="connsiteX7" fmla="*/ 1108367 w 3543300"/>
                  <a:gd name="connsiteY7" fmla="*/ 221675 h 4876800"/>
                  <a:gd name="connsiteX8" fmla="*/ 886692 w 3543300"/>
                  <a:gd name="connsiteY8" fmla="*/ 0 h 4876800"/>
                  <a:gd name="connsiteX9" fmla="*/ 665016 w 3543300"/>
                  <a:gd name="connsiteY9" fmla="*/ 221675 h 4876800"/>
                  <a:gd name="connsiteX10" fmla="*/ 665016 w 3543300"/>
                  <a:gd name="connsiteY10" fmla="*/ 665016 h 4876800"/>
                  <a:gd name="connsiteX11" fmla="*/ 665016 w 3543300"/>
                  <a:gd name="connsiteY11" fmla="*/ 4433450 h 4876800"/>
                  <a:gd name="connsiteX12" fmla="*/ 221675 w 3543300"/>
                  <a:gd name="connsiteY12" fmla="*/ 4433450 h 4876800"/>
                  <a:gd name="connsiteX13" fmla="*/ 0 w 3543300"/>
                  <a:gd name="connsiteY13" fmla="*/ 4655125 h 4876800"/>
                  <a:gd name="connsiteX14" fmla="*/ 221675 w 3543300"/>
                  <a:gd name="connsiteY14" fmla="*/ 4876800 h 4876800"/>
                  <a:gd name="connsiteX15" fmla="*/ 886692 w 3543300"/>
                  <a:gd name="connsiteY15" fmla="*/ 4876800 h 4876800"/>
                  <a:gd name="connsiteX16" fmla="*/ 2774680 w 3543300"/>
                  <a:gd name="connsiteY16" fmla="*/ 4876800 h 4876800"/>
                  <a:gd name="connsiteX17" fmla="*/ 3325092 w 3543300"/>
                  <a:gd name="connsiteY17" fmla="*/ 4876800 h 4876800"/>
                  <a:gd name="connsiteX18" fmla="*/ 3546767 w 3543300"/>
                  <a:gd name="connsiteY18" fmla="*/ 4655125 h 4876800"/>
                  <a:gd name="connsiteX19" fmla="*/ 3325092 w 3543300"/>
                  <a:gd name="connsiteY19" fmla="*/ 4433459 h 4876800"/>
                  <a:gd name="connsiteX20" fmla="*/ 1551708 w 3543300"/>
                  <a:gd name="connsiteY20" fmla="*/ 2216725 h 4876800"/>
                  <a:gd name="connsiteX21" fmla="*/ 1995049 w 3543300"/>
                  <a:gd name="connsiteY21" fmla="*/ 2216725 h 4876800"/>
                  <a:gd name="connsiteX22" fmla="*/ 2216725 w 3543300"/>
                  <a:gd name="connsiteY22" fmla="*/ 2438400 h 4876800"/>
                  <a:gd name="connsiteX23" fmla="*/ 1995049 w 3543300"/>
                  <a:gd name="connsiteY23" fmla="*/ 2660076 h 4876800"/>
                  <a:gd name="connsiteX24" fmla="*/ 1551708 w 3543300"/>
                  <a:gd name="connsiteY24" fmla="*/ 2660076 h 4876800"/>
                  <a:gd name="connsiteX25" fmla="*/ 1330033 w 3543300"/>
                  <a:gd name="connsiteY25" fmla="*/ 2438400 h 4876800"/>
                  <a:gd name="connsiteX26" fmla="*/ 1551708 w 3543300"/>
                  <a:gd name="connsiteY26" fmla="*/ 2216725 h 4876800"/>
                  <a:gd name="connsiteX27" fmla="*/ 2216725 w 3543300"/>
                  <a:gd name="connsiteY27" fmla="*/ 3990108 h 4876800"/>
                  <a:gd name="connsiteX28" fmla="*/ 1551708 w 3543300"/>
                  <a:gd name="connsiteY28" fmla="*/ 3990108 h 4876800"/>
                  <a:gd name="connsiteX29" fmla="*/ 1330033 w 3543300"/>
                  <a:gd name="connsiteY29" fmla="*/ 3768433 h 4876800"/>
                  <a:gd name="connsiteX30" fmla="*/ 1551708 w 3543300"/>
                  <a:gd name="connsiteY30" fmla="*/ 3546758 h 4876800"/>
                  <a:gd name="connsiteX31" fmla="*/ 2216725 w 3543300"/>
                  <a:gd name="connsiteY31" fmla="*/ 3546758 h 4876800"/>
                  <a:gd name="connsiteX32" fmla="*/ 2438400 w 3543300"/>
                  <a:gd name="connsiteY32" fmla="*/ 3768433 h 4876800"/>
                  <a:gd name="connsiteX33" fmla="*/ 2216725 w 3543300"/>
                  <a:gd name="connsiteY33" fmla="*/ 3990108 h 4876800"/>
                  <a:gd name="connsiteX34" fmla="*/ 2216725 w 3543300"/>
                  <a:gd name="connsiteY34" fmla="*/ 3325092 h 4876800"/>
                  <a:gd name="connsiteX35" fmla="*/ 1551708 w 3543300"/>
                  <a:gd name="connsiteY35" fmla="*/ 3325092 h 4876800"/>
                  <a:gd name="connsiteX36" fmla="*/ 1330033 w 3543300"/>
                  <a:gd name="connsiteY36" fmla="*/ 3103417 h 4876800"/>
                  <a:gd name="connsiteX37" fmla="*/ 1551708 w 3543300"/>
                  <a:gd name="connsiteY37" fmla="*/ 2881741 h 4876800"/>
                  <a:gd name="connsiteX38" fmla="*/ 2216725 w 3543300"/>
                  <a:gd name="connsiteY38" fmla="*/ 2881741 h 4876800"/>
                  <a:gd name="connsiteX39" fmla="*/ 2438400 w 3543300"/>
                  <a:gd name="connsiteY39" fmla="*/ 3103417 h 4876800"/>
                  <a:gd name="connsiteX40" fmla="*/ 2216725 w 3543300"/>
                  <a:gd name="connsiteY40" fmla="*/ 332509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43300" h="4876800">
                    <a:moveTo>
                      <a:pt x="3325092" y="4433459"/>
                    </a:moveTo>
                    <a:lnTo>
                      <a:pt x="3081919" y="4433459"/>
                    </a:lnTo>
                    <a:lnTo>
                      <a:pt x="3084138" y="4427030"/>
                    </a:lnTo>
                    <a:cubicBezTo>
                      <a:pt x="3147536" y="4165016"/>
                      <a:pt x="3179902" y="3895906"/>
                      <a:pt x="3179902" y="3627235"/>
                    </a:cubicBezTo>
                    <a:cubicBezTo>
                      <a:pt x="3179902" y="3416865"/>
                      <a:pt x="3158176" y="3205172"/>
                      <a:pt x="3115170" y="2998346"/>
                    </a:cubicBezTo>
                    <a:cubicBezTo>
                      <a:pt x="2932291" y="2118751"/>
                      <a:pt x="2453259" y="1365952"/>
                      <a:pt x="1766288" y="878710"/>
                    </a:cubicBezTo>
                    <a:cubicBezTo>
                      <a:pt x="1678953" y="816864"/>
                      <a:pt x="1403633" y="630441"/>
                      <a:pt x="1108367" y="510064"/>
                    </a:cubicBezTo>
                    <a:lnTo>
                      <a:pt x="1108367" y="221675"/>
                    </a:lnTo>
                    <a:cubicBezTo>
                      <a:pt x="1108367" y="99308"/>
                      <a:pt x="1009059" y="0"/>
                      <a:pt x="886692" y="0"/>
                    </a:cubicBezTo>
                    <a:cubicBezTo>
                      <a:pt x="764324" y="0"/>
                      <a:pt x="665016" y="99308"/>
                      <a:pt x="665016" y="221675"/>
                    </a:cubicBezTo>
                    <a:lnTo>
                      <a:pt x="665016" y="665016"/>
                    </a:lnTo>
                    <a:lnTo>
                      <a:pt x="665016" y="4433450"/>
                    </a:lnTo>
                    <a:lnTo>
                      <a:pt x="221675" y="4433450"/>
                    </a:lnTo>
                    <a:cubicBezTo>
                      <a:pt x="99308" y="4433450"/>
                      <a:pt x="0" y="4532757"/>
                      <a:pt x="0" y="4655125"/>
                    </a:cubicBezTo>
                    <a:cubicBezTo>
                      <a:pt x="0" y="4777493"/>
                      <a:pt x="99308" y="4876800"/>
                      <a:pt x="221675" y="4876800"/>
                    </a:cubicBezTo>
                    <a:lnTo>
                      <a:pt x="886692" y="4876800"/>
                    </a:lnTo>
                    <a:lnTo>
                      <a:pt x="2774680" y="4876800"/>
                    </a:lnTo>
                    <a:lnTo>
                      <a:pt x="3325092" y="4876800"/>
                    </a:lnTo>
                    <a:cubicBezTo>
                      <a:pt x="3447460" y="4876800"/>
                      <a:pt x="3546767" y="4777493"/>
                      <a:pt x="3546767" y="4655125"/>
                    </a:cubicBezTo>
                    <a:cubicBezTo>
                      <a:pt x="3546767" y="4532757"/>
                      <a:pt x="3447460" y="4433459"/>
                      <a:pt x="3325092" y="4433459"/>
                    </a:cubicBezTo>
                    <a:close/>
                    <a:moveTo>
                      <a:pt x="1551708" y="2216725"/>
                    </a:moveTo>
                    <a:lnTo>
                      <a:pt x="1995049" y="2216725"/>
                    </a:lnTo>
                    <a:cubicBezTo>
                      <a:pt x="2117417" y="2216725"/>
                      <a:pt x="2216725" y="2316032"/>
                      <a:pt x="2216725" y="2438400"/>
                    </a:cubicBezTo>
                    <a:cubicBezTo>
                      <a:pt x="2216725" y="2560768"/>
                      <a:pt x="2117417" y="2660076"/>
                      <a:pt x="1995049" y="2660076"/>
                    </a:cubicBezTo>
                    <a:lnTo>
                      <a:pt x="1551708" y="2660076"/>
                    </a:lnTo>
                    <a:cubicBezTo>
                      <a:pt x="1429341" y="2660076"/>
                      <a:pt x="1330033" y="2560768"/>
                      <a:pt x="1330033" y="2438400"/>
                    </a:cubicBezTo>
                    <a:cubicBezTo>
                      <a:pt x="1330033" y="2316032"/>
                      <a:pt x="1429350" y="2216725"/>
                      <a:pt x="1551708" y="2216725"/>
                    </a:cubicBezTo>
                    <a:close/>
                    <a:moveTo>
                      <a:pt x="2216725" y="3990108"/>
                    </a:moveTo>
                    <a:lnTo>
                      <a:pt x="1551708" y="3990108"/>
                    </a:lnTo>
                    <a:cubicBezTo>
                      <a:pt x="1429341" y="3990108"/>
                      <a:pt x="1330033" y="3890801"/>
                      <a:pt x="1330033" y="3768433"/>
                    </a:cubicBezTo>
                    <a:cubicBezTo>
                      <a:pt x="1330033" y="3646075"/>
                      <a:pt x="1429341" y="3546758"/>
                      <a:pt x="1551708" y="3546758"/>
                    </a:cubicBezTo>
                    <a:lnTo>
                      <a:pt x="2216725" y="3546758"/>
                    </a:lnTo>
                    <a:cubicBezTo>
                      <a:pt x="2339092" y="3546758"/>
                      <a:pt x="2438400" y="3646065"/>
                      <a:pt x="2438400" y="3768433"/>
                    </a:cubicBezTo>
                    <a:cubicBezTo>
                      <a:pt x="2438400" y="3890801"/>
                      <a:pt x="2339092" y="3990108"/>
                      <a:pt x="2216725" y="3990108"/>
                    </a:cubicBezTo>
                    <a:close/>
                    <a:moveTo>
                      <a:pt x="2216725" y="3325092"/>
                    </a:moveTo>
                    <a:lnTo>
                      <a:pt x="1551708" y="3325092"/>
                    </a:lnTo>
                    <a:cubicBezTo>
                      <a:pt x="1429341" y="3325092"/>
                      <a:pt x="1330033" y="3225784"/>
                      <a:pt x="1330033" y="3103417"/>
                    </a:cubicBezTo>
                    <a:cubicBezTo>
                      <a:pt x="1330033" y="2981049"/>
                      <a:pt x="1429341" y="2881741"/>
                      <a:pt x="1551708" y="2881741"/>
                    </a:cubicBezTo>
                    <a:lnTo>
                      <a:pt x="2216725" y="2881741"/>
                    </a:lnTo>
                    <a:cubicBezTo>
                      <a:pt x="2339092" y="2881741"/>
                      <a:pt x="2438400" y="2981049"/>
                      <a:pt x="2438400" y="3103417"/>
                    </a:cubicBezTo>
                    <a:cubicBezTo>
                      <a:pt x="2438400" y="3225784"/>
                      <a:pt x="2339092" y="3325092"/>
                      <a:pt x="2216725" y="3325092"/>
                    </a:cubicBezTo>
                    <a:close/>
                  </a:path>
                </a:pathLst>
              </a:custGeom>
              <a:grpFill/>
              <a:ln w="190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2" name="Gruppieren 16">
            <a:extLst>
              <a:ext uri="{FF2B5EF4-FFF2-40B4-BE49-F238E27FC236}">
                <a16:creationId xmlns:a16="http://schemas.microsoft.com/office/drawing/2014/main" id="{297A8219-DED6-4AE3-823B-21C8EEEF0111}"/>
              </a:ext>
            </a:extLst>
          </p:cNvPr>
          <p:cNvGrpSpPr/>
          <p:nvPr/>
        </p:nvGrpSpPr>
        <p:grpSpPr>
          <a:xfrm>
            <a:off x="4647824" y="2455243"/>
            <a:ext cx="2893176" cy="3186349"/>
            <a:chOff x="4752219" y="2455243"/>
            <a:chExt cx="2893176" cy="3186349"/>
          </a:xfrm>
        </p:grpSpPr>
        <p:sp>
          <p:nvSpPr>
            <p:cNvPr id="23" name="Textplatzhalter 6">
              <a:extLst>
                <a:ext uri="{FF2B5EF4-FFF2-40B4-BE49-F238E27FC236}">
                  <a16:creationId xmlns:a16="http://schemas.microsoft.com/office/drawing/2014/main" id="{B41A47C9-921A-47C5-BBAE-E8072B1AFC28}"/>
                </a:ext>
              </a:extLst>
            </p:cNvPr>
            <p:cNvSpPr txBox="1">
              <a:spLocks/>
            </p:cNvSpPr>
            <p:nvPr/>
          </p:nvSpPr>
          <p:spPr bwMode="gray">
            <a:xfrm>
              <a:off x="4752219" y="3246381"/>
              <a:ext cx="2893176" cy="423956"/>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r>
                <a:rPr lang="en-US" sz="2000"/>
                <a:t>Hamburg</a:t>
              </a:r>
            </a:p>
            <a:p>
              <a:pPr algn="ctr"/>
              <a:br>
                <a:rPr lang="en-US" sz="2400">
                  <a:gradFill>
                    <a:gsLst>
                      <a:gs pos="7000">
                        <a:schemeClr val="accent1">
                          <a:alpha val="90000"/>
                        </a:schemeClr>
                      </a:gs>
                      <a:gs pos="100000">
                        <a:schemeClr val="tx2">
                          <a:alpha val="90000"/>
                        </a:schemeClr>
                      </a:gs>
                    </a:gsLst>
                    <a:lin ang="5400000" scaled="1"/>
                  </a:gradFill>
                </a:rPr>
              </a:br>
              <a:br>
                <a:rPr lang="en-US" sz="2400">
                  <a:gradFill>
                    <a:gsLst>
                      <a:gs pos="7000">
                        <a:schemeClr val="accent1">
                          <a:alpha val="90000"/>
                        </a:schemeClr>
                      </a:gs>
                      <a:gs pos="100000">
                        <a:schemeClr val="tx2">
                          <a:alpha val="90000"/>
                        </a:schemeClr>
                      </a:gs>
                    </a:gsLst>
                    <a:lin ang="5400000" scaled="1"/>
                  </a:gradFill>
                </a:rPr>
              </a:br>
              <a:br>
                <a:rPr lang="en-US" sz="2400">
                  <a:gradFill>
                    <a:gsLst>
                      <a:gs pos="7000">
                        <a:schemeClr val="accent1">
                          <a:alpha val="90000"/>
                        </a:schemeClr>
                      </a:gs>
                      <a:gs pos="100000">
                        <a:schemeClr val="tx2">
                          <a:alpha val="90000"/>
                        </a:schemeClr>
                      </a:gs>
                    </a:gsLst>
                    <a:lin ang="5400000" scaled="1"/>
                  </a:gradFill>
                </a:rPr>
              </a:br>
              <a:endParaRPr lang="en-US" sz="2400">
                <a:gradFill>
                  <a:gsLst>
                    <a:gs pos="7000">
                      <a:schemeClr val="accent1">
                        <a:alpha val="90000"/>
                      </a:schemeClr>
                    </a:gs>
                    <a:gs pos="100000">
                      <a:schemeClr val="tx2">
                        <a:alpha val="90000"/>
                      </a:schemeClr>
                    </a:gs>
                  </a:gsLst>
                  <a:lin ang="5400000" scaled="1"/>
                </a:gradFill>
              </a:endParaRPr>
            </a:p>
            <a:p>
              <a:pPr algn="ctr"/>
              <a:endParaRPr lang="de-DE" sz="2400">
                <a:gradFill>
                  <a:gsLst>
                    <a:gs pos="7000">
                      <a:schemeClr val="accent1">
                        <a:alpha val="90000"/>
                      </a:schemeClr>
                    </a:gs>
                    <a:gs pos="100000">
                      <a:schemeClr val="tx2">
                        <a:alpha val="90000"/>
                      </a:schemeClr>
                    </a:gs>
                  </a:gsLst>
                  <a:lin ang="5400000" scaled="1"/>
                </a:gradFill>
              </a:endParaRPr>
            </a:p>
          </p:txBody>
        </p:sp>
        <p:sp>
          <p:nvSpPr>
            <p:cNvPr id="24" name="Textplatzhalter 6">
              <a:extLst>
                <a:ext uri="{FF2B5EF4-FFF2-40B4-BE49-F238E27FC236}">
                  <a16:creationId xmlns:a16="http://schemas.microsoft.com/office/drawing/2014/main" id="{15BD2C9C-2F7C-4332-B8A0-C44C21E14621}"/>
                </a:ext>
              </a:extLst>
            </p:cNvPr>
            <p:cNvSpPr txBox="1">
              <a:spLocks/>
            </p:cNvSpPr>
            <p:nvPr/>
          </p:nvSpPr>
          <p:spPr>
            <a:xfrm>
              <a:off x="5079331" y="3931764"/>
              <a:ext cx="2504570" cy="1709828"/>
            </a:xfrm>
            <a:prstGeom prst="rect">
              <a:avLst/>
            </a:prstGeom>
          </p:spPr>
          <p:txBody>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sz="1600" dirty="0"/>
                <a:t>Share data for curbing pollution and enhancing road safety by improving traffic flow</a:t>
              </a:r>
            </a:p>
          </p:txBody>
        </p:sp>
        <p:sp>
          <p:nvSpPr>
            <p:cNvPr id="25" name="Freeform: Shape 103">
              <a:extLst>
                <a:ext uri="{FF2B5EF4-FFF2-40B4-BE49-F238E27FC236}">
                  <a16:creationId xmlns:a16="http://schemas.microsoft.com/office/drawing/2014/main" id="{5C34CA6A-C72F-4D61-BB63-BB568696BC14}"/>
                </a:ext>
              </a:extLst>
            </p:cNvPr>
            <p:cNvSpPr/>
            <p:nvPr/>
          </p:nvSpPr>
          <p:spPr bwMode="gray">
            <a:xfrm>
              <a:off x="5863843" y="2455243"/>
              <a:ext cx="669929" cy="558975"/>
            </a:xfrm>
            <a:custGeom>
              <a:avLst/>
              <a:gdLst>
                <a:gd name="connsiteX0" fmla="*/ 2043184 w 2261418"/>
                <a:gd name="connsiteY0" fmla="*/ 1296942 h 1886878"/>
                <a:gd name="connsiteX1" fmla="*/ 2261418 w 2261418"/>
                <a:gd name="connsiteY1" fmla="*/ 1296942 h 1886878"/>
                <a:gd name="connsiteX2" fmla="*/ 2261418 w 2261418"/>
                <a:gd name="connsiteY2" fmla="*/ 1886878 h 1886878"/>
                <a:gd name="connsiteX3" fmla="*/ 2043184 w 2261418"/>
                <a:gd name="connsiteY3" fmla="*/ 1886878 h 1886878"/>
                <a:gd name="connsiteX4" fmla="*/ 1566886 w 2261418"/>
                <a:gd name="connsiteY4" fmla="*/ 1296942 h 1886878"/>
                <a:gd name="connsiteX5" fmla="*/ 1942098 w 2261418"/>
                <a:gd name="connsiteY5" fmla="*/ 1296942 h 1886878"/>
                <a:gd name="connsiteX6" fmla="*/ 1942098 w 2261418"/>
                <a:gd name="connsiteY6" fmla="*/ 1886878 h 1886878"/>
                <a:gd name="connsiteX7" fmla="*/ 1566886 w 2261418"/>
                <a:gd name="connsiteY7" fmla="*/ 1886878 h 1886878"/>
                <a:gd name="connsiteX8" fmla="*/ 1090587 w 2261418"/>
                <a:gd name="connsiteY8" fmla="*/ 1296942 h 1886878"/>
                <a:gd name="connsiteX9" fmla="*/ 1465799 w 2261418"/>
                <a:gd name="connsiteY9" fmla="*/ 1296942 h 1886878"/>
                <a:gd name="connsiteX10" fmla="*/ 1465799 w 2261418"/>
                <a:gd name="connsiteY10" fmla="*/ 1886878 h 1886878"/>
                <a:gd name="connsiteX11" fmla="*/ 1090587 w 2261418"/>
                <a:gd name="connsiteY11" fmla="*/ 1886878 h 1886878"/>
                <a:gd name="connsiteX12" fmla="*/ 614288 w 2261418"/>
                <a:gd name="connsiteY12" fmla="*/ 1296942 h 1886878"/>
                <a:gd name="connsiteX13" fmla="*/ 989500 w 2261418"/>
                <a:gd name="connsiteY13" fmla="*/ 1296942 h 1886878"/>
                <a:gd name="connsiteX14" fmla="*/ 989500 w 2261418"/>
                <a:gd name="connsiteY14" fmla="*/ 1886878 h 1886878"/>
                <a:gd name="connsiteX15" fmla="*/ 614288 w 2261418"/>
                <a:gd name="connsiteY15" fmla="*/ 1886878 h 1886878"/>
                <a:gd name="connsiteX16" fmla="*/ 294968 w 2261418"/>
                <a:gd name="connsiteY16" fmla="*/ 1296942 h 1886878"/>
                <a:gd name="connsiteX17" fmla="*/ 513202 w 2261418"/>
                <a:gd name="connsiteY17" fmla="*/ 1296942 h 1886878"/>
                <a:gd name="connsiteX18" fmla="*/ 513202 w 2261418"/>
                <a:gd name="connsiteY18" fmla="*/ 1886878 h 1886878"/>
                <a:gd name="connsiteX19" fmla="*/ 294968 w 2261418"/>
                <a:gd name="connsiteY19" fmla="*/ 1886878 h 1886878"/>
                <a:gd name="connsiteX20" fmla="*/ 0 w 2261418"/>
                <a:gd name="connsiteY20" fmla="*/ 1296942 h 1886878"/>
                <a:gd name="connsiteX21" fmla="*/ 218234 w 2261418"/>
                <a:gd name="connsiteY21" fmla="*/ 1296942 h 1886878"/>
                <a:gd name="connsiteX22" fmla="*/ 218234 w 2261418"/>
                <a:gd name="connsiteY22" fmla="*/ 1886878 h 1886878"/>
                <a:gd name="connsiteX23" fmla="*/ 0 w 2261418"/>
                <a:gd name="connsiteY23" fmla="*/ 1886878 h 1886878"/>
                <a:gd name="connsiteX24" fmla="*/ 218234 w 2261418"/>
                <a:gd name="connsiteY24" fmla="*/ 38122 h 1886878"/>
                <a:gd name="connsiteX25" fmla="*/ 218234 w 2261418"/>
                <a:gd name="connsiteY25" fmla="*/ 1218285 h 1886878"/>
                <a:gd name="connsiteX26" fmla="*/ 0 w 2261418"/>
                <a:gd name="connsiteY26" fmla="*/ 1218285 h 1886878"/>
                <a:gd name="connsiteX27" fmla="*/ 0 w 2261418"/>
                <a:gd name="connsiteY27" fmla="*/ 128444 h 1886878"/>
                <a:gd name="connsiteX28" fmla="*/ 43119 w 2261418"/>
                <a:gd name="connsiteY28" fmla="*/ 123508 h 1886878"/>
                <a:gd name="connsiteX29" fmla="*/ 214540 w 2261418"/>
                <a:gd name="connsiteY29" fmla="*/ 41584 h 1886878"/>
                <a:gd name="connsiteX30" fmla="*/ 294967 w 2261418"/>
                <a:gd name="connsiteY30" fmla="*/ 0 h 1886878"/>
                <a:gd name="connsiteX31" fmla="*/ 331263 w 2261418"/>
                <a:gd name="connsiteY31" fmla="*/ 42748 h 1886878"/>
                <a:gd name="connsiteX32" fmla="*/ 688041 w 2261418"/>
                <a:gd name="connsiteY32" fmla="*/ 186352 h 1886878"/>
                <a:gd name="connsiteX33" fmla="*/ 884439 w 2261418"/>
                <a:gd name="connsiteY33" fmla="*/ 147822 h 1886878"/>
                <a:gd name="connsiteX34" fmla="*/ 935135 w 2261418"/>
                <a:gd name="connsiteY34" fmla="*/ 121083 h 1886878"/>
                <a:gd name="connsiteX35" fmla="*/ 953402 w 2261418"/>
                <a:gd name="connsiteY35" fmla="*/ 169683 h 1886878"/>
                <a:gd name="connsiteX36" fmla="*/ 1360745 w 2261418"/>
                <a:gd name="connsiteY36" fmla="*/ 472651 h 1886878"/>
                <a:gd name="connsiteX37" fmla="*/ 1597827 w 2261418"/>
                <a:gd name="connsiteY37" fmla="*/ 389281 h 1886878"/>
                <a:gd name="connsiteX38" fmla="*/ 1633493 w 2261418"/>
                <a:gd name="connsiteY38" fmla="*/ 356628 h 1886878"/>
                <a:gd name="connsiteX39" fmla="*/ 1733207 w 2261418"/>
                <a:gd name="connsiteY39" fmla="*/ 403255 h 1886878"/>
                <a:gd name="connsiteX40" fmla="*/ 2047034 w 2261418"/>
                <a:gd name="connsiteY40" fmla="*/ 457839 h 1886878"/>
                <a:gd name="connsiteX41" fmla="*/ 2209521 w 2261418"/>
                <a:gd name="connsiteY41" fmla="*/ 443728 h 1886878"/>
                <a:gd name="connsiteX42" fmla="*/ 2261418 w 2261418"/>
                <a:gd name="connsiteY42" fmla="*/ 429849 h 1886878"/>
                <a:gd name="connsiteX43" fmla="*/ 2261418 w 2261418"/>
                <a:gd name="connsiteY43" fmla="*/ 1218285 h 1886878"/>
                <a:gd name="connsiteX44" fmla="*/ 294967 w 2261418"/>
                <a:gd name="connsiteY44" fmla="*/ 1218285 h 188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61418" h="1886878">
                  <a:moveTo>
                    <a:pt x="2043184" y="1296942"/>
                  </a:moveTo>
                  <a:lnTo>
                    <a:pt x="2261418" y="1296942"/>
                  </a:lnTo>
                  <a:lnTo>
                    <a:pt x="2261418" y="1886878"/>
                  </a:lnTo>
                  <a:lnTo>
                    <a:pt x="2043184" y="1886878"/>
                  </a:lnTo>
                  <a:close/>
                  <a:moveTo>
                    <a:pt x="1566886" y="1296942"/>
                  </a:moveTo>
                  <a:lnTo>
                    <a:pt x="1942098" y="1296942"/>
                  </a:lnTo>
                  <a:lnTo>
                    <a:pt x="1942098" y="1886878"/>
                  </a:lnTo>
                  <a:lnTo>
                    <a:pt x="1566886" y="1886878"/>
                  </a:lnTo>
                  <a:close/>
                  <a:moveTo>
                    <a:pt x="1090587" y="1296942"/>
                  </a:moveTo>
                  <a:lnTo>
                    <a:pt x="1465799" y="1296942"/>
                  </a:lnTo>
                  <a:lnTo>
                    <a:pt x="1465799" y="1886878"/>
                  </a:lnTo>
                  <a:lnTo>
                    <a:pt x="1090587" y="1886878"/>
                  </a:lnTo>
                  <a:close/>
                  <a:moveTo>
                    <a:pt x="614288" y="1296942"/>
                  </a:moveTo>
                  <a:lnTo>
                    <a:pt x="989500" y="1296942"/>
                  </a:lnTo>
                  <a:lnTo>
                    <a:pt x="989500" y="1886878"/>
                  </a:lnTo>
                  <a:lnTo>
                    <a:pt x="614288" y="1886878"/>
                  </a:lnTo>
                  <a:close/>
                  <a:moveTo>
                    <a:pt x="294968" y="1296942"/>
                  </a:moveTo>
                  <a:lnTo>
                    <a:pt x="513202" y="1296942"/>
                  </a:lnTo>
                  <a:lnTo>
                    <a:pt x="513202" y="1886878"/>
                  </a:lnTo>
                  <a:lnTo>
                    <a:pt x="294968" y="1886878"/>
                  </a:lnTo>
                  <a:close/>
                  <a:moveTo>
                    <a:pt x="0" y="1296942"/>
                  </a:moveTo>
                  <a:lnTo>
                    <a:pt x="218234" y="1296942"/>
                  </a:lnTo>
                  <a:lnTo>
                    <a:pt x="218234" y="1886878"/>
                  </a:lnTo>
                  <a:lnTo>
                    <a:pt x="0" y="1886878"/>
                  </a:lnTo>
                  <a:close/>
                  <a:moveTo>
                    <a:pt x="218234" y="38122"/>
                  </a:moveTo>
                  <a:lnTo>
                    <a:pt x="218234" y="1218285"/>
                  </a:lnTo>
                  <a:lnTo>
                    <a:pt x="0" y="1218285"/>
                  </a:lnTo>
                  <a:lnTo>
                    <a:pt x="0" y="128444"/>
                  </a:lnTo>
                  <a:lnTo>
                    <a:pt x="43119" y="123508"/>
                  </a:lnTo>
                  <a:cubicBezTo>
                    <a:pt x="105535" y="109002"/>
                    <a:pt x="163532" y="80721"/>
                    <a:pt x="214540" y="41584"/>
                  </a:cubicBezTo>
                  <a:close/>
                  <a:moveTo>
                    <a:pt x="294967" y="0"/>
                  </a:moveTo>
                  <a:lnTo>
                    <a:pt x="331263" y="42748"/>
                  </a:lnTo>
                  <a:cubicBezTo>
                    <a:pt x="422571" y="131474"/>
                    <a:pt x="548711" y="186352"/>
                    <a:pt x="688041" y="186352"/>
                  </a:cubicBezTo>
                  <a:cubicBezTo>
                    <a:pt x="757707" y="186352"/>
                    <a:pt x="824074" y="172633"/>
                    <a:pt x="884439" y="147822"/>
                  </a:cubicBezTo>
                  <a:lnTo>
                    <a:pt x="935135" y="121083"/>
                  </a:lnTo>
                  <a:lnTo>
                    <a:pt x="953402" y="169683"/>
                  </a:lnTo>
                  <a:cubicBezTo>
                    <a:pt x="1036939" y="351319"/>
                    <a:pt x="1188117" y="472651"/>
                    <a:pt x="1360745" y="472651"/>
                  </a:cubicBezTo>
                  <a:cubicBezTo>
                    <a:pt x="1447060" y="472651"/>
                    <a:pt x="1528012" y="442318"/>
                    <a:pt x="1597827" y="389281"/>
                  </a:cubicBezTo>
                  <a:lnTo>
                    <a:pt x="1633493" y="356628"/>
                  </a:lnTo>
                  <a:lnTo>
                    <a:pt x="1733207" y="403255"/>
                  </a:lnTo>
                  <a:cubicBezTo>
                    <a:pt x="1829665" y="438403"/>
                    <a:pt x="1935715" y="457839"/>
                    <a:pt x="2047034" y="457839"/>
                  </a:cubicBezTo>
                  <a:cubicBezTo>
                    <a:pt x="2102694" y="457839"/>
                    <a:pt x="2157036" y="452980"/>
                    <a:pt x="2209521" y="443728"/>
                  </a:cubicBezTo>
                  <a:lnTo>
                    <a:pt x="2261418" y="429849"/>
                  </a:lnTo>
                  <a:lnTo>
                    <a:pt x="2261418" y="1218285"/>
                  </a:lnTo>
                  <a:lnTo>
                    <a:pt x="294967" y="1218285"/>
                  </a:lnTo>
                  <a:close/>
                </a:path>
              </a:pathLst>
            </a:custGeom>
            <a:grpFill/>
            <a:ln w="1905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err="1">
                <a:solidFill>
                  <a:schemeClr val="tx1"/>
                </a:solidFill>
              </a:endParaRPr>
            </a:p>
          </p:txBody>
        </p:sp>
      </p:grpSp>
    </p:spTree>
    <p:extLst>
      <p:ext uri="{BB962C8B-B14F-4D97-AF65-F5344CB8AC3E}">
        <p14:creationId xmlns:p14="http://schemas.microsoft.com/office/powerpoint/2010/main" val="336697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7" name="Group 223">
            <a:extLst>
              <a:ext uri="{FF2B5EF4-FFF2-40B4-BE49-F238E27FC236}">
                <a16:creationId xmlns:a16="http://schemas.microsoft.com/office/drawing/2014/main" id="{7BA621B4-1DF2-4B0F-B6C0-1F1E2EDC598E}"/>
              </a:ext>
            </a:extLst>
          </p:cNvPr>
          <p:cNvGrpSpPr/>
          <p:nvPr/>
        </p:nvGrpSpPr>
        <p:grpSpPr>
          <a:xfrm>
            <a:off x="12869337" y="1806549"/>
            <a:ext cx="11111478" cy="4191819"/>
            <a:chOff x="475652" y="1806548"/>
            <a:chExt cx="11111478" cy="4191819"/>
          </a:xfrm>
        </p:grpSpPr>
        <p:pic>
          <p:nvPicPr>
            <p:cNvPr id="378" name="Picture 8">
              <a:extLst>
                <a:ext uri="{FF2B5EF4-FFF2-40B4-BE49-F238E27FC236}">
                  <a16:creationId xmlns:a16="http://schemas.microsoft.com/office/drawing/2014/main" id="{533E54EE-C83E-4628-BC20-D1D2FF26B748}"/>
                </a:ext>
              </a:extLst>
            </p:cNvPr>
            <p:cNvPicPr>
              <a:picLocks noChangeAspect="1"/>
            </p:cNvPicPr>
            <p:nvPr/>
          </p:nvPicPr>
          <p:blipFill rotWithShape="1">
            <a:blip r:embed="rId3"/>
            <a:srcRect l="-259" t="58515" r="87" b="16437"/>
            <a:stretch/>
          </p:blipFill>
          <p:spPr>
            <a:xfrm>
              <a:off x="588171" y="4076089"/>
              <a:ext cx="10998959" cy="1922278"/>
            </a:xfrm>
            <a:prstGeom prst="rect">
              <a:avLst/>
            </a:prstGeom>
          </p:spPr>
        </p:pic>
        <p:grpSp>
          <p:nvGrpSpPr>
            <p:cNvPr id="379" name="Group 25">
              <a:extLst>
                <a:ext uri="{FF2B5EF4-FFF2-40B4-BE49-F238E27FC236}">
                  <a16:creationId xmlns:a16="http://schemas.microsoft.com/office/drawing/2014/main" id="{5F44F19B-4B73-4441-9CF6-FF7C9AD27560}"/>
                </a:ext>
              </a:extLst>
            </p:cNvPr>
            <p:cNvGrpSpPr/>
            <p:nvPr/>
          </p:nvGrpSpPr>
          <p:grpSpPr>
            <a:xfrm>
              <a:off x="475652" y="1806548"/>
              <a:ext cx="6239598" cy="553998"/>
              <a:chOff x="717119" y="1655222"/>
              <a:chExt cx="6239598" cy="553998"/>
            </a:xfrm>
          </p:grpSpPr>
          <p:sp>
            <p:nvSpPr>
              <p:cNvPr id="446" name="Rectangle 49">
                <a:extLst>
                  <a:ext uri="{FF2B5EF4-FFF2-40B4-BE49-F238E27FC236}">
                    <a16:creationId xmlns:a16="http://schemas.microsoft.com/office/drawing/2014/main" id="{6F9D7ADE-B14A-48F8-9FDE-EEBA6A4E4FF2}"/>
                  </a:ext>
                </a:extLst>
              </p:cNvPr>
              <p:cNvSpPr/>
              <p:nvPr/>
            </p:nvSpPr>
            <p:spPr bwMode="gray">
              <a:xfrm>
                <a:off x="717119" y="1655222"/>
                <a:ext cx="2084664" cy="55399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r" defTabSz="914400">
                  <a:spcAft>
                    <a:spcPts val="1000"/>
                  </a:spcAft>
                  <a:defRPr/>
                </a:pPr>
                <a:r>
                  <a:rPr lang="en-US" sz="3600" b="1">
                    <a:solidFill>
                      <a:schemeClr val="tx1"/>
                    </a:solidFill>
                    <a:latin typeface="+mj-lt"/>
                  </a:rPr>
                  <a:t>Hamburg</a:t>
                </a:r>
              </a:p>
            </p:txBody>
          </p:sp>
          <p:sp>
            <p:nvSpPr>
              <p:cNvPr id="447" name="Rectangle 49">
                <a:extLst>
                  <a:ext uri="{FF2B5EF4-FFF2-40B4-BE49-F238E27FC236}">
                    <a16:creationId xmlns:a16="http://schemas.microsoft.com/office/drawing/2014/main" id="{27146995-3605-4B79-9EF4-C54E11C68F23}"/>
                  </a:ext>
                </a:extLst>
              </p:cNvPr>
              <p:cNvSpPr/>
              <p:nvPr/>
            </p:nvSpPr>
            <p:spPr bwMode="gray">
              <a:xfrm>
                <a:off x="2808326" y="1733429"/>
                <a:ext cx="4148391" cy="430887"/>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0" bIns="0" rtlCol="0" anchor="t" anchorCtr="0">
                <a:spAutoFit/>
              </a:bodyPr>
              <a:lstStyle/>
              <a:p>
                <a:pPr defTabSz="914400">
                  <a:spcAft>
                    <a:spcPts val="1000"/>
                  </a:spcAft>
                  <a:defRPr/>
                </a:pPr>
                <a:r>
                  <a:rPr lang="en-US" sz="1400">
                    <a:solidFill>
                      <a:schemeClr val="tx1"/>
                    </a:solidFill>
                  </a:rPr>
                  <a:t>Share data for curbing pollution and enhancing road safety by improving traffic flow</a:t>
                </a:r>
              </a:p>
            </p:txBody>
          </p:sp>
        </p:grpSp>
        <p:sp>
          <p:nvSpPr>
            <p:cNvPr id="380" name="Oval 147">
              <a:extLst>
                <a:ext uri="{FF2B5EF4-FFF2-40B4-BE49-F238E27FC236}">
                  <a16:creationId xmlns:a16="http://schemas.microsoft.com/office/drawing/2014/main" id="{C9DEECAC-91F8-4EE9-B101-5978DA69AEA1}"/>
                </a:ext>
              </a:extLst>
            </p:cNvPr>
            <p:cNvSpPr/>
            <p:nvPr/>
          </p:nvSpPr>
          <p:spPr bwMode="gray">
            <a:xfrm>
              <a:off x="4101962" y="3474720"/>
              <a:ext cx="1267071" cy="1267069"/>
            </a:xfrm>
            <a:prstGeom prst="ellipse">
              <a:avLst/>
            </a:prstGeom>
            <a:blipFill dpi="0" rotWithShape="1">
              <a:blip r:embed="rId4">
                <a:extLst>
                  <a:ext uri="{BEBA8EAE-BF5A-486C-A8C5-ECC9F3942E4B}">
                    <a14:imgProps xmlns:a14="http://schemas.microsoft.com/office/drawing/2010/main">
                      <a14:imgLayer r:embed="rId5">
                        <a14:imgEffect>
                          <a14:colorTemperature colorTemp="7200"/>
                        </a14:imgEffect>
                      </a14:imgLayer>
                    </a14:imgProps>
                  </a:ext>
                </a:extLst>
              </a:blip>
              <a:srcRect/>
              <a:stretch>
                <a:fillRect l="-67673" t="-134545" r="-64331" b="-113459"/>
              </a:stretch>
            </a:bli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381" name="Arc 18">
              <a:extLst>
                <a:ext uri="{FF2B5EF4-FFF2-40B4-BE49-F238E27FC236}">
                  <a16:creationId xmlns:a16="http://schemas.microsoft.com/office/drawing/2014/main" id="{02237A7A-E9DD-4B6C-8493-E8322EA10EA7}"/>
                </a:ext>
              </a:extLst>
            </p:cNvPr>
            <p:cNvSpPr/>
            <p:nvPr/>
          </p:nvSpPr>
          <p:spPr bwMode="gray">
            <a:xfrm>
              <a:off x="3200802" y="3290381"/>
              <a:ext cx="901976" cy="785708"/>
            </a:xfrm>
            <a:prstGeom prst="arc">
              <a:avLst>
                <a:gd name="adj1" fmla="val 12783187"/>
                <a:gd name="adj2" fmla="val 21205275"/>
              </a:avLst>
            </a:prstGeom>
            <a:noFill/>
            <a:ln w="6350">
              <a:solidFill>
                <a:schemeClr val="accent5">
                  <a:alpha val="70000"/>
                </a:schemeClr>
              </a:soli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FiraGO Book"/>
              </a:endParaRPr>
            </a:p>
          </p:txBody>
        </p:sp>
        <p:sp>
          <p:nvSpPr>
            <p:cNvPr id="382" name="Arc 18">
              <a:extLst>
                <a:ext uri="{FF2B5EF4-FFF2-40B4-BE49-F238E27FC236}">
                  <a16:creationId xmlns:a16="http://schemas.microsoft.com/office/drawing/2014/main" id="{CD77AF23-1725-4FD5-B15F-C9FBDAF882F1}"/>
                </a:ext>
              </a:extLst>
            </p:cNvPr>
            <p:cNvSpPr/>
            <p:nvPr/>
          </p:nvSpPr>
          <p:spPr bwMode="gray">
            <a:xfrm flipH="1">
              <a:off x="5360178" y="2491740"/>
              <a:ext cx="3460113" cy="2238288"/>
            </a:xfrm>
            <a:prstGeom prst="arc">
              <a:avLst>
                <a:gd name="adj1" fmla="val 13670677"/>
                <a:gd name="adj2" fmla="val 0"/>
              </a:avLst>
            </a:prstGeom>
            <a:noFill/>
            <a:ln w="6350">
              <a:solidFill>
                <a:schemeClr val="accent5">
                  <a:alpha val="70000"/>
                </a:schemeClr>
              </a:soli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FiraGO Book"/>
              </a:endParaRPr>
            </a:p>
          </p:txBody>
        </p:sp>
        <p:grpSp>
          <p:nvGrpSpPr>
            <p:cNvPr id="383" name="Gruppieren 244">
              <a:extLst>
                <a:ext uri="{FF2B5EF4-FFF2-40B4-BE49-F238E27FC236}">
                  <a16:creationId xmlns:a16="http://schemas.microsoft.com/office/drawing/2014/main" id="{BD31421D-278B-4D03-8175-DB9F2B797A13}"/>
                </a:ext>
              </a:extLst>
            </p:cNvPr>
            <p:cNvGrpSpPr/>
            <p:nvPr/>
          </p:nvGrpSpPr>
          <p:grpSpPr>
            <a:xfrm>
              <a:off x="8994524" y="1945275"/>
              <a:ext cx="2579422" cy="2058712"/>
              <a:chOff x="6810195" y="1831666"/>
              <a:chExt cx="3851286" cy="3015363"/>
            </a:xfrm>
          </p:grpSpPr>
          <p:pic>
            <p:nvPicPr>
              <p:cNvPr id="444" name="Picture 90">
                <a:extLst>
                  <a:ext uri="{FF2B5EF4-FFF2-40B4-BE49-F238E27FC236}">
                    <a16:creationId xmlns:a16="http://schemas.microsoft.com/office/drawing/2014/main" id="{022DA2AF-891C-4D95-B456-C917C2A012B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15157" y="2139724"/>
                <a:ext cx="3252735" cy="2364843"/>
              </a:xfrm>
              <a:prstGeom prst="rect">
                <a:avLst/>
              </a:prstGeom>
            </p:spPr>
          </p:pic>
          <p:pic>
            <p:nvPicPr>
              <p:cNvPr id="445" name="Grafik 306">
                <a:extLst>
                  <a:ext uri="{FF2B5EF4-FFF2-40B4-BE49-F238E27FC236}">
                    <a16:creationId xmlns:a16="http://schemas.microsoft.com/office/drawing/2014/main" id="{C94E3AF0-6DC3-44FE-BDDE-5A0108A1C6C8}"/>
                  </a:ext>
                </a:extLst>
              </p:cNvPr>
              <p:cNvPicPr>
                <a:picLocks noChangeAspect="1"/>
              </p:cNvPicPr>
              <p:nvPr/>
            </p:nvPicPr>
            <p:blipFill>
              <a:blip r:embed="rId7"/>
              <a:stretch>
                <a:fillRect/>
              </a:stretch>
            </p:blipFill>
            <p:spPr>
              <a:xfrm rot="5400000">
                <a:off x="7228156" y="1413705"/>
                <a:ext cx="3015363" cy="3851286"/>
              </a:xfrm>
              <a:prstGeom prst="rect">
                <a:avLst/>
              </a:prstGeom>
            </p:spPr>
          </p:pic>
        </p:grpSp>
        <p:pic>
          <p:nvPicPr>
            <p:cNvPr id="384" name="Picture 69">
              <a:extLst>
                <a:ext uri="{FF2B5EF4-FFF2-40B4-BE49-F238E27FC236}">
                  <a16:creationId xmlns:a16="http://schemas.microsoft.com/office/drawing/2014/main" id="{41DA1DAF-875F-4B87-9805-124380EFFAD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040272" y="2404565"/>
              <a:ext cx="488185" cy="488184"/>
            </a:xfrm>
            <a:prstGeom prst="rect">
              <a:avLst/>
            </a:prstGeom>
          </p:spPr>
        </p:pic>
        <p:grpSp>
          <p:nvGrpSpPr>
            <p:cNvPr id="385" name="Group 16">
              <a:extLst>
                <a:ext uri="{FF2B5EF4-FFF2-40B4-BE49-F238E27FC236}">
                  <a16:creationId xmlns:a16="http://schemas.microsoft.com/office/drawing/2014/main" id="{9F163A2B-84DE-4182-AF58-A57CB7F9C099}"/>
                </a:ext>
              </a:extLst>
            </p:cNvPr>
            <p:cNvGrpSpPr/>
            <p:nvPr/>
          </p:nvGrpSpPr>
          <p:grpSpPr>
            <a:xfrm>
              <a:off x="1888247" y="2934409"/>
              <a:ext cx="1293975" cy="738129"/>
              <a:chOff x="636606" y="2801649"/>
              <a:chExt cx="1293975" cy="738129"/>
            </a:xfrm>
          </p:grpSpPr>
          <p:pic>
            <p:nvPicPr>
              <p:cNvPr id="395" name="Picture 63">
                <a:extLst>
                  <a:ext uri="{FF2B5EF4-FFF2-40B4-BE49-F238E27FC236}">
                    <a16:creationId xmlns:a16="http://schemas.microsoft.com/office/drawing/2014/main" id="{0F2904C9-2D09-4E12-8F11-F2E0AFA3827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1164180" y="3409926"/>
                <a:ext cx="738265" cy="121444"/>
              </a:xfrm>
              <a:prstGeom prst="rect">
                <a:avLst/>
              </a:prstGeom>
            </p:spPr>
          </p:pic>
          <p:pic>
            <p:nvPicPr>
              <p:cNvPr id="396" name="Picture 64">
                <a:extLst>
                  <a:ext uri="{FF2B5EF4-FFF2-40B4-BE49-F238E27FC236}">
                    <a16:creationId xmlns:a16="http://schemas.microsoft.com/office/drawing/2014/main" id="{44F41D2D-30C9-42E6-B6DD-EFF01284B733}"/>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1169712" y="2801649"/>
                <a:ext cx="738265" cy="167121"/>
              </a:xfrm>
              <a:prstGeom prst="rect">
                <a:avLst/>
              </a:prstGeom>
            </p:spPr>
          </p:pic>
          <p:pic>
            <p:nvPicPr>
              <p:cNvPr id="397" name="Picture 65">
                <a:extLst>
                  <a:ext uri="{FF2B5EF4-FFF2-40B4-BE49-F238E27FC236}">
                    <a16:creationId xmlns:a16="http://schemas.microsoft.com/office/drawing/2014/main" id="{99C59D22-E59B-42B6-ABC4-2CF89693879B}"/>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1495110" y="3098882"/>
                <a:ext cx="435471" cy="187253"/>
              </a:xfrm>
              <a:prstGeom prst="rect">
                <a:avLst/>
              </a:prstGeom>
            </p:spPr>
          </p:pic>
          <p:pic>
            <p:nvPicPr>
              <p:cNvPr id="398" name="Picture 66">
                <a:extLst>
                  <a:ext uri="{FF2B5EF4-FFF2-40B4-BE49-F238E27FC236}">
                    <a16:creationId xmlns:a16="http://schemas.microsoft.com/office/drawing/2014/main" id="{A005C59E-CD92-4781-BCF2-636C14F79D7D}"/>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Lst>
              </a:blip>
              <a:stretch>
                <a:fillRect/>
              </a:stretch>
            </p:blipFill>
            <p:spPr>
              <a:xfrm>
                <a:off x="1138267" y="3047950"/>
                <a:ext cx="338263" cy="271354"/>
              </a:xfrm>
              <a:prstGeom prst="rect">
                <a:avLst/>
              </a:prstGeom>
            </p:spPr>
          </p:pic>
          <p:grpSp>
            <p:nvGrpSpPr>
              <p:cNvPr id="399" name="Group 14">
                <a:extLst>
                  <a:ext uri="{FF2B5EF4-FFF2-40B4-BE49-F238E27FC236}">
                    <a16:creationId xmlns:a16="http://schemas.microsoft.com/office/drawing/2014/main" id="{957F5CEE-456B-49C5-845A-A3D247D3F497}"/>
                  </a:ext>
                </a:extLst>
              </p:cNvPr>
              <p:cNvGrpSpPr/>
              <p:nvPr/>
            </p:nvGrpSpPr>
            <p:grpSpPr>
              <a:xfrm>
                <a:off x="636606" y="3205806"/>
                <a:ext cx="349458" cy="144810"/>
                <a:chOff x="636606" y="3205806"/>
                <a:chExt cx="349458" cy="144810"/>
              </a:xfrm>
            </p:grpSpPr>
            <p:grpSp>
              <p:nvGrpSpPr>
                <p:cNvPr id="431" name="Group 22">
                  <a:extLst>
                    <a:ext uri="{FF2B5EF4-FFF2-40B4-BE49-F238E27FC236}">
                      <a16:creationId xmlns:a16="http://schemas.microsoft.com/office/drawing/2014/main" id="{4C6B6052-107F-483C-925D-02483A04B76D}"/>
                    </a:ext>
                  </a:extLst>
                </p:cNvPr>
                <p:cNvGrpSpPr>
                  <a:grpSpLocks noChangeAspect="1"/>
                </p:cNvGrpSpPr>
                <p:nvPr/>
              </p:nvGrpSpPr>
              <p:grpSpPr bwMode="auto">
                <a:xfrm>
                  <a:off x="636606" y="3250963"/>
                  <a:ext cx="142785" cy="99653"/>
                  <a:chOff x="2688" y="1486"/>
                  <a:chExt cx="384" cy="268"/>
                </a:xfrm>
                <a:solidFill>
                  <a:schemeClr val="tx1"/>
                </a:solidFill>
              </p:grpSpPr>
              <p:sp>
                <p:nvSpPr>
                  <p:cNvPr id="439" name="Rectangle 23">
                    <a:extLst>
                      <a:ext uri="{FF2B5EF4-FFF2-40B4-BE49-F238E27FC236}">
                        <a16:creationId xmlns:a16="http://schemas.microsoft.com/office/drawing/2014/main" id="{96A075B1-8F4D-487E-88B9-0888FB8C9BAC}"/>
                      </a:ext>
                    </a:extLst>
                  </p:cNvPr>
                  <p:cNvSpPr>
                    <a:spLocks noChangeArrowheads="1"/>
                  </p:cNvSpPr>
                  <p:nvPr/>
                </p:nvSpPr>
                <p:spPr bwMode="auto">
                  <a:xfrm>
                    <a:off x="2738" y="1645"/>
                    <a:ext cx="50"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40" name="Rectangle 24">
                    <a:extLst>
                      <a:ext uri="{FF2B5EF4-FFF2-40B4-BE49-F238E27FC236}">
                        <a16:creationId xmlns:a16="http://schemas.microsoft.com/office/drawing/2014/main" id="{E06AAD7F-8426-4A4A-8564-B99FB81DBDFD}"/>
                      </a:ext>
                    </a:extLst>
                  </p:cNvPr>
                  <p:cNvSpPr>
                    <a:spLocks noChangeArrowheads="1"/>
                  </p:cNvSpPr>
                  <p:nvPr/>
                </p:nvSpPr>
                <p:spPr bwMode="auto">
                  <a:xfrm>
                    <a:off x="2822" y="1645"/>
                    <a:ext cx="116"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41" name="Rectangle 25">
                    <a:extLst>
                      <a:ext uri="{FF2B5EF4-FFF2-40B4-BE49-F238E27FC236}">
                        <a16:creationId xmlns:a16="http://schemas.microsoft.com/office/drawing/2014/main" id="{4391FF09-41CA-45B0-8115-C620FDE603FA}"/>
                      </a:ext>
                    </a:extLst>
                  </p:cNvPr>
                  <p:cNvSpPr>
                    <a:spLocks noChangeArrowheads="1"/>
                  </p:cNvSpPr>
                  <p:nvPr/>
                </p:nvSpPr>
                <p:spPr bwMode="auto">
                  <a:xfrm>
                    <a:off x="2972" y="1645"/>
                    <a:ext cx="50"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42" name="Rectangle 26">
                    <a:extLst>
                      <a:ext uri="{FF2B5EF4-FFF2-40B4-BE49-F238E27FC236}">
                        <a16:creationId xmlns:a16="http://schemas.microsoft.com/office/drawing/2014/main" id="{630568E5-C935-4152-AFF8-E13AEA565D86}"/>
                      </a:ext>
                    </a:extLst>
                  </p:cNvPr>
                  <p:cNvSpPr>
                    <a:spLocks noChangeArrowheads="1"/>
                  </p:cNvSpPr>
                  <p:nvPr/>
                </p:nvSpPr>
                <p:spPr bwMode="auto">
                  <a:xfrm>
                    <a:off x="2838" y="1486"/>
                    <a:ext cx="84"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43" name="Freeform 27">
                    <a:extLst>
                      <a:ext uri="{FF2B5EF4-FFF2-40B4-BE49-F238E27FC236}">
                        <a16:creationId xmlns:a16="http://schemas.microsoft.com/office/drawing/2014/main" id="{3BF82807-28B8-4B34-8C08-CD8606596AE2}"/>
                      </a:ext>
                    </a:extLst>
                  </p:cNvPr>
                  <p:cNvSpPr>
                    <a:spLocks noEditPoints="1"/>
                  </p:cNvSpPr>
                  <p:nvPr/>
                </p:nvSpPr>
                <p:spPr bwMode="auto">
                  <a:xfrm>
                    <a:off x="2688" y="1528"/>
                    <a:ext cx="384" cy="226"/>
                  </a:xfrm>
                  <a:custGeom>
                    <a:avLst/>
                    <a:gdLst>
                      <a:gd name="T0" fmla="*/ 184 w 184"/>
                      <a:gd name="T1" fmla="*/ 32 h 108"/>
                      <a:gd name="T2" fmla="*/ 169 w 184"/>
                      <a:gd name="T3" fmla="*/ 32 h 108"/>
                      <a:gd name="T4" fmla="*/ 164 w 184"/>
                      <a:gd name="T5" fmla="*/ 30 h 108"/>
                      <a:gd name="T6" fmla="*/ 164 w 184"/>
                      <a:gd name="T7" fmla="*/ 30 h 108"/>
                      <a:gd name="T8" fmla="*/ 141 w 184"/>
                      <a:gd name="T9" fmla="*/ 4 h 108"/>
                      <a:gd name="T10" fmla="*/ 133 w 184"/>
                      <a:gd name="T11" fmla="*/ 0 h 108"/>
                      <a:gd name="T12" fmla="*/ 51 w 184"/>
                      <a:gd name="T13" fmla="*/ 0 h 108"/>
                      <a:gd name="T14" fmla="*/ 43 w 184"/>
                      <a:gd name="T15" fmla="*/ 4 h 108"/>
                      <a:gd name="T16" fmla="*/ 21 w 184"/>
                      <a:gd name="T17" fmla="*/ 29 h 108"/>
                      <a:gd name="T18" fmla="*/ 21 w 184"/>
                      <a:gd name="T19" fmla="*/ 29 h 108"/>
                      <a:gd name="T20" fmla="*/ 15 w 184"/>
                      <a:gd name="T21" fmla="*/ 32 h 108"/>
                      <a:gd name="T22" fmla="*/ 0 w 184"/>
                      <a:gd name="T23" fmla="*/ 32 h 108"/>
                      <a:gd name="T24" fmla="*/ 0 w 184"/>
                      <a:gd name="T25" fmla="*/ 40 h 108"/>
                      <a:gd name="T26" fmla="*/ 11 w 184"/>
                      <a:gd name="T27" fmla="*/ 40 h 108"/>
                      <a:gd name="T28" fmla="*/ 6 w 184"/>
                      <a:gd name="T29" fmla="*/ 46 h 108"/>
                      <a:gd name="T30" fmla="*/ 4 w 184"/>
                      <a:gd name="T31" fmla="*/ 53 h 108"/>
                      <a:gd name="T32" fmla="*/ 4 w 184"/>
                      <a:gd name="T33" fmla="*/ 94 h 108"/>
                      <a:gd name="T34" fmla="*/ 18 w 184"/>
                      <a:gd name="T35" fmla="*/ 108 h 108"/>
                      <a:gd name="T36" fmla="*/ 44 w 184"/>
                      <a:gd name="T37" fmla="*/ 108 h 108"/>
                      <a:gd name="T38" fmla="*/ 44 w 184"/>
                      <a:gd name="T39" fmla="*/ 96 h 108"/>
                      <a:gd name="T40" fmla="*/ 140 w 184"/>
                      <a:gd name="T41" fmla="*/ 96 h 108"/>
                      <a:gd name="T42" fmla="*/ 140 w 184"/>
                      <a:gd name="T43" fmla="*/ 108 h 108"/>
                      <a:gd name="T44" fmla="*/ 166 w 184"/>
                      <a:gd name="T45" fmla="*/ 108 h 108"/>
                      <a:gd name="T46" fmla="*/ 180 w 184"/>
                      <a:gd name="T47" fmla="*/ 94 h 108"/>
                      <a:gd name="T48" fmla="*/ 180 w 184"/>
                      <a:gd name="T49" fmla="*/ 53 h 108"/>
                      <a:gd name="T50" fmla="*/ 178 w 184"/>
                      <a:gd name="T51" fmla="*/ 46 h 108"/>
                      <a:gd name="T52" fmla="*/ 173 w 184"/>
                      <a:gd name="T53" fmla="*/ 40 h 108"/>
                      <a:gd name="T54" fmla="*/ 184 w 184"/>
                      <a:gd name="T55" fmla="*/ 40 h 108"/>
                      <a:gd name="T56" fmla="*/ 184 w 184"/>
                      <a:gd name="T57" fmla="*/ 32 h 108"/>
                      <a:gd name="T58" fmla="*/ 172 w 184"/>
                      <a:gd name="T59" fmla="*/ 94 h 108"/>
                      <a:gd name="T60" fmla="*/ 166 w 184"/>
                      <a:gd name="T61" fmla="*/ 100 h 108"/>
                      <a:gd name="T62" fmla="*/ 148 w 184"/>
                      <a:gd name="T63" fmla="*/ 100 h 108"/>
                      <a:gd name="T64" fmla="*/ 148 w 184"/>
                      <a:gd name="T65" fmla="*/ 88 h 108"/>
                      <a:gd name="T66" fmla="*/ 36 w 184"/>
                      <a:gd name="T67" fmla="*/ 88 h 108"/>
                      <a:gd name="T68" fmla="*/ 36 w 184"/>
                      <a:gd name="T69" fmla="*/ 100 h 108"/>
                      <a:gd name="T70" fmla="*/ 18 w 184"/>
                      <a:gd name="T71" fmla="*/ 100 h 108"/>
                      <a:gd name="T72" fmla="*/ 12 w 184"/>
                      <a:gd name="T73" fmla="*/ 94 h 108"/>
                      <a:gd name="T74" fmla="*/ 12 w 184"/>
                      <a:gd name="T75" fmla="*/ 53 h 108"/>
                      <a:gd name="T76" fmla="*/ 12 w 184"/>
                      <a:gd name="T77" fmla="*/ 51 h 108"/>
                      <a:gd name="T78" fmla="*/ 12 w 184"/>
                      <a:gd name="T79" fmla="*/ 51 h 108"/>
                      <a:gd name="T80" fmla="*/ 49 w 184"/>
                      <a:gd name="T81" fmla="*/ 9 h 108"/>
                      <a:gd name="T82" fmla="*/ 49 w 184"/>
                      <a:gd name="T83" fmla="*/ 9 h 108"/>
                      <a:gd name="T84" fmla="*/ 49 w 184"/>
                      <a:gd name="T85" fmla="*/ 9 h 108"/>
                      <a:gd name="T86" fmla="*/ 51 w 184"/>
                      <a:gd name="T87" fmla="*/ 8 h 108"/>
                      <a:gd name="T88" fmla="*/ 133 w 184"/>
                      <a:gd name="T89" fmla="*/ 8 h 108"/>
                      <a:gd name="T90" fmla="*/ 135 w 184"/>
                      <a:gd name="T91" fmla="*/ 9 h 108"/>
                      <a:gd name="T92" fmla="*/ 135 w 184"/>
                      <a:gd name="T93" fmla="*/ 9 h 108"/>
                      <a:gd name="T94" fmla="*/ 172 w 184"/>
                      <a:gd name="T95" fmla="*/ 51 h 108"/>
                      <a:gd name="T96" fmla="*/ 172 w 184"/>
                      <a:gd name="T97" fmla="*/ 51 h 108"/>
                      <a:gd name="T98" fmla="*/ 172 w 184"/>
                      <a:gd name="T99" fmla="*/ 53 h 108"/>
                      <a:gd name="T100" fmla="*/ 172 w 184"/>
                      <a:gd name="T101"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4" h="108">
                        <a:moveTo>
                          <a:pt x="184" y="32"/>
                        </a:moveTo>
                        <a:cubicBezTo>
                          <a:pt x="169" y="32"/>
                          <a:pt x="169" y="32"/>
                          <a:pt x="169" y="32"/>
                        </a:cubicBezTo>
                        <a:cubicBezTo>
                          <a:pt x="167" y="32"/>
                          <a:pt x="165" y="31"/>
                          <a:pt x="164" y="30"/>
                        </a:cubicBezTo>
                        <a:cubicBezTo>
                          <a:pt x="164" y="30"/>
                          <a:pt x="164" y="30"/>
                          <a:pt x="164" y="30"/>
                        </a:cubicBezTo>
                        <a:cubicBezTo>
                          <a:pt x="141" y="4"/>
                          <a:pt x="141" y="4"/>
                          <a:pt x="141" y="4"/>
                        </a:cubicBezTo>
                        <a:cubicBezTo>
                          <a:pt x="139" y="1"/>
                          <a:pt x="136" y="0"/>
                          <a:pt x="133" y="0"/>
                        </a:cubicBezTo>
                        <a:cubicBezTo>
                          <a:pt x="51" y="0"/>
                          <a:pt x="51" y="0"/>
                          <a:pt x="51" y="0"/>
                        </a:cubicBezTo>
                        <a:cubicBezTo>
                          <a:pt x="48" y="0"/>
                          <a:pt x="45" y="1"/>
                          <a:pt x="43" y="4"/>
                        </a:cubicBezTo>
                        <a:cubicBezTo>
                          <a:pt x="21" y="29"/>
                          <a:pt x="21" y="29"/>
                          <a:pt x="21" y="29"/>
                        </a:cubicBezTo>
                        <a:cubicBezTo>
                          <a:pt x="21" y="29"/>
                          <a:pt x="21" y="29"/>
                          <a:pt x="21" y="29"/>
                        </a:cubicBezTo>
                        <a:cubicBezTo>
                          <a:pt x="19" y="31"/>
                          <a:pt x="17" y="32"/>
                          <a:pt x="15" y="32"/>
                        </a:cubicBezTo>
                        <a:cubicBezTo>
                          <a:pt x="0" y="32"/>
                          <a:pt x="0" y="32"/>
                          <a:pt x="0" y="32"/>
                        </a:cubicBezTo>
                        <a:cubicBezTo>
                          <a:pt x="0" y="40"/>
                          <a:pt x="0" y="40"/>
                          <a:pt x="0" y="40"/>
                        </a:cubicBezTo>
                        <a:cubicBezTo>
                          <a:pt x="11" y="40"/>
                          <a:pt x="11" y="40"/>
                          <a:pt x="11" y="40"/>
                        </a:cubicBezTo>
                        <a:cubicBezTo>
                          <a:pt x="6" y="46"/>
                          <a:pt x="6" y="46"/>
                          <a:pt x="6" y="46"/>
                        </a:cubicBezTo>
                        <a:cubicBezTo>
                          <a:pt x="5" y="48"/>
                          <a:pt x="4" y="49"/>
                          <a:pt x="4" y="53"/>
                        </a:cubicBezTo>
                        <a:cubicBezTo>
                          <a:pt x="4" y="94"/>
                          <a:pt x="4" y="94"/>
                          <a:pt x="4" y="94"/>
                        </a:cubicBezTo>
                        <a:cubicBezTo>
                          <a:pt x="4" y="102"/>
                          <a:pt x="10" y="108"/>
                          <a:pt x="18" y="108"/>
                        </a:cubicBezTo>
                        <a:cubicBezTo>
                          <a:pt x="44" y="108"/>
                          <a:pt x="44" y="108"/>
                          <a:pt x="44" y="108"/>
                        </a:cubicBezTo>
                        <a:cubicBezTo>
                          <a:pt x="44" y="96"/>
                          <a:pt x="44" y="96"/>
                          <a:pt x="44" y="96"/>
                        </a:cubicBezTo>
                        <a:cubicBezTo>
                          <a:pt x="140" y="96"/>
                          <a:pt x="140" y="96"/>
                          <a:pt x="140" y="96"/>
                        </a:cubicBezTo>
                        <a:cubicBezTo>
                          <a:pt x="140" y="108"/>
                          <a:pt x="140" y="108"/>
                          <a:pt x="140" y="108"/>
                        </a:cubicBezTo>
                        <a:cubicBezTo>
                          <a:pt x="166" y="108"/>
                          <a:pt x="166" y="108"/>
                          <a:pt x="166" y="108"/>
                        </a:cubicBezTo>
                        <a:cubicBezTo>
                          <a:pt x="174" y="108"/>
                          <a:pt x="180" y="102"/>
                          <a:pt x="180" y="94"/>
                        </a:cubicBezTo>
                        <a:cubicBezTo>
                          <a:pt x="180" y="53"/>
                          <a:pt x="180" y="53"/>
                          <a:pt x="180" y="53"/>
                        </a:cubicBezTo>
                        <a:cubicBezTo>
                          <a:pt x="180" y="49"/>
                          <a:pt x="179" y="48"/>
                          <a:pt x="178" y="46"/>
                        </a:cubicBezTo>
                        <a:cubicBezTo>
                          <a:pt x="173" y="40"/>
                          <a:pt x="173" y="40"/>
                          <a:pt x="173" y="40"/>
                        </a:cubicBezTo>
                        <a:cubicBezTo>
                          <a:pt x="184" y="40"/>
                          <a:pt x="184" y="40"/>
                          <a:pt x="184" y="40"/>
                        </a:cubicBezTo>
                        <a:lnTo>
                          <a:pt x="184" y="32"/>
                        </a:lnTo>
                        <a:close/>
                        <a:moveTo>
                          <a:pt x="172" y="94"/>
                        </a:moveTo>
                        <a:cubicBezTo>
                          <a:pt x="172" y="97"/>
                          <a:pt x="169" y="100"/>
                          <a:pt x="166" y="100"/>
                        </a:cubicBezTo>
                        <a:cubicBezTo>
                          <a:pt x="148" y="100"/>
                          <a:pt x="148" y="100"/>
                          <a:pt x="148" y="100"/>
                        </a:cubicBezTo>
                        <a:cubicBezTo>
                          <a:pt x="148" y="88"/>
                          <a:pt x="148" y="88"/>
                          <a:pt x="148" y="88"/>
                        </a:cubicBezTo>
                        <a:cubicBezTo>
                          <a:pt x="36" y="88"/>
                          <a:pt x="36" y="88"/>
                          <a:pt x="36" y="88"/>
                        </a:cubicBezTo>
                        <a:cubicBezTo>
                          <a:pt x="36" y="100"/>
                          <a:pt x="36" y="100"/>
                          <a:pt x="36" y="100"/>
                        </a:cubicBezTo>
                        <a:cubicBezTo>
                          <a:pt x="18" y="100"/>
                          <a:pt x="18" y="100"/>
                          <a:pt x="18" y="100"/>
                        </a:cubicBezTo>
                        <a:cubicBezTo>
                          <a:pt x="15" y="100"/>
                          <a:pt x="12" y="97"/>
                          <a:pt x="12" y="94"/>
                        </a:cubicBezTo>
                        <a:cubicBezTo>
                          <a:pt x="12" y="53"/>
                          <a:pt x="12" y="53"/>
                          <a:pt x="12" y="53"/>
                        </a:cubicBezTo>
                        <a:cubicBezTo>
                          <a:pt x="12" y="52"/>
                          <a:pt x="12" y="51"/>
                          <a:pt x="12" y="51"/>
                        </a:cubicBezTo>
                        <a:cubicBezTo>
                          <a:pt x="12" y="51"/>
                          <a:pt x="12" y="51"/>
                          <a:pt x="12" y="51"/>
                        </a:cubicBezTo>
                        <a:cubicBezTo>
                          <a:pt x="49" y="9"/>
                          <a:pt x="49" y="9"/>
                          <a:pt x="49" y="9"/>
                        </a:cubicBezTo>
                        <a:cubicBezTo>
                          <a:pt x="49" y="9"/>
                          <a:pt x="49" y="9"/>
                          <a:pt x="49" y="9"/>
                        </a:cubicBezTo>
                        <a:cubicBezTo>
                          <a:pt x="49" y="9"/>
                          <a:pt x="49" y="9"/>
                          <a:pt x="49" y="9"/>
                        </a:cubicBezTo>
                        <a:cubicBezTo>
                          <a:pt x="49" y="8"/>
                          <a:pt x="50" y="8"/>
                          <a:pt x="51" y="8"/>
                        </a:cubicBezTo>
                        <a:cubicBezTo>
                          <a:pt x="133" y="8"/>
                          <a:pt x="133" y="8"/>
                          <a:pt x="133" y="8"/>
                        </a:cubicBezTo>
                        <a:cubicBezTo>
                          <a:pt x="134" y="8"/>
                          <a:pt x="135" y="8"/>
                          <a:pt x="135" y="9"/>
                        </a:cubicBezTo>
                        <a:cubicBezTo>
                          <a:pt x="135" y="9"/>
                          <a:pt x="135" y="9"/>
                          <a:pt x="135" y="9"/>
                        </a:cubicBezTo>
                        <a:cubicBezTo>
                          <a:pt x="172" y="51"/>
                          <a:pt x="172" y="51"/>
                          <a:pt x="172" y="51"/>
                        </a:cubicBezTo>
                        <a:cubicBezTo>
                          <a:pt x="172" y="51"/>
                          <a:pt x="172" y="51"/>
                          <a:pt x="172" y="51"/>
                        </a:cubicBezTo>
                        <a:cubicBezTo>
                          <a:pt x="172" y="51"/>
                          <a:pt x="172" y="52"/>
                          <a:pt x="172" y="53"/>
                        </a:cubicBezTo>
                        <a:lnTo>
                          <a:pt x="172" y="94"/>
                        </a:ln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432" name="Group 38">
                  <a:extLst>
                    <a:ext uri="{FF2B5EF4-FFF2-40B4-BE49-F238E27FC236}">
                      <a16:creationId xmlns:a16="http://schemas.microsoft.com/office/drawing/2014/main" id="{8EFECC0E-DBB4-4D13-B501-C5F534A0628C}"/>
                    </a:ext>
                  </a:extLst>
                </p:cNvPr>
                <p:cNvGrpSpPr>
                  <a:grpSpLocks noChangeAspect="1"/>
                </p:cNvGrpSpPr>
                <p:nvPr/>
              </p:nvGrpSpPr>
              <p:grpSpPr bwMode="auto">
                <a:xfrm>
                  <a:off x="840462" y="3205806"/>
                  <a:ext cx="145602" cy="144810"/>
                  <a:chOff x="2696" y="1437"/>
                  <a:chExt cx="368" cy="366"/>
                </a:xfrm>
                <a:solidFill>
                  <a:schemeClr val="tx1"/>
                </a:solidFill>
              </p:grpSpPr>
              <p:sp>
                <p:nvSpPr>
                  <p:cNvPr id="433" name="Rectangle 39">
                    <a:extLst>
                      <a:ext uri="{FF2B5EF4-FFF2-40B4-BE49-F238E27FC236}">
                        <a16:creationId xmlns:a16="http://schemas.microsoft.com/office/drawing/2014/main" id="{3AEC09A6-5EEA-4F00-830B-BF0D0F87F740}"/>
                      </a:ext>
                    </a:extLst>
                  </p:cNvPr>
                  <p:cNvSpPr>
                    <a:spLocks noChangeArrowheads="1"/>
                  </p:cNvSpPr>
                  <p:nvPr/>
                </p:nvSpPr>
                <p:spPr bwMode="auto">
                  <a:xfrm>
                    <a:off x="2780" y="1503"/>
                    <a:ext cx="200"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34" name="Rectangle 40">
                    <a:extLst>
                      <a:ext uri="{FF2B5EF4-FFF2-40B4-BE49-F238E27FC236}">
                        <a16:creationId xmlns:a16="http://schemas.microsoft.com/office/drawing/2014/main" id="{8A1230DB-2ED1-4D90-802E-39AE50D25151}"/>
                      </a:ext>
                    </a:extLst>
                  </p:cNvPr>
                  <p:cNvSpPr>
                    <a:spLocks noChangeArrowheads="1"/>
                  </p:cNvSpPr>
                  <p:nvPr/>
                </p:nvSpPr>
                <p:spPr bwMode="auto">
                  <a:xfrm>
                    <a:off x="2780" y="1695"/>
                    <a:ext cx="67"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35" name="Rectangle 41">
                    <a:extLst>
                      <a:ext uri="{FF2B5EF4-FFF2-40B4-BE49-F238E27FC236}">
                        <a16:creationId xmlns:a16="http://schemas.microsoft.com/office/drawing/2014/main" id="{B1CEFA77-21A4-4299-9950-A92F49E3557B}"/>
                      </a:ext>
                    </a:extLst>
                  </p:cNvPr>
                  <p:cNvSpPr>
                    <a:spLocks noChangeArrowheads="1"/>
                  </p:cNvSpPr>
                  <p:nvPr/>
                </p:nvSpPr>
                <p:spPr bwMode="auto">
                  <a:xfrm>
                    <a:off x="2913" y="1695"/>
                    <a:ext cx="67"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36" name="Rectangle 42">
                    <a:extLst>
                      <a:ext uri="{FF2B5EF4-FFF2-40B4-BE49-F238E27FC236}">
                        <a16:creationId xmlns:a16="http://schemas.microsoft.com/office/drawing/2014/main" id="{31299386-64F2-47D3-A698-5A748934319F}"/>
                      </a:ext>
                    </a:extLst>
                  </p:cNvPr>
                  <p:cNvSpPr>
                    <a:spLocks noChangeArrowheads="1"/>
                  </p:cNvSpPr>
                  <p:nvPr/>
                </p:nvSpPr>
                <p:spPr bwMode="auto">
                  <a:xfrm>
                    <a:off x="3047" y="1520"/>
                    <a:ext cx="17" cy="1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37" name="Rectangle 43">
                    <a:extLst>
                      <a:ext uri="{FF2B5EF4-FFF2-40B4-BE49-F238E27FC236}">
                        <a16:creationId xmlns:a16="http://schemas.microsoft.com/office/drawing/2014/main" id="{AB9B05EC-FC30-4D8F-B383-B52E5C5B9EEF}"/>
                      </a:ext>
                    </a:extLst>
                  </p:cNvPr>
                  <p:cNvSpPr>
                    <a:spLocks noChangeArrowheads="1"/>
                  </p:cNvSpPr>
                  <p:nvPr/>
                </p:nvSpPr>
                <p:spPr bwMode="auto">
                  <a:xfrm>
                    <a:off x="2696" y="1520"/>
                    <a:ext cx="17" cy="1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38" name="Freeform 44">
                    <a:extLst>
                      <a:ext uri="{FF2B5EF4-FFF2-40B4-BE49-F238E27FC236}">
                        <a16:creationId xmlns:a16="http://schemas.microsoft.com/office/drawing/2014/main" id="{CA5AE327-0B69-4318-869C-1666A7A46C4C}"/>
                      </a:ext>
                    </a:extLst>
                  </p:cNvPr>
                  <p:cNvSpPr>
                    <a:spLocks noEditPoints="1"/>
                  </p:cNvSpPr>
                  <p:nvPr/>
                </p:nvSpPr>
                <p:spPr bwMode="auto">
                  <a:xfrm>
                    <a:off x="2729" y="1437"/>
                    <a:ext cx="302" cy="366"/>
                  </a:xfrm>
                  <a:custGeom>
                    <a:avLst/>
                    <a:gdLst>
                      <a:gd name="T0" fmla="*/ 124 w 144"/>
                      <a:gd name="T1" fmla="*/ 0 h 176"/>
                      <a:gd name="T2" fmla="*/ 20 w 144"/>
                      <a:gd name="T3" fmla="*/ 0 h 176"/>
                      <a:gd name="T4" fmla="*/ 0 w 144"/>
                      <a:gd name="T5" fmla="*/ 20 h 176"/>
                      <a:gd name="T6" fmla="*/ 0 w 144"/>
                      <a:gd name="T7" fmla="*/ 156 h 176"/>
                      <a:gd name="T8" fmla="*/ 12 w 144"/>
                      <a:gd name="T9" fmla="*/ 156 h 176"/>
                      <a:gd name="T10" fmla="*/ 12 w 144"/>
                      <a:gd name="T11" fmla="*/ 164 h 176"/>
                      <a:gd name="T12" fmla="*/ 24 w 144"/>
                      <a:gd name="T13" fmla="*/ 176 h 176"/>
                      <a:gd name="T14" fmla="*/ 52 w 144"/>
                      <a:gd name="T15" fmla="*/ 176 h 176"/>
                      <a:gd name="T16" fmla="*/ 52 w 144"/>
                      <a:gd name="T17" fmla="*/ 156 h 176"/>
                      <a:gd name="T18" fmla="*/ 92 w 144"/>
                      <a:gd name="T19" fmla="*/ 156 h 176"/>
                      <a:gd name="T20" fmla="*/ 92 w 144"/>
                      <a:gd name="T21" fmla="*/ 176 h 176"/>
                      <a:gd name="T22" fmla="*/ 120 w 144"/>
                      <a:gd name="T23" fmla="*/ 176 h 176"/>
                      <a:gd name="T24" fmla="*/ 132 w 144"/>
                      <a:gd name="T25" fmla="*/ 164 h 176"/>
                      <a:gd name="T26" fmla="*/ 132 w 144"/>
                      <a:gd name="T27" fmla="*/ 156 h 176"/>
                      <a:gd name="T28" fmla="*/ 144 w 144"/>
                      <a:gd name="T29" fmla="*/ 156 h 176"/>
                      <a:gd name="T30" fmla="*/ 144 w 144"/>
                      <a:gd name="T31" fmla="*/ 20 h 176"/>
                      <a:gd name="T32" fmla="*/ 124 w 144"/>
                      <a:gd name="T33" fmla="*/ 0 h 176"/>
                      <a:gd name="T34" fmla="*/ 136 w 144"/>
                      <a:gd name="T35" fmla="*/ 148 h 176"/>
                      <a:gd name="T36" fmla="*/ 132 w 144"/>
                      <a:gd name="T37" fmla="*/ 148 h 176"/>
                      <a:gd name="T38" fmla="*/ 124 w 144"/>
                      <a:gd name="T39" fmla="*/ 148 h 176"/>
                      <a:gd name="T40" fmla="*/ 124 w 144"/>
                      <a:gd name="T41" fmla="*/ 156 h 176"/>
                      <a:gd name="T42" fmla="*/ 124 w 144"/>
                      <a:gd name="T43" fmla="*/ 164 h 176"/>
                      <a:gd name="T44" fmla="*/ 120 w 144"/>
                      <a:gd name="T45" fmla="*/ 168 h 176"/>
                      <a:gd name="T46" fmla="*/ 100 w 144"/>
                      <a:gd name="T47" fmla="*/ 168 h 176"/>
                      <a:gd name="T48" fmla="*/ 100 w 144"/>
                      <a:gd name="T49" fmla="*/ 156 h 176"/>
                      <a:gd name="T50" fmla="*/ 100 w 144"/>
                      <a:gd name="T51" fmla="*/ 148 h 176"/>
                      <a:gd name="T52" fmla="*/ 92 w 144"/>
                      <a:gd name="T53" fmla="*/ 148 h 176"/>
                      <a:gd name="T54" fmla="*/ 52 w 144"/>
                      <a:gd name="T55" fmla="*/ 148 h 176"/>
                      <a:gd name="T56" fmla="*/ 44 w 144"/>
                      <a:gd name="T57" fmla="*/ 148 h 176"/>
                      <a:gd name="T58" fmla="*/ 44 w 144"/>
                      <a:gd name="T59" fmla="*/ 156 h 176"/>
                      <a:gd name="T60" fmla="*/ 44 w 144"/>
                      <a:gd name="T61" fmla="*/ 168 h 176"/>
                      <a:gd name="T62" fmla="*/ 24 w 144"/>
                      <a:gd name="T63" fmla="*/ 168 h 176"/>
                      <a:gd name="T64" fmla="*/ 20 w 144"/>
                      <a:gd name="T65" fmla="*/ 164 h 176"/>
                      <a:gd name="T66" fmla="*/ 20 w 144"/>
                      <a:gd name="T67" fmla="*/ 156 h 176"/>
                      <a:gd name="T68" fmla="*/ 20 w 144"/>
                      <a:gd name="T69" fmla="*/ 148 h 176"/>
                      <a:gd name="T70" fmla="*/ 12 w 144"/>
                      <a:gd name="T71" fmla="*/ 148 h 176"/>
                      <a:gd name="T72" fmla="*/ 8 w 144"/>
                      <a:gd name="T73" fmla="*/ 148 h 176"/>
                      <a:gd name="T74" fmla="*/ 8 w 144"/>
                      <a:gd name="T75" fmla="*/ 20 h 176"/>
                      <a:gd name="T76" fmla="*/ 20 w 144"/>
                      <a:gd name="T77" fmla="*/ 8 h 176"/>
                      <a:gd name="T78" fmla="*/ 124 w 144"/>
                      <a:gd name="T79" fmla="*/ 8 h 176"/>
                      <a:gd name="T80" fmla="*/ 136 w 144"/>
                      <a:gd name="T81" fmla="*/ 20 h 176"/>
                      <a:gd name="T82" fmla="*/ 136 w 144"/>
                      <a:gd name="T83" fmla="*/ 1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76">
                        <a:moveTo>
                          <a:pt x="124" y="0"/>
                        </a:moveTo>
                        <a:cubicBezTo>
                          <a:pt x="20" y="0"/>
                          <a:pt x="20" y="0"/>
                          <a:pt x="20" y="0"/>
                        </a:cubicBezTo>
                        <a:cubicBezTo>
                          <a:pt x="9" y="0"/>
                          <a:pt x="0" y="9"/>
                          <a:pt x="0" y="20"/>
                        </a:cubicBezTo>
                        <a:cubicBezTo>
                          <a:pt x="0" y="156"/>
                          <a:pt x="0" y="156"/>
                          <a:pt x="0" y="156"/>
                        </a:cubicBezTo>
                        <a:cubicBezTo>
                          <a:pt x="12" y="156"/>
                          <a:pt x="12" y="156"/>
                          <a:pt x="12" y="156"/>
                        </a:cubicBezTo>
                        <a:cubicBezTo>
                          <a:pt x="12" y="164"/>
                          <a:pt x="12" y="164"/>
                          <a:pt x="12" y="164"/>
                        </a:cubicBezTo>
                        <a:cubicBezTo>
                          <a:pt x="12" y="171"/>
                          <a:pt x="17" y="176"/>
                          <a:pt x="24" y="176"/>
                        </a:cubicBezTo>
                        <a:cubicBezTo>
                          <a:pt x="52" y="176"/>
                          <a:pt x="52" y="176"/>
                          <a:pt x="52" y="176"/>
                        </a:cubicBezTo>
                        <a:cubicBezTo>
                          <a:pt x="52" y="156"/>
                          <a:pt x="52" y="156"/>
                          <a:pt x="52" y="156"/>
                        </a:cubicBezTo>
                        <a:cubicBezTo>
                          <a:pt x="92" y="156"/>
                          <a:pt x="92" y="156"/>
                          <a:pt x="92" y="156"/>
                        </a:cubicBezTo>
                        <a:cubicBezTo>
                          <a:pt x="92" y="176"/>
                          <a:pt x="92" y="176"/>
                          <a:pt x="92" y="176"/>
                        </a:cubicBezTo>
                        <a:cubicBezTo>
                          <a:pt x="120" y="176"/>
                          <a:pt x="120" y="176"/>
                          <a:pt x="120" y="176"/>
                        </a:cubicBezTo>
                        <a:cubicBezTo>
                          <a:pt x="127" y="176"/>
                          <a:pt x="132" y="171"/>
                          <a:pt x="132" y="164"/>
                        </a:cubicBezTo>
                        <a:cubicBezTo>
                          <a:pt x="132" y="156"/>
                          <a:pt x="132" y="156"/>
                          <a:pt x="132" y="156"/>
                        </a:cubicBezTo>
                        <a:cubicBezTo>
                          <a:pt x="144" y="156"/>
                          <a:pt x="144" y="156"/>
                          <a:pt x="144" y="156"/>
                        </a:cubicBezTo>
                        <a:cubicBezTo>
                          <a:pt x="144" y="20"/>
                          <a:pt x="144" y="20"/>
                          <a:pt x="144" y="20"/>
                        </a:cubicBezTo>
                        <a:cubicBezTo>
                          <a:pt x="144" y="9"/>
                          <a:pt x="135" y="0"/>
                          <a:pt x="124" y="0"/>
                        </a:cubicBezTo>
                        <a:close/>
                        <a:moveTo>
                          <a:pt x="136" y="148"/>
                        </a:moveTo>
                        <a:cubicBezTo>
                          <a:pt x="132" y="148"/>
                          <a:pt x="132" y="148"/>
                          <a:pt x="132" y="148"/>
                        </a:cubicBezTo>
                        <a:cubicBezTo>
                          <a:pt x="124" y="148"/>
                          <a:pt x="124" y="148"/>
                          <a:pt x="124" y="148"/>
                        </a:cubicBezTo>
                        <a:cubicBezTo>
                          <a:pt x="124" y="156"/>
                          <a:pt x="124" y="156"/>
                          <a:pt x="124" y="156"/>
                        </a:cubicBezTo>
                        <a:cubicBezTo>
                          <a:pt x="124" y="164"/>
                          <a:pt x="124" y="164"/>
                          <a:pt x="124" y="164"/>
                        </a:cubicBezTo>
                        <a:cubicBezTo>
                          <a:pt x="124" y="166"/>
                          <a:pt x="122" y="168"/>
                          <a:pt x="120" y="168"/>
                        </a:cubicBezTo>
                        <a:cubicBezTo>
                          <a:pt x="100" y="168"/>
                          <a:pt x="100" y="168"/>
                          <a:pt x="100" y="168"/>
                        </a:cubicBezTo>
                        <a:cubicBezTo>
                          <a:pt x="100" y="156"/>
                          <a:pt x="100" y="156"/>
                          <a:pt x="100" y="156"/>
                        </a:cubicBezTo>
                        <a:cubicBezTo>
                          <a:pt x="100" y="148"/>
                          <a:pt x="100" y="148"/>
                          <a:pt x="100" y="148"/>
                        </a:cubicBezTo>
                        <a:cubicBezTo>
                          <a:pt x="92" y="148"/>
                          <a:pt x="92" y="148"/>
                          <a:pt x="92" y="148"/>
                        </a:cubicBezTo>
                        <a:cubicBezTo>
                          <a:pt x="52" y="148"/>
                          <a:pt x="52" y="148"/>
                          <a:pt x="52" y="148"/>
                        </a:cubicBezTo>
                        <a:cubicBezTo>
                          <a:pt x="44" y="148"/>
                          <a:pt x="44" y="148"/>
                          <a:pt x="44" y="148"/>
                        </a:cubicBezTo>
                        <a:cubicBezTo>
                          <a:pt x="44" y="156"/>
                          <a:pt x="44" y="156"/>
                          <a:pt x="44" y="156"/>
                        </a:cubicBezTo>
                        <a:cubicBezTo>
                          <a:pt x="44" y="168"/>
                          <a:pt x="44" y="168"/>
                          <a:pt x="44" y="168"/>
                        </a:cubicBezTo>
                        <a:cubicBezTo>
                          <a:pt x="24" y="168"/>
                          <a:pt x="24" y="168"/>
                          <a:pt x="24" y="168"/>
                        </a:cubicBezTo>
                        <a:cubicBezTo>
                          <a:pt x="22" y="168"/>
                          <a:pt x="20" y="166"/>
                          <a:pt x="20" y="164"/>
                        </a:cubicBezTo>
                        <a:cubicBezTo>
                          <a:pt x="20" y="156"/>
                          <a:pt x="20" y="156"/>
                          <a:pt x="20" y="156"/>
                        </a:cubicBezTo>
                        <a:cubicBezTo>
                          <a:pt x="20" y="148"/>
                          <a:pt x="20" y="148"/>
                          <a:pt x="20" y="148"/>
                        </a:cubicBezTo>
                        <a:cubicBezTo>
                          <a:pt x="12" y="148"/>
                          <a:pt x="12" y="148"/>
                          <a:pt x="12" y="148"/>
                        </a:cubicBezTo>
                        <a:cubicBezTo>
                          <a:pt x="8" y="148"/>
                          <a:pt x="8" y="148"/>
                          <a:pt x="8" y="148"/>
                        </a:cubicBezTo>
                        <a:cubicBezTo>
                          <a:pt x="8" y="20"/>
                          <a:pt x="8" y="20"/>
                          <a:pt x="8" y="20"/>
                        </a:cubicBezTo>
                        <a:cubicBezTo>
                          <a:pt x="8" y="13"/>
                          <a:pt x="13" y="8"/>
                          <a:pt x="20" y="8"/>
                        </a:cubicBezTo>
                        <a:cubicBezTo>
                          <a:pt x="124" y="8"/>
                          <a:pt x="124" y="8"/>
                          <a:pt x="124" y="8"/>
                        </a:cubicBezTo>
                        <a:cubicBezTo>
                          <a:pt x="131" y="8"/>
                          <a:pt x="136" y="13"/>
                          <a:pt x="136" y="20"/>
                        </a:cubicBezTo>
                        <a:lnTo>
                          <a:pt x="136" y="148"/>
                        </a:ln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grpSp>
            <p:nvGrpSpPr>
              <p:cNvPr id="400" name="Group 12">
                <a:extLst>
                  <a:ext uri="{FF2B5EF4-FFF2-40B4-BE49-F238E27FC236}">
                    <a16:creationId xmlns:a16="http://schemas.microsoft.com/office/drawing/2014/main" id="{0441644B-A046-489E-9E65-A700B7AAA632}"/>
                  </a:ext>
                </a:extLst>
              </p:cNvPr>
              <p:cNvGrpSpPr/>
              <p:nvPr/>
            </p:nvGrpSpPr>
            <p:grpSpPr>
              <a:xfrm>
                <a:off x="637066" y="2990050"/>
                <a:ext cx="339344" cy="162714"/>
                <a:chOff x="637066" y="2990050"/>
                <a:chExt cx="339344" cy="162714"/>
              </a:xfrm>
            </p:grpSpPr>
            <p:grpSp>
              <p:nvGrpSpPr>
                <p:cNvPr id="418" name="Group 200">
                  <a:extLst>
                    <a:ext uri="{FF2B5EF4-FFF2-40B4-BE49-F238E27FC236}">
                      <a16:creationId xmlns:a16="http://schemas.microsoft.com/office/drawing/2014/main" id="{22015CD7-9029-4C94-AADB-334A81CEC1BD}"/>
                    </a:ext>
                  </a:extLst>
                </p:cNvPr>
                <p:cNvGrpSpPr>
                  <a:grpSpLocks noChangeAspect="1"/>
                </p:cNvGrpSpPr>
                <p:nvPr/>
              </p:nvGrpSpPr>
              <p:grpSpPr bwMode="auto">
                <a:xfrm>
                  <a:off x="637066" y="2990050"/>
                  <a:ext cx="114795" cy="162714"/>
                  <a:chOff x="925" y="1845"/>
                  <a:chExt cx="218" cy="309"/>
                </a:xfrm>
                <a:solidFill>
                  <a:schemeClr val="tx1"/>
                </a:solidFill>
              </p:grpSpPr>
              <p:sp>
                <p:nvSpPr>
                  <p:cNvPr id="425" name="Rectangle 201">
                    <a:extLst>
                      <a:ext uri="{FF2B5EF4-FFF2-40B4-BE49-F238E27FC236}">
                        <a16:creationId xmlns:a16="http://schemas.microsoft.com/office/drawing/2014/main" id="{286B3FB1-4C20-4451-A7EC-85A9C0924B39}"/>
                      </a:ext>
                    </a:extLst>
                  </p:cNvPr>
                  <p:cNvSpPr>
                    <a:spLocks noChangeArrowheads="1"/>
                  </p:cNvSpPr>
                  <p:nvPr/>
                </p:nvSpPr>
                <p:spPr bwMode="auto">
                  <a:xfrm>
                    <a:off x="993" y="1845"/>
                    <a:ext cx="82" cy="13"/>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26" name="Rectangle 202">
                    <a:extLst>
                      <a:ext uri="{FF2B5EF4-FFF2-40B4-BE49-F238E27FC236}">
                        <a16:creationId xmlns:a16="http://schemas.microsoft.com/office/drawing/2014/main" id="{018FD5CF-15E3-41F6-A405-773B2ED77E04}"/>
                      </a:ext>
                    </a:extLst>
                  </p:cNvPr>
                  <p:cNvSpPr>
                    <a:spLocks noChangeArrowheads="1"/>
                  </p:cNvSpPr>
                  <p:nvPr/>
                </p:nvSpPr>
                <p:spPr bwMode="auto">
                  <a:xfrm>
                    <a:off x="1027" y="1852"/>
                    <a:ext cx="14" cy="53"/>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27" name="Rectangle 203">
                    <a:extLst>
                      <a:ext uri="{FF2B5EF4-FFF2-40B4-BE49-F238E27FC236}">
                        <a16:creationId xmlns:a16="http://schemas.microsoft.com/office/drawing/2014/main" id="{BCEC0BD7-3303-44BB-9E17-A257AC8A5A23}"/>
                      </a:ext>
                    </a:extLst>
                  </p:cNvPr>
                  <p:cNvSpPr>
                    <a:spLocks noChangeArrowheads="1"/>
                  </p:cNvSpPr>
                  <p:nvPr/>
                </p:nvSpPr>
                <p:spPr bwMode="auto">
                  <a:xfrm>
                    <a:off x="959" y="2141"/>
                    <a:ext cx="150" cy="13"/>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28" name="Rectangle 204">
                    <a:extLst>
                      <a:ext uri="{FF2B5EF4-FFF2-40B4-BE49-F238E27FC236}">
                        <a16:creationId xmlns:a16="http://schemas.microsoft.com/office/drawing/2014/main" id="{13D2B02D-1BE1-4C0C-AE4E-F55DA3CBE7D5}"/>
                      </a:ext>
                    </a:extLst>
                  </p:cNvPr>
                  <p:cNvSpPr>
                    <a:spLocks noChangeArrowheads="1"/>
                  </p:cNvSpPr>
                  <p:nvPr/>
                </p:nvSpPr>
                <p:spPr bwMode="auto">
                  <a:xfrm>
                    <a:off x="973" y="2060"/>
                    <a:ext cx="41" cy="14"/>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29" name="Rectangle 205">
                    <a:extLst>
                      <a:ext uri="{FF2B5EF4-FFF2-40B4-BE49-F238E27FC236}">
                        <a16:creationId xmlns:a16="http://schemas.microsoft.com/office/drawing/2014/main" id="{A8AC91F1-0BAD-430C-840F-A586828C7B9D}"/>
                      </a:ext>
                    </a:extLst>
                  </p:cNvPr>
                  <p:cNvSpPr>
                    <a:spLocks noChangeArrowheads="1"/>
                  </p:cNvSpPr>
                  <p:nvPr/>
                </p:nvSpPr>
                <p:spPr bwMode="auto">
                  <a:xfrm>
                    <a:off x="1054" y="2060"/>
                    <a:ext cx="41" cy="14"/>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30" name="Freeform 206">
                    <a:extLst>
                      <a:ext uri="{FF2B5EF4-FFF2-40B4-BE49-F238E27FC236}">
                        <a16:creationId xmlns:a16="http://schemas.microsoft.com/office/drawing/2014/main" id="{4F435AF1-CF0A-40E3-ABBF-F9BBA6FBC00D}"/>
                      </a:ext>
                    </a:extLst>
                  </p:cNvPr>
                  <p:cNvSpPr>
                    <a:spLocks/>
                  </p:cNvSpPr>
                  <p:nvPr/>
                </p:nvSpPr>
                <p:spPr bwMode="auto">
                  <a:xfrm>
                    <a:off x="925" y="1892"/>
                    <a:ext cx="218" cy="229"/>
                  </a:xfrm>
                  <a:custGeom>
                    <a:avLst/>
                    <a:gdLst>
                      <a:gd name="T0" fmla="*/ 106 w 128"/>
                      <a:gd name="T1" fmla="*/ 136 h 136"/>
                      <a:gd name="T2" fmla="*/ 22 w 128"/>
                      <a:gd name="T3" fmla="*/ 136 h 136"/>
                      <a:gd name="T4" fmla="*/ 0 w 128"/>
                      <a:gd name="T5" fmla="*/ 114 h 136"/>
                      <a:gd name="T6" fmla="*/ 0 w 128"/>
                      <a:gd name="T7" fmla="*/ 73 h 136"/>
                      <a:gd name="T8" fmla="*/ 18 w 128"/>
                      <a:gd name="T9" fmla="*/ 13 h 136"/>
                      <a:gd name="T10" fmla="*/ 37 w 128"/>
                      <a:gd name="T11" fmla="*/ 0 h 136"/>
                      <a:gd name="T12" fmla="*/ 48 w 128"/>
                      <a:gd name="T13" fmla="*/ 0 h 136"/>
                      <a:gd name="T14" fmla="*/ 48 w 128"/>
                      <a:gd name="T15" fmla="*/ 8 h 136"/>
                      <a:gd name="T16" fmla="*/ 37 w 128"/>
                      <a:gd name="T17" fmla="*/ 8 h 136"/>
                      <a:gd name="T18" fmla="*/ 26 w 128"/>
                      <a:gd name="T19" fmla="*/ 15 h 136"/>
                      <a:gd name="T20" fmla="*/ 8 w 128"/>
                      <a:gd name="T21" fmla="*/ 75 h 136"/>
                      <a:gd name="T22" fmla="*/ 8 w 128"/>
                      <a:gd name="T23" fmla="*/ 114 h 136"/>
                      <a:gd name="T24" fmla="*/ 22 w 128"/>
                      <a:gd name="T25" fmla="*/ 128 h 136"/>
                      <a:gd name="T26" fmla="*/ 106 w 128"/>
                      <a:gd name="T27" fmla="*/ 128 h 136"/>
                      <a:gd name="T28" fmla="*/ 120 w 128"/>
                      <a:gd name="T29" fmla="*/ 114 h 136"/>
                      <a:gd name="T30" fmla="*/ 120 w 128"/>
                      <a:gd name="T31" fmla="*/ 75 h 136"/>
                      <a:gd name="T32" fmla="*/ 102 w 128"/>
                      <a:gd name="T33" fmla="*/ 15 h 136"/>
                      <a:gd name="T34" fmla="*/ 91 w 128"/>
                      <a:gd name="T35" fmla="*/ 8 h 136"/>
                      <a:gd name="T36" fmla="*/ 80 w 128"/>
                      <a:gd name="T37" fmla="*/ 8 h 136"/>
                      <a:gd name="T38" fmla="*/ 80 w 128"/>
                      <a:gd name="T39" fmla="*/ 0 h 136"/>
                      <a:gd name="T40" fmla="*/ 91 w 128"/>
                      <a:gd name="T41" fmla="*/ 0 h 136"/>
                      <a:gd name="T42" fmla="*/ 110 w 128"/>
                      <a:gd name="T43" fmla="*/ 13 h 136"/>
                      <a:gd name="T44" fmla="*/ 128 w 128"/>
                      <a:gd name="T45" fmla="*/ 74 h 136"/>
                      <a:gd name="T46" fmla="*/ 128 w 128"/>
                      <a:gd name="T47" fmla="*/ 114 h 136"/>
                      <a:gd name="T48" fmla="*/ 106 w 128"/>
                      <a:gd name="T49"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36">
                        <a:moveTo>
                          <a:pt x="106" y="136"/>
                        </a:moveTo>
                        <a:cubicBezTo>
                          <a:pt x="22" y="136"/>
                          <a:pt x="22" y="136"/>
                          <a:pt x="22" y="136"/>
                        </a:cubicBezTo>
                        <a:cubicBezTo>
                          <a:pt x="10" y="136"/>
                          <a:pt x="0" y="126"/>
                          <a:pt x="0" y="114"/>
                        </a:cubicBezTo>
                        <a:cubicBezTo>
                          <a:pt x="0" y="73"/>
                          <a:pt x="0" y="73"/>
                          <a:pt x="0" y="73"/>
                        </a:cubicBezTo>
                        <a:cubicBezTo>
                          <a:pt x="18" y="13"/>
                          <a:pt x="18" y="13"/>
                          <a:pt x="18" y="13"/>
                        </a:cubicBezTo>
                        <a:cubicBezTo>
                          <a:pt x="20" y="5"/>
                          <a:pt x="28" y="0"/>
                          <a:pt x="37" y="0"/>
                        </a:cubicBezTo>
                        <a:cubicBezTo>
                          <a:pt x="48" y="0"/>
                          <a:pt x="48" y="0"/>
                          <a:pt x="48" y="0"/>
                        </a:cubicBezTo>
                        <a:cubicBezTo>
                          <a:pt x="48" y="8"/>
                          <a:pt x="48" y="8"/>
                          <a:pt x="48" y="8"/>
                        </a:cubicBezTo>
                        <a:cubicBezTo>
                          <a:pt x="37" y="8"/>
                          <a:pt x="37" y="8"/>
                          <a:pt x="37" y="8"/>
                        </a:cubicBezTo>
                        <a:cubicBezTo>
                          <a:pt x="32" y="8"/>
                          <a:pt x="27" y="11"/>
                          <a:pt x="26" y="15"/>
                        </a:cubicBezTo>
                        <a:cubicBezTo>
                          <a:pt x="8" y="75"/>
                          <a:pt x="8" y="75"/>
                          <a:pt x="8" y="75"/>
                        </a:cubicBezTo>
                        <a:cubicBezTo>
                          <a:pt x="8" y="114"/>
                          <a:pt x="8" y="114"/>
                          <a:pt x="8" y="114"/>
                        </a:cubicBezTo>
                        <a:cubicBezTo>
                          <a:pt x="8" y="122"/>
                          <a:pt x="14" y="128"/>
                          <a:pt x="22" y="128"/>
                        </a:cubicBezTo>
                        <a:cubicBezTo>
                          <a:pt x="106" y="128"/>
                          <a:pt x="106" y="128"/>
                          <a:pt x="106" y="128"/>
                        </a:cubicBezTo>
                        <a:cubicBezTo>
                          <a:pt x="114" y="128"/>
                          <a:pt x="120" y="122"/>
                          <a:pt x="120" y="114"/>
                        </a:cubicBezTo>
                        <a:cubicBezTo>
                          <a:pt x="120" y="75"/>
                          <a:pt x="120" y="75"/>
                          <a:pt x="120" y="75"/>
                        </a:cubicBezTo>
                        <a:cubicBezTo>
                          <a:pt x="102" y="15"/>
                          <a:pt x="102" y="15"/>
                          <a:pt x="102" y="15"/>
                        </a:cubicBezTo>
                        <a:cubicBezTo>
                          <a:pt x="101" y="11"/>
                          <a:pt x="96" y="8"/>
                          <a:pt x="91" y="8"/>
                        </a:cubicBezTo>
                        <a:cubicBezTo>
                          <a:pt x="80" y="8"/>
                          <a:pt x="80" y="8"/>
                          <a:pt x="80" y="8"/>
                        </a:cubicBezTo>
                        <a:cubicBezTo>
                          <a:pt x="80" y="0"/>
                          <a:pt x="80" y="0"/>
                          <a:pt x="80" y="0"/>
                        </a:cubicBezTo>
                        <a:cubicBezTo>
                          <a:pt x="91" y="0"/>
                          <a:pt x="91" y="0"/>
                          <a:pt x="91" y="0"/>
                        </a:cubicBezTo>
                        <a:cubicBezTo>
                          <a:pt x="100" y="0"/>
                          <a:pt x="108" y="5"/>
                          <a:pt x="110" y="13"/>
                        </a:cubicBezTo>
                        <a:cubicBezTo>
                          <a:pt x="128" y="74"/>
                          <a:pt x="128" y="74"/>
                          <a:pt x="128" y="74"/>
                        </a:cubicBezTo>
                        <a:cubicBezTo>
                          <a:pt x="128" y="114"/>
                          <a:pt x="128" y="114"/>
                          <a:pt x="128" y="114"/>
                        </a:cubicBezTo>
                        <a:cubicBezTo>
                          <a:pt x="128" y="126"/>
                          <a:pt x="118" y="136"/>
                          <a:pt x="106" y="136"/>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419" name="Group 102">
                  <a:extLst>
                    <a:ext uri="{FF2B5EF4-FFF2-40B4-BE49-F238E27FC236}">
                      <a16:creationId xmlns:a16="http://schemas.microsoft.com/office/drawing/2014/main" id="{5A929B24-9F6F-473C-86F1-4B3F9F4EEEB7}"/>
                    </a:ext>
                  </a:extLst>
                </p:cNvPr>
                <p:cNvGrpSpPr>
                  <a:grpSpLocks noChangeAspect="1"/>
                </p:cNvGrpSpPr>
                <p:nvPr/>
              </p:nvGrpSpPr>
              <p:grpSpPr bwMode="auto">
                <a:xfrm>
                  <a:off x="844764" y="3010589"/>
                  <a:ext cx="131646" cy="131646"/>
                  <a:chOff x="389" y="1384"/>
                  <a:chExt cx="312" cy="312"/>
                </a:xfrm>
                <a:solidFill>
                  <a:schemeClr val="tx1"/>
                </a:solidFill>
              </p:grpSpPr>
              <p:sp>
                <p:nvSpPr>
                  <p:cNvPr id="420" name="Freeform 103">
                    <a:extLst>
                      <a:ext uri="{FF2B5EF4-FFF2-40B4-BE49-F238E27FC236}">
                        <a16:creationId xmlns:a16="http://schemas.microsoft.com/office/drawing/2014/main" id="{80E5DE40-F5D1-46F7-82B1-AF8458B59848}"/>
                      </a:ext>
                    </a:extLst>
                  </p:cNvPr>
                  <p:cNvSpPr>
                    <a:spLocks/>
                  </p:cNvSpPr>
                  <p:nvPr/>
                </p:nvSpPr>
                <p:spPr bwMode="auto">
                  <a:xfrm>
                    <a:off x="573" y="1384"/>
                    <a:ext cx="128" cy="128"/>
                  </a:xfrm>
                  <a:custGeom>
                    <a:avLst/>
                    <a:gdLst>
                      <a:gd name="T0" fmla="*/ 51 w 61"/>
                      <a:gd name="T1" fmla="*/ 8 h 61"/>
                      <a:gd name="T2" fmla="*/ 29 w 61"/>
                      <a:gd name="T3" fmla="*/ 0 h 61"/>
                      <a:gd name="T4" fmla="*/ 0 w 61"/>
                      <a:gd name="T5" fmla="*/ 30 h 61"/>
                      <a:gd name="T6" fmla="*/ 0 w 61"/>
                      <a:gd name="T7" fmla="*/ 32 h 61"/>
                      <a:gd name="T8" fmla="*/ 3 w 61"/>
                      <a:gd name="T9" fmla="*/ 41 h 61"/>
                      <a:gd name="T10" fmla="*/ 9 w 61"/>
                      <a:gd name="T11" fmla="*/ 34 h 61"/>
                      <a:gd name="T12" fmla="*/ 9 w 61"/>
                      <a:gd name="T13" fmla="*/ 31 h 61"/>
                      <a:gd name="T14" fmla="*/ 30 w 61"/>
                      <a:gd name="T15" fmla="*/ 9 h 61"/>
                      <a:gd name="T16" fmla="*/ 45 w 61"/>
                      <a:gd name="T17" fmla="*/ 14 h 61"/>
                      <a:gd name="T18" fmla="*/ 52 w 61"/>
                      <a:gd name="T19" fmla="*/ 29 h 61"/>
                      <a:gd name="T20" fmla="*/ 47 w 61"/>
                      <a:gd name="T21" fmla="*/ 45 h 61"/>
                      <a:gd name="T22" fmla="*/ 32 w 61"/>
                      <a:gd name="T23" fmla="*/ 52 h 61"/>
                      <a:gd name="T24" fmla="*/ 27 w 61"/>
                      <a:gd name="T25" fmla="*/ 52 h 61"/>
                      <a:gd name="T26" fmla="*/ 20 w 61"/>
                      <a:gd name="T27" fmla="*/ 59 h 61"/>
                      <a:gd name="T28" fmla="*/ 31 w 61"/>
                      <a:gd name="T29" fmla="*/ 61 h 61"/>
                      <a:gd name="T30" fmla="*/ 32 w 61"/>
                      <a:gd name="T31" fmla="*/ 60 h 61"/>
                      <a:gd name="T32" fmla="*/ 53 w 61"/>
                      <a:gd name="T33" fmla="*/ 51 h 61"/>
                      <a:gd name="T34" fmla="*/ 61 w 61"/>
                      <a:gd name="T35" fmla="*/ 29 h 61"/>
                      <a:gd name="T36" fmla="*/ 51 w 61"/>
                      <a:gd name="T3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51" y="8"/>
                        </a:moveTo>
                        <a:cubicBezTo>
                          <a:pt x="45" y="3"/>
                          <a:pt x="37" y="0"/>
                          <a:pt x="29" y="0"/>
                        </a:cubicBezTo>
                        <a:cubicBezTo>
                          <a:pt x="13" y="1"/>
                          <a:pt x="0" y="14"/>
                          <a:pt x="0" y="30"/>
                        </a:cubicBezTo>
                        <a:cubicBezTo>
                          <a:pt x="0" y="31"/>
                          <a:pt x="0" y="31"/>
                          <a:pt x="0" y="32"/>
                        </a:cubicBezTo>
                        <a:cubicBezTo>
                          <a:pt x="1" y="35"/>
                          <a:pt x="1" y="38"/>
                          <a:pt x="3" y="41"/>
                        </a:cubicBezTo>
                        <a:cubicBezTo>
                          <a:pt x="9" y="34"/>
                          <a:pt x="9" y="34"/>
                          <a:pt x="9" y="34"/>
                        </a:cubicBezTo>
                        <a:cubicBezTo>
                          <a:pt x="9" y="33"/>
                          <a:pt x="9" y="32"/>
                          <a:pt x="9" y="31"/>
                        </a:cubicBezTo>
                        <a:cubicBezTo>
                          <a:pt x="8" y="19"/>
                          <a:pt x="18" y="9"/>
                          <a:pt x="30" y="9"/>
                        </a:cubicBezTo>
                        <a:cubicBezTo>
                          <a:pt x="35" y="8"/>
                          <a:pt x="41" y="10"/>
                          <a:pt x="45" y="14"/>
                        </a:cubicBezTo>
                        <a:cubicBezTo>
                          <a:pt x="50" y="18"/>
                          <a:pt x="52" y="24"/>
                          <a:pt x="52" y="29"/>
                        </a:cubicBezTo>
                        <a:cubicBezTo>
                          <a:pt x="53" y="35"/>
                          <a:pt x="51" y="41"/>
                          <a:pt x="47" y="45"/>
                        </a:cubicBezTo>
                        <a:cubicBezTo>
                          <a:pt x="43" y="49"/>
                          <a:pt x="37" y="52"/>
                          <a:pt x="32" y="52"/>
                        </a:cubicBezTo>
                        <a:cubicBezTo>
                          <a:pt x="30" y="52"/>
                          <a:pt x="28" y="52"/>
                          <a:pt x="27" y="52"/>
                        </a:cubicBezTo>
                        <a:cubicBezTo>
                          <a:pt x="20" y="59"/>
                          <a:pt x="20" y="59"/>
                          <a:pt x="20" y="59"/>
                        </a:cubicBezTo>
                        <a:cubicBezTo>
                          <a:pt x="23" y="60"/>
                          <a:pt x="27" y="61"/>
                          <a:pt x="31" y="61"/>
                        </a:cubicBezTo>
                        <a:cubicBezTo>
                          <a:pt x="31" y="61"/>
                          <a:pt x="31" y="61"/>
                          <a:pt x="32" y="60"/>
                        </a:cubicBezTo>
                        <a:cubicBezTo>
                          <a:pt x="40" y="60"/>
                          <a:pt x="47" y="57"/>
                          <a:pt x="53" y="51"/>
                        </a:cubicBezTo>
                        <a:cubicBezTo>
                          <a:pt x="58" y="45"/>
                          <a:pt x="61" y="37"/>
                          <a:pt x="61" y="29"/>
                        </a:cubicBezTo>
                        <a:cubicBezTo>
                          <a:pt x="61" y="21"/>
                          <a:pt x="57" y="13"/>
                          <a:pt x="51" y="8"/>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21" name="Freeform 104">
                    <a:extLst>
                      <a:ext uri="{FF2B5EF4-FFF2-40B4-BE49-F238E27FC236}">
                        <a16:creationId xmlns:a16="http://schemas.microsoft.com/office/drawing/2014/main" id="{1A424518-1CA6-4921-9BBB-444F7692989E}"/>
                      </a:ext>
                    </a:extLst>
                  </p:cNvPr>
                  <p:cNvSpPr>
                    <a:spLocks/>
                  </p:cNvSpPr>
                  <p:nvPr/>
                </p:nvSpPr>
                <p:spPr bwMode="auto">
                  <a:xfrm>
                    <a:off x="573" y="1570"/>
                    <a:ext cx="128" cy="126"/>
                  </a:xfrm>
                  <a:custGeom>
                    <a:avLst/>
                    <a:gdLst>
                      <a:gd name="T0" fmla="*/ 31 w 61"/>
                      <a:gd name="T1" fmla="*/ 0 h 60"/>
                      <a:gd name="T2" fmla="*/ 29 w 61"/>
                      <a:gd name="T3" fmla="*/ 0 h 60"/>
                      <a:gd name="T4" fmla="*/ 19 w 61"/>
                      <a:gd name="T5" fmla="*/ 2 h 60"/>
                      <a:gd name="T6" fmla="*/ 26 w 61"/>
                      <a:gd name="T7" fmla="*/ 9 h 60"/>
                      <a:gd name="T8" fmla="*/ 30 w 61"/>
                      <a:gd name="T9" fmla="*/ 8 h 60"/>
                      <a:gd name="T10" fmla="*/ 52 w 61"/>
                      <a:gd name="T11" fmla="*/ 29 h 60"/>
                      <a:gd name="T12" fmla="*/ 47 w 61"/>
                      <a:gd name="T13" fmla="*/ 45 h 60"/>
                      <a:gd name="T14" fmla="*/ 32 w 61"/>
                      <a:gd name="T15" fmla="*/ 52 h 60"/>
                      <a:gd name="T16" fmla="*/ 16 w 61"/>
                      <a:gd name="T17" fmla="*/ 46 h 60"/>
                      <a:gd name="T18" fmla="*/ 9 w 61"/>
                      <a:gd name="T19" fmla="*/ 31 h 60"/>
                      <a:gd name="T20" fmla="*/ 9 w 61"/>
                      <a:gd name="T21" fmla="*/ 26 h 60"/>
                      <a:gd name="T22" fmla="*/ 2 w 61"/>
                      <a:gd name="T23" fmla="*/ 19 h 60"/>
                      <a:gd name="T24" fmla="*/ 0 w 61"/>
                      <a:gd name="T25" fmla="*/ 30 h 60"/>
                      <a:gd name="T26" fmla="*/ 0 w 61"/>
                      <a:gd name="T27" fmla="*/ 31 h 60"/>
                      <a:gd name="T28" fmla="*/ 10 w 61"/>
                      <a:gd name="T29" fmla="*/ 52 h 60"/>
                      <a:gd name="T30" fmla="*/ 32 w 61"/>
                      <a:gd name="T31" fmla="*/ 60 h 60"/>
                      <a:gd name="T32" fmla="*/ 53 w 61"/>
                      <a:gd name="T33" fmla="*/ 50 h 60"/>
                      <a:gd name="T34" fmla="*/ 61 w 61"/>
                      <a:gd name="T35" fmla="*/ 29 h 60"/>
                      <a:gd name="T36" fmla="*/ 31 w 61"/>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31" y="0"/>
                        </a:moveTo>
                        <a:cubicBezTo>
                          <a:pt x="30" y="0"/>
                          <a:pt x="30" y="0"/>
                          <a:pt x="29" y="0"/>
                        </a:cubicBezTo>
                        <a:cubicBezTo>
                          <a:pt x="26" y="0"/>
                          <a:pt x="22" y="0"/>
                          <a:pt x="19" y="2"/>
                        </a:cubicBezTo>
                        <a:cubicBezTo>
                          <a:pt x="26" y="9"/>
                          <a:pt x="26" y="9"/>
                          <a:pt x="26" y="9"/>
                        </a:cubicBezTo>
                        <a:cubicBezTo>
                          <a:pt x="27" y="8"/>
                          <a:pt x="28" y="8"/>
                          <a:pt x="30" y="8"/>
                        </a:cubicBezTo>
                        <a:cubicBezTo>
                          <a:pt x="42" y="8"/>
                          <a:pt x="52" y="17"/>
                          <a:pt x="52" y="29"/>
                        </a:cubicBezTo>
                        <a:cubicBezTo>
                          <a:pt x="53" y="35"/>
                          <a:pt x="51" y="40"/>
                          <a:pt x="47" y="45"/>
                        </a:cubicBezTo>
                        <a:cubicBezTo>
                          <a:pt x="43" y="49"/>
                          <a:pt x="37" y="51"/>
                          <a:pt x="32" y="52"/>
                        </a:cubicBezTo>
                        <a:cubicBezTo>
                          <a:pt x="26" y="52"/>
                          <a:pt x="20" y="50"/>
                          <a:pt x="16" y="46"/>
                        </a:cubicBezTo>
                        <a:cubicBezTo>
                          <a:pt x="12" y="42"/>
                          <a:pt x="9" y="37"/>
                          <a:pt x="9" y="31"/>
                        </a:cubicBezTo>
                        <a:cubicBezTo>
                          <a:pt x="9" y="29"/>
                          <a:pt x="9" y="28"/>
                          <a:pt x="9" y="26"/>
                        </a:cubicBezTo>
                        <a:cubicBezTo>
                          <a:pt x="2" y="19"/>
                          <a:pt x="2" y="19"/>
                          <a:pt x="2" y="19"/>
                        </a:cubicBezTo>
                        <a:cubicBezTo>
                          <a:pt x="1" y="22"/>
                          <a:pt x="0" y="26"/>
                          <a:pt x="0" y="30"/>
                        </a:cubicBezTo>
                        <a:cubicBezTo>
                          <a:pt x="0" y="30"/>
                          <a:pt x="0" y="31"/>
                          <a:pt x="0" y="31"/>
                        </a:cubicBezTo>
                        <a:cubicBezTo>
                          <a:pt x="1" y="39"/>
                          <a:pt x="4" y="47"/>
                          <a:pt x="10" y="52"/>
                        </a:cubicBezTo>
                        <a:cubicBezTo>
                          <a:pt x="16" y="58"/>
                          <a:pt x="24" y="60"/>
                          <a:pt x="32" y="60"/>
                        </a:cubicBezTo>
                        <a:cubicBezTo>
                          <a:pt x="40" y="60"/>
                          <a:pt x="47" y="56"/>
                          <a:pt x="53" y="50"/>
                        </a:cubicBezTo>
                        <a:cubicBezTo>
                          <a:pt x="58" y="44"/>
                          <a:pt x="61" y="37"/>
                          <a:pt x="61" y="29"/>
                        </a:cubicBezTo>
                        <a:cubicBezTo>
                          <a:pt x="60" y="12"/>
                          <a:pt x="47" y="0"/>
                          <a:pt x="31" y="0"/>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22" name="Freeform 105">
                    <a:extLst>
                      <a:ext uri="{FF2B5EF4-FFF2-40B4-BE49-F238E27FC236}">
                        <a16:creationId xmlns:a16="http://schemas.microsoft.com/office/drawing/2014/main" id="{BC654D32-3CB9-46CE-8376-C104AB79886C}"/>
                      </a:ext>
                    </a:extLst>
                  </p:cNvPr>
                  <p:cNvSpPr>
                    <a:spLocks/>
                  </p:cNvSpPr>
                  <p:nvPr/>
                </p:nvSpPr>
                <p:spPr bwMode="auto">
                  <a:xfrm>
                    <a:off x="389" y="1570"/>
                    <a:ext cx="128" cy="126"/>
                  </a:xfrm>
                  <a:custGeom>
                    <a:avLst/>
                    <a:gdLst>
                      <a:gd name="T0" fmla="*/ 61 w 61"/>
                      <a:gd name="T1" fmla="*/ 29 h 60"/>
                      <a:gd name="T2" fmla="*/ 59 w 61"/>
                      <a:gd name="T3" fmla="*/ 19 h 60"/>
                      <a:gd name="T4" fmla="*/ 52 w 61"/>
                      <a:gd name="T5" fmla="*/ 26 h 60"/>
                      <a:gd name="T6" fmla="*/ 52 w 61"/>
                      <a:gd name="T7" fmla="*/ 29 h 60"/>
                      <a:gd name="T8" fmla="*/ 32 w 61"/>
                      <a:gd name="T9" fmla="*/ 51 h 60"/>
                      <a:gd name="T10" fmla="*/ 16 w 61"/>
                      <a:gd name="T11" fmla="*/ 46 h 60"/>
                      <a:gd name="T12" fmla="*/ 9 w 61"/>
                      <a:gd name="T13" fmla="*/ 31 h 60"/>
                      <a:gd name="T14" fmla="*/ 15 w 61"/>
                      <a:gd name="T15" fmla="*/ 15 h 60"/>
                      <a:gd name="T16" fmla="*/ 30 w 61"/>
                      <a:gd name="T17" fmla="*/ 8 h 60"/>
                      <a:gd name="T18" fmla="*/ 34 w 61"/>
                      <a:gd name="T19" fmla="*/ 8 h 60"/>
                      <a:gd name="T20" fmla="*/ 41 w 61"/>
                      <a:gd name="T21" fmla="*/ 1 h 60"/>
                      <a:gd name="T22" fmla="*/ 31 w 61"/>
                      <a:gd name="T23" fmla="*/ 0 h 60"/>
                      <a:gd name="T24" fmla="*/ 29 w 61"/>
                      <a:gd name="T25" fmla="*/ 0 h 60"/>
                      <a:gd name="T26" fmla="*/ 8 w 61"/>
                      <a:gd name="T27" fmla="*/ 9 h 60"/>
                      <a:gd name="T28" fmla="*/ 0 w 61"/>
                      <a:gd name="T29" fmla="*/ 31 h 60"/>
                      <a:gd name="T30" fmla="*/ 10 w 61"/>
                      <a:gd name="T31" fmla="*/ 52 h 60"/>
                      <a:gd name="T32" fmla="*/ 32 w 61"/>
                      <a:gd name="T33" fmla="*/ 60 h 60"/>
                      <a:gd name="T34" fmla="*/ 61 w 61"/>
                      <a:gd name="T35" fmla="*/ 30 h 60"/>
                      <a:gd name="T36" fmla="*/ 61 w 61"/>
                      <a:gd name="T3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61" y="29"/>
                        </a:moveTo>
                        <a:cubicBezTo>
                          <a:pt x="61" y="25"/>
                          <a:pt x="60" y="22"/>
                          <a:pt x="59" y="19"/>
                        </a:cubicBezTo>
                        <a:cubicBezTo>
                          <a:pt x="52" y="26"/>
                          <a:pt x="52" y="26"/>
                          <a:pt x="52" y="26"/>
                        </a:cubicBezTo>
                        <a:cubicBezTo>
                          <a:pt x="52" y="27"/>
                          <a:pt x="52" y="28"/>
                          <a:pt x="52" y="29"/>
                        </a:cubicBezTo>
                        <a:cubicBezTo>
                          <a:pt x="53" y="41"/>
                          <a:pt x="44" y="51"/>
                          <a:pt x="32" y="51"/>
                        </a:cubicBezTo>
                        <a:cubicBezTo>
                          <a:pt x="26" y="52"/>
                          <a:pt x="20" y="50"/>
                          <a:pt x="16" y="46"/>
                        </a:cubicBezTo>
                        <a:cubicBezTo>
                          <a:pt x="12" y="42"/>
                          <a:pt x="9" y="36"/>
                          <a:pt x="9" y="31"/>
                        </a:cubicBezTo>
                        <a:cubicBezTo>
                          <a:pt x="9" y="25"/>
                          <a:pt x="11" y="19"/>
                          <a:pt x="15" y="15"/>
                        </a:cubicBezTo>
                        <a:cubicBezTo>
                          <a:pt x="19" y="11"/>
                          <a:pt x="24" y="8"/>
                          <a:pt x="30" y="8"/>
                        </a:cubicBezTo>
                        <a:cubicBezTo>
                          <a:pt x="31" y="8"/>
                          <a:pt x="33" y="8"/>
                          <a:pt x="34" y="8"/>
                        </a:cubicBezTo>
                        <a:cubicBezTo>
                          <a:pt x="41" y="1"/>
                          <a:pt x="41" y="1"/>
                          <a:pt x="41" y="1"/>
                        </a:cubicBezTo>
                        <a:cubicBezTo>
                          <a:pt x="38" y="0"/>
                          <a:pt x="34" y="0"/>
                          <a:pt x="31" y="0"/>
                        </a:cubicBezTo>
                        <a:cubicBezTo>
                          <a:pt x="30" y="0"/>
                          <a:pt x="30" y="0"/>
                          <a:pt x="29" y="0"/>
                        </a:cubicBezTo>
                        <a:cubicBezTo>
                          <a:pt x="21" y="0"/>
                          <a:pt x="14" y="3"/>
                          <a:pt x="8" y="9"/>
                        </a:cubicBezTo>
                        <a:cubicBezTo>
                          <a:pt x="3" y="15"/>
                          <a:pt x="0" y="23"/>
                          <a:pt x="0" y="31"/>
                        </a:cubicBezTo>
                        <a:cubicBezTo>
                          <a:pt x="1" y="39"/>
                          <a:pt x="4" y="47"/>
                          <a:pt x="10" y="52"/>
                        </a:cubicBezTo>
                        <a:cubicBezTo>
                          <a:pt x="16" y="58"/>
                          <a:pt x="24" y="60"/>
                          <a:pt x="32" y="60"/>
                        </a:cubicBezTo>
                        <a:cubicBezTo>
                          <a:pt x="48" y="59"/>
                          <a:pt x="61" y="46"/>
                          <a:pt x="61" y="30"/>
                        </a:cubicBezTo>
                        <a:cubicBezTo>
                          <a:pt x="61" y="29"/>
                          <a:pt x="61" y="29"/>
                          <a:pt x="61" y="29"/>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23" name="Freeform 106">
                    <a:extLst>
                      <a:ext uri="{FF2B5EF4-FFF2-40B4-BE49-F238E27FC236}">
                        <a16:creationId xmlns:a16="http://schemas.microsoft.com/office/drawing/2014/main" id="{B3BC2241-7A87-42AF-9DA4-E7416B34AD5A}"/>
                      </a:ext>
                    </a:extLst>
                  </p:cNvPr>
                  <p:cNvSpPr>
                    <a:spLocks/>
                  </p:cNvSpPr>
                  <p:nvPr/>
                </p:nvSpPr>
                <p:spPr bwMode="auto">
                  <a:xfrm>
                    <a:off x="389" y="1384"/>
                    <a:ext cx="128" cy="128"/>
                  </a:xfrm>
                  <a:custGeom>
                    <a:avLst/>
                    <a:gdLst>
                      <a:gd name="T0" fmla="*/ 61 w 61"/>
                      <a:gd name="T1" fmla="*/ 29 h 61"/>
                      <a:gd name="T2" fmla="*/ 51 w 61"/>
                      <a:gd name="T3" fmla="*/ 8 h 61"/>
                      <a:gd name="T4" fmla="*/ 29 w 61"/>
                      <a:gd name="T5" fmla="*/ 0 h 61"/>
                      <a:gd name="T6" fmla="*/ 8 w 61"/>
                      <a:gd name="T7" fmla="*/ 10 h 61"/>
                      <a:gd name="T8" fmla="*/ 0 w 61"/>
                      <a:gd name="T9" fmla="*/ 32 h 61"/>
                      <a:gd name="T10" fmla="*/ 31 w 61"/>
                      <a:gd name="T11" fmla="*/ 61 h 61"/>
                      <a:gd name="T12" fmla="*/ 32 w 61"/>
                      <a:gd name="T13" fmla="*/ 61 h 61"/>
                      <a:gd name="T14" fmla="*/ 41 w 61"/>
                      <a:gd name="T15" fmla="*/ 59 h 61"/>
                      <a:gd name="T16" fmla="*/ 34 w 61"/>
                      <a:gd name="T17" fmla="*/ 52 h 61"/>
                      <a:gd name="T18" fmla="*/ 32 w 61"/>
                      <a:gd name="T19" fmla="*/ 52 h 61"/>
                      <a:gd name="T20" fmla="*/ 9 w 61"/>
                      <a:gd name="T21" fmla="*/ 31 h 61"/>
                      <a:gd name="T22" fmla="*/ 15 w 61"/>
                      <a:gd name="T23" fmla="*/ 16 h 61"/>
                      <a:gd name="T24" fmla="*/ 30 w 61"/>
                      <a:gd name="T25" fmla="*/ 9 h 61"/>
                      <a:gd name="T26" fmla="*/ 45 w 61"/>
                      <a:gd name="T27" fmla="*/ 14 h 61"/>
                      <a:gd name="T28" fmla="*/ 52 w 61"/>
                      <a:gd name="T29" fmla="*/ 29 h 61"/>
                      <a:gd name="T30" fmla="*/ 52 w 61"/>
                      <a:gd name="T31" fmla="*/ 34 h 61"/>
                      <a:gd name="T32" fmla="*/ 59 w 61"/>
                      <a:gd name="T33" fmla="*/ 41 h 61"/>
                      <a:gd name="T34" fmla="*/ 61 w 61"/>
                      <a:gd name="T35" fmla="*/ 30 h 61"/>
                      <a:gd name="T36" fmla="*/ 61 w 61"/>
                      <a:gd name="T37"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61" y="29"/>
                        </a:moveTo>
                        <a:cubicBezTo>
                          <a:pt x="61" y="21"/>
                          <a:pt x="57" y="13"/>
                          <a:pt x="51" y="8"/>
                        </a:cubicBezTo>
                        <a:cubicBezTo>
                          <a:pt x="45" y="3"/>
                          <a:pt x="37" y="0"/>
                          <a:pt x="29" y="0"/>
                        </a:cubicBezTo>
                        <a:cubicBezTo>
                          <a:pt x="21" y="0"/>
                          <a:pt x="14" y="4"/>
                          <a:pt x="8" y="10"/>
                        </a:cubicBezTo>
                        <a:cubicBezTo>
                          <a:pt x="3" y="16"/>
                          <a:pt x="0" y="23"/>
                          <a:pt x="0" y="32"/>
                        </a:cubicBezTo>
                        <a:cubicBezTo>
                          <a:pt x="1" y="48"/>
                          <a:pt x="15" y="61"/>
                          <a:pt x="31" y="61"/>
                        </a:cubicBezTo>
                        <a:cubicBezTo>
                          <a:pt x="31" y="61"/>
                          <a:pt x="31" y="61"/>
                          <a:pt x="32" y="61"/>
                        </a:cubicBezTo>
                        <a:cubicBezTo>
                          <a:pt x="35" y="60"/>
                          <a:pt x="38" y="60"/>
                          <a:pt x="41" y="59"/>
                        </a:cubicBezTo>
                        <a:cubicBezTo>
                          <a:pt x="34" y="52"/>
                          <a:pt x="34" y="52"/>
                          <a:pt x="34" y="52"/>
                        </a:cubicBezTo>
                        <a:cubicBezTo>
                          <a:pt x="33" y="52"/>
                          <a:pt x="32" y="52"/>
                          <a:pt x="32" y="52"/>
                        </a:cubicBezTo>
                        <a:cubicBezTo>
                          <a:pt x="20" y="53"/>
                          <a:pt x="9" y="43"/>
                          <a:pt x="9" y="31"/>
                        </a:cubicBezTo>
                        <a:cubicBezTo>
                          <a:pt x="9" y="25"/>
                          <a:pt x="11" y="20"/>
                          <a:pt x="15" y="16"/>
                        </a:cubicBezTo>
                        <a:cubicBezTo>
                          <a:pt x="19" y="11"/>
                          <a:pt x="24" y="9"/>
                          <a:pt x="30" y="9"/>
                        </a:cubicBezTo>
                        <a:cubicBezTo>
                          <a:pt x="36" y="8"/>
                          <a:pt x="41" y="10"/>
                          <a:pt x="45" y="14"/>
                        </a:cubicBezTo>
                        <a:cubicBezTo>
                          <a:pt x="50" y="18"/>
                          <a:pt x="52" y="24"/>
                          <a:pt x="52" y="29"/>
                        </a:cubicBezTo>
                        <a:cubicBezTo>
                          <a:pt x="52" y="31"/>
                          <a:pt x="52" y="32"/>
                          <a:pt x="52" y="34"/>
                        </a:cubicBezTo>
                        <a:cubicBezTo>
                          <a:pt x="59" y="41"/>
                          <a:pt x="59" y="41"/>
                          <a:pt x="59" y="41"/>
                        </a:cubicBezTo>
                        <a:cubicBezTo>
                          <a:pt x="60" y="38"/>
                          <a:pt x="61" y="34"/>
                          <a:pt x="61" y="30"/>
                        </a:cubicBezTo>
                        <a:cubicBezTo>
                          <a:pt x="61" y="30"/>
                          <a:pt x="61" y="29"/>
                          <a:pt x="61" y="29"/>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24" name="Freeform 107">
                    <a:extLst>
                      <a:ext uri="{FF2B5EF4-FFF2-40B4-BE49-F238E27FC236}">
                        <a16:creationId xmlns:a16="http://schemas.microsoft.com/office/drawing/2014/main" id="{B6FA4CC3-335E-4F97-9374-12DCF4BF15F7}"/>
                      </a:ext>
                    </a:extLst>
                  </p:cNvPr>
                  <p:cNvSpPr>
                    <a:spLocks noEditPoints="1"/>
                  </p:cNvSpPr>
                  <p:nvPr/>
                </p:nvSpPr>
                <p:spPr bwMode="auto">
                  <a:xfrm>
                    <a:off x="448" y="1445"/>
                    <a:ext cx="194" cy="192"/>
                  </a:xfrm>
                  <a:custGeom>
                    <a:avLst/>
                    <a:gdLst>
                      <a:gd name="T0" fmla="*/ 66 w 93"/>
                      <a:gd name="T1" fmla="*/ 60 h 92"/>
                      <a:gd name="T2" fmla="*/ 71 w 93"/>
                      <a:gd name="T3" fmla="*/ 46 h 92"/>
                      <a:gd name="T4" fmla="*/ 66 w 93"/>
                      <a:gd name="T5" fmla="*/ 32 h 92"/>
                      <a:gd name="T6" fmla="*/ 91 w 93"/>
                      <a:gd name="T7" fmla="*/ 6 h 92"/>
                      <a:gd name="T8" fmla="*/ 86 w 93"/>
                      <a:gd name="T9" fmla="*/ 0 h 92"/>
                      <a:gd name="T10" fmla="*/ 60 w 93"/>
                      <a:gd name="T11" fmla="*/ 26 h 92"/>
                      <a:gd name="T12" fmla="*/ 47 w 93"/>
                      <a:gd name="T13" fmla="*/ 22 h 92"/>
                      <a:gd name="T14" fmla="*/ 33 w 93"/>
                      <a:gd name="T15" fmla="*/ 26 h 92"/>
                      <a:gd name="T16" fmla="*/ 6 w 93"/>
                      <a:gd name="T17" fmla="*/ 0 h 92"/>
                      <a:gd name="T18" fmla="*/ 0 w 93"/>
                      <a:gd name="T19" fmla="*/ 5 h 92"/>
                      <a:gd name="T20" fmla="*/ 27 w 93"/>
                      <a:gd name="T21" fmla="*/ 32 h 92"/>
                      <a:gd name="T22" fmla="*/ 23 w 93"/>
                      <a:gd name="T23" fmla="*/ 46 h 92"/>
                      <a:gd name="T24" fmla="*/ 27 w 93"/>
                      <a:gd name="T25" fmla="*/ 60 h 92"/>
                      <a:gd name="T26" fmla="*/ 0 w 93"/>
                      <a:gd name="T27" fmla="*/ 87 h 92"/>
                      <a:gd name="T28" fmla="*/ 6 w 93"/>
                      <a:gd name="T29" fmla="*/ 92 h 92"/>
                      <a:gd name="T30" fmla="*/ 33 w 93"/>
                      <a:gd name="T31" fmla="*/ 66 h 92"/>
                      <a:gd name="T32" fmla="*/ 47 w 93"/>
                      <a:gd name="T33" fmla="*/ 70 h 92"/>
                      <a:gd name="T34" fmla="*/ 60 w 93"/>
                      <a:gd name="T35" fmla="*/ 66 h 92"/>
                      <a:gd name="T36" fmla="*/ 87 w 93"/>
                      <a:gd name="T37" fmla="*/ 92 h 92"/>
                      <a:gd name="T38" fmla="*/ 93 w 93"/>
                      <a:gd name="T39" fmla="*/ 87 h 92"/>
                      <a:gd name="T40" fmla="*/ 66 w 93"/>
                      <a:gd name="T41" fmla="*/ 60 h 92"/>
                      <a:gd name="T42" fmla="*/ 47 w 93"/>
                      <a:gd name="T43" fmla="*/ 62 h 92"/>
                      <a:gd name="T44" fmla="*/ 35 w 93"/>
                      <a:gd name="T45" fmla="*/ 57 h 92"/>
                      <a:gd name="T46" fmla="*/ 31 w 93"/>
                      <a:gd name="T47" fmla="*/ 46 h 92"/>
                      <a:gd name="T48" fmla="*/ 47 w 93"/>
                      <a:gd name="T49" fmla="*/ 30 h 92"/>
                      <a:gd name="T50" fmla="*/ 63 w 93"/>
                      <a:gd name="T51" fmla="*/ 46 h 92"/>
                      <a:gd name="T52" fmla="*/ 47 w 93"/>
                      <a:gd name="T53" fmla="*/ 6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92">
                        <a:moveTo>
                          <a:pt x="66" y="60"/>
                        </a:moveTo>
                        <a:cubicBezTo>
                          <a:pt x="69" y="56"/>
                          <a:pt x="71" y="51"/>
                          <a:pt x="71" y="46"/>
                        </a:cubicBezTo>
                        <a:cubicBezTo>
                          <a:pt x="71" y="41"/>
                          <a:pt x="69" y="36"/>
                          <a:pt x="66" y="32"/>
                        </a:cubicBezTo>
                        <a:cubicBezTo>
                          <a:pt x="91" y="6"/>
                          <a:pt x="91" y="6"/>
                          <a:pt x="91" y="6"/>
                        </a:cubicBezTo>
                        <a:cubicBezTo>
                          <a:pt x="86" y="0"/>
                          <a:pt x="86" y="0"/>
                          <a:pt x="86" y="0"/>
                        </a:cubicBezTo>
                        <a:cubicBezTo>
                          <a:pt x="60" y="26"/>
                          <a:pt x="60" y="26"/>
                          <a:pt x="60" y="26"/>
                        </a:cubicBezTo>
                        <a:cubicBezTo>
                          <a:pt x="56" y="24"/>
                          <a:pt x="52" y="22"/>
                          <a:pt x="47" y="22"/>
                        </a:cubicBezTo>
                        <a:cubicBezTo>
                          <a:pt x="41" y="22"/>
                          <a:pt x="37" y="24"/>
                          <a:pt x="33" y="26"/>
                        </a:cubicBezTo>
                        <a:cubicBezTo>
                          <a:pt x="6" y="0"/>
                          <a:pt x="6" y="0"/>
                          <a:pt x="6" y="0"/>
                        </a:cubicBezTo>
                        <a:cubicBezTo>
                          <a:pt x="0" y="5"/>
                          <a:pt x="0" y="5"/>
                          <a:pt x="0" y="5"/>
                        </a:cubicBezTo>
                        <a:cubicBezTo>
                          <a:pt x="27" y="32"/>
                          <a:pt x="27" y="32"/>
                          <a:pt x="27" y="32"/>
                        </a:cubicBezTo>
                        <a:cubicBezTo>
                          <a:pt x="24" y="36"/>
                          <a:pt x="23" y="41"/>
                          <a:pt x="23" y="46"/>
                        </a:cubicBezTo>
                        <a:cubicBezTo>
                          <a:pt x="23" y="51"/>
                          <a:pt x="24" y="56"/>
                          <a:pt x="27" y="60"/>
                        </a:cubicBezTo>
                        <a:cubicBezTo>
                          <a:pt x="0" y="87"/>
                          <a:pt x="0" y="87"/>
                          <a:pt x="0" y="87"/>
                        </a:cubicBezTo>
                        <a:cubicBezTo>
                          <a:pt x="6" y="92"/>
                          <a:pt x="6" y="92"/>
                          <a:pt x="6" y="92"/>
                        </a:cubicBezTo>
                        <a:cubicBezTo>
                          <a:pt x="33" y="66"/>
                          <a:pt x="33" y="66"/>
                          <a:pt x="33" y="66"/>
                        </a:cubicBezTo>
                        <a:cubicBezTo>
                          <a:pt x="37" y="68"/>
                          <a:pt x="42" y="70"/>
                          <a:pt x="47" y="70"/>
                        </a:cubicBezTo>
                        <a:cubicBezTo>
                          <a:pt x="52" y="70"/>
                          <a:pt x="57" y="68"/>
                          <a:pt x="60" y="66"/>
                        </a:cubicBezTo>
                        <a:cubicBezTo>
                          <a:pt x="87" y="92"/>
                          <a:pt x="87" y="92"/>
                          <a:pt x="87" y="92"/>
                        </a:cubicBezTo>
                        <a:cubicBezTo>
                          <a:pt x="93" y="87"/>
                          <a:pt x="93" y="87"/>
                          <a:pt x="93" y="87"/>
                        </a:cubicBezTo>
                        <a:lnTo>
                          <a:pt x="66" y="60"/>
                        </a:lnTo>
                        <a:close/>
                        <a:moveTo>
                          <a:pt x="47" y="62"/>
                        </a:moveTo>
                        <a:cubicBezTo>
                          <a:pt x="42" y="62"/>
                          <a:pt x="38" y="60"/>
                          <a:pt x="35" y="57"/>
                        </a:cubicBezTo>
                        <a:cubicBezTo>
                          <a:pt x="32" y="54"/>
                          <a:pt x="31" y="50"/>
                          <a:pt x="31" y="46"/>
                        </a:cubicBezTo>
                        <a:cubicBezTo>
                          <a:pt x="31" y="37"/>
                          <a:pt x="38" y="30"/>
                          <a:pt x="47" y="30"/>
                        </a:cubicBezTo>
                        <a:cubicBezTo>
                          <a:pt x="55" y="30"/>
                          <a:pt x="63" y="37"/>
                          <a:pt x="63" y="46"/>
                        </a:cubicBezTo>
                        <a:cubicBezTo>
                          <a:pt x="63" y="55"/>
                          <a:pt x="55" y="62"/>
                          <a:pt x="47" y="62"/>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grpSp>
            <p:nvGrpSpPr>
              <p:cNvPr id="401" name="Group 15">
                <a:extLst>
                  <a:ext uri="{FF2B5EF4-FFF2-40B4-BE49-F238E27FC236}">
                    <a16:creationId xmlns:a16="http://schemas.microsoft.com/office/drawing/2014/main" id="{B660D6D8-0890-484A-8B57-813812AD4208}"/>
                  </a:ext>
                </a:extLst>
              </p:cNvPr>
              <p:cNvGrpSpPr/>
              <p:nvPr/>
            </p:nvGrpSpPr>
            <p:grpSpPr>
              <a:xfrm>
                <a:off x="654970" y="3397286"/>
                <a:ext cx="330278" cy="142492"/>
                <a:chOff x="654970" y="3433763"/>
                <a:chExt cx="330278" cy="142492"/>
              </a:xfrm>
            </p:grpSpPr>
            <p:grpSp>
              <p:nvGrpSpPr>
                <p:cNvPr id="410" name="Group 102">
                  <a:extLst>
                    <a:ext uri="{FF2B5EF4-FFF2-40B4-BE49-F238E27FC236}">
                      <a16:creationId xmlns:a16="http://schemas.microsoft.com/office/drawing/2014/main" id="{F2800AD2-DB17-4452-AF39-11F17627CA1C}"/>
                    </a:ext>
                  </a:extLst>
                </p:cNvPr>
                <p:cNvGrpSpPr/>
                <p:nvPr/>
              </p:nvGrpSpPr>
              <p:grpSpPr>
                <a:xfrm>
                  <a:off x="654970" y="3433809"/>
                  <a:ext cx="111507" cy="136193"/>
                  <a:chOff x="2213142" y="3964376"/>
                  <a:chExt cx="318765" cy="353940"/>
                </a:xfrm>
                <a:solidFill>
                  <a:schemeClr val="tx1"/>
                </a:solidFill>
              </p:grpSpPr>
              <p:sp>
                <p:nvSpPr>
                  <p:cNvPr id="414" name="Freeform 5">
                    <a:extLst>
                      <a:ext uri="{FF2B5EF4-FFF2-40B4-BE49-F238E27FC236}">
                        <a16:creationId xmlns:a16="http://schemas.microsoft.com/office/drawing/2014/main" id="{A4E0DE6D-A987-4DDE-8762-F26200999728}"/>
                      </a:ext>
                    </a:extLst>
                  </p:cNvPr>
                  <p:cNvSpPr>
                    <a:spLocks noEditPoints="1"/>
                  </p:cNvSpPr>
                  <p:nvPr/>
                </p:nvSpPr>
                <p:spPr bwMode="auto">
                  <a:xfrm>
                    <a:off x="2325278" y="4094154"/>
                    <a:ext cx="94493" cy="9438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15" name="Freeform 6">
                    <a:extLst>
                      <a:ext uri="{FF2B5EF4-FFF2-40B4-BE49-F238E27FC236}">
                        <a16:creationId xmlns:a16="http://schemas.microsoft.com/office/drawing/2014/main" id="{36661385-A105-47F7-A3A6-5353869A712A}"/>
                      </a:ext>
                    </a:extLst>
                  </p:cNvPr>
                  <p:cNvSpPr>
                    <a:spLocks noEditPoints="1"/>
                  </p:cNvSpPr>
                  <p:nvPr/>
                </p:nvSpPr>
                <p:spPr bwMode="auto">
                  <a:xfrm>
                    <a:off x="2325278" y="3987972"/>
                    <a:ext cx="94493" cy="9438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16" name="Freeform 7">
                    <a:extLst>
                      <a:ext uri="{FF2B5EF4-FFF2-40B4-BE49-F238E27FC236}">
                        <a16:creationId xmlns:a16="http://schemas.microsoft.com/office/drawing/2014/main" id="{65376BDC-2031-437B-A861-CD04573B955A}"/>
                      </a:ext>
                    </a:extLst>
                  </p:cNvPr>
                  <p:cNvSpPr>
                    <a:spLocks noEditPoints="1"/>
                  </p:cNvSpPr>
                  <p:nvPr/>
                </p:nvSpPr>
                <p:spPr bwMode="auto">
                  <a:xfrm>
                    <a:off x="2325278" y="4200336"/>
                    <a:ext cx="94493" cy="9438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17" name="Freeform 8">
                    <a:extLst>
                      <a:ext uri="{FF2B5EF4-FFF2-40B4-BE49-F238E27FC236}">
                        <a16:creationId xmlns:a16="http://schemas.microsoft.com/office/drawing/2014/main" id="{0EAA48F5-DE92-44FF-83A2-81414792EDE3}"/>
                      </a:ext>
                    </a:extLst>
                  </p:cNvPr>
                  <p:cNvSpPr>
                    <a:spLocks noEditPoints="1"/>
                  </p:cNvSpPr>
                  <p:nvPr/>
                </p:nvSpPr>
                <p:spPr bwMode="auto">
                  <a:xfrm>
                    <a:off x="2213142" y="3964376"/>
                    <a:ext cx="318765" cy="353940"/>
                  </a:xfrm>
                  <a:custGeom>
                    <a:avLst/>
                    <a:gdLst>
                      <a:gd name="T0" fmla="*/ 1728 w 1728"/>
                      <a:gd name="T1" fmla="*/ 736 h 1920"/>
                      <a:gd name="T2" fmla="*/ 1696 w 1728"/>
                      <a:gd name="T3" fmla="*/ 704 h 1920"/>
                      <a:gd name="T4" fmla="*/ 1280 w 1728"/>
                      <a:gd name="T5" fmla="*/ 704 h 1920"/>
                      <a:gd name="T6" fmla="*/ 1280 w 1728"/>
                      <a:gd name="T7" fmla="*/ 638 h 1920"/>
                      <a:gd name="T8" fmla="*/ 1728 w 1728"/>
                      <a:gd name="T9" fmla="*/ 160 h 1920"/>
                      <a:gd name="T10" fmla="*/ 1696 w 1728"/>
                      <a:gd name="T11" fmla="*/ 128 h 1920"/>
                      <a:gd name="T12" fmla="*/ 1277 w 1728"/>
                      <a:gd name="T13" fmla="*/ 128 h 1920"/>
                      <a:gd name="T14" fmla="*/ 1120 w 1728"/>
                      <a:gd name="T15" fmla="*/ 0 h 1920"/>
                      <a:gd name="T16" fmla="*/ 608 w 1728"/>
                      <a:gd name="T17" fmla="*/ 0 h 1920"/>
                      <a:gd name="T18" fmla="*/ 451 w 1728"/>
                      <a:gd name="T19" fmla="*/ 128 h 1920"/>
                      <a:gd name="T20" fmla="*/ 32 w 1728"/>
                      <a:gd name="T21" fmla="*/ 128 h 1920"/>
                      <a:gd name="T22" fmla="*/ 0 w 1728"/>
                      <a:gd name="T23" fmla="*/ 160 h 1920"/>
                      <a:gd name="T24" fmla="*/ 448 w 1728"/>
                      <a:gd name="T25" fmla="*/ 638 h 1920"/>
                      <a:gd name="T26" fmla="*/ 448 w 1728"/>
                      <a:gd name="T27" fmla="*/ 704 h 1920"/>
                      <a:gd name="T28" fmla="*/ 32 w 1728"/>
                      <a:gd name="T29" fmla="*/ 704 h 1920"/>
                      <a:gd name="T30" fmla="*/ 0 w 1728"/>
                      <a:gd name="T31" fmla="*/ 736 h 1920"/>
                      <a:gd name="T32" fmla="*/ 448 w 1728"/>
                      <a:gd name="T33" fmla="*/ 1214 h 1920"/>
                      <a:gd name="T34" fmla="*/ 448 w 1728"/>
                      <a:gd name="T35" fmla="*/ 1280 h 1920"/>
                      <a:gd name="T36" fmla="*/ 32 w 1728"/>
                      <a:gd name="T37" fmla="*/ 1280 h 1920"/>
                      <a:gd name="T38" fmla="*/ 0 w 1728"/>
                      <a:gd name="T39" fmla="*/ 1312 h 1920"/>
                      <a:gd name="T40" fmla="*/ 451 w 1728"/>
                      <a:gd name="T41" fmla="*/ 1791 h 1920"/>
                      <a:gd name="T42" fmla="*/ 608 w 1728"/>
                      <a:gd name="T43" fmla="*/ 1920 h 1920"/>
                      <a:gd name="T44" fmla="*/ 1120 w 1728"/>
                      <a:gd name="T45" fmla="*/ 1920 h 1920"/>
                      <a:gd name="T46" fmla="*/ 1277 w 1728"/>
                      <a:gd name="T47" fmla="*/ 1791 h 1920"/>
                      <a:gd name="T48" fmla="*/ 1728 w 1728"/>
                      <a:gd name="T49" fmla="*/ 1312 h 1920"/>
                      <a:gd name="T50" fmla="*/ 1696 w 1728"/>
                      <a:gd name="T51" fmla="*/ 1280 h 1920"/>
                      <a:gd name="T52" fmla="*/ 1280 w 1728"/>
                      <a:gd name="T53" fmla="*/ 1280 h 1920"/>
                      <a:gd name="T54" fmla="*/ 1280 w 1728"/>
                      <a:gd name="T55" fmla="*/ 1214 h 1920"/>
                      <a:gd name="T56" fmla="*/ 1728 w 1728"/>
                      <a:gd name="T57" fmla="*/ 736 h 1920"/>
                      <a:gd name="T58" fmla="*/ 1663 w 1728"/>
                      <a:gd name="T59" fmla="*/ 768 h 1920"/>
                      <a:gd name="T60" fmla="*/ 1280 w 1728"/>
                      <a:gd name="T61" fmla="*/ 1151 h 1920"/>
                      <a:gd name="T62" fmla="*/ 1280 w 1728"/>
                      <a:gd name="T63" fmla="*/ 768 h 1920"/>
                      <a:gd name="T64" fmla="*/ 1663 w 1728"/>
                      <a:gd name="T65" fmla="*/ 768 h 1920"/>
                      <a:gd name="T66" fmla="*/ 1280 w 1728"/>
                      <a:gd name="T67" fmla="*/ 575 h 1920"/>
                      <a:gd name="T68" fmla="*/ 1280 w 1728"/>
                      <a:gd name="T69" fmla="*/ 192 h 1920"/>
                      <a:gd name="T70" fmla="*/ 1663 w 1728"/>
                      <a:gd name="T71" fmla="*/ 192 h 1920"/>
                      <a:gd name="T72" fmla="*/ 1280 w 1728"/>
                      <a:gd name="T73" fmla="*/ 575 h 1920"/>
                      <a:gd name="T74" fmla="*/ 65 w 1728"/>
                      <a:gd name="T75" fmla="*/ 192 h 1920"/>
                      <a:gd name="T76" fmla="*/ 448 w 1728"/>
                      <a:gd name="T77" fmla="*/ 192 h 1920"/>
                      <a:gd name="T78" fmla="*/ 448 w 1728"/>
                      <a:gd name="T79" fmla="*/ 575 h 1920"/>
                      <a:gd name="T80" fmla="*/ 65 w 1728"/>
                      <a:gd name="T81" fmla="*/ 192 h 1920"/>
                      <a:gd name="T82" fmla="*/ 65 w 1728"/>
                      <a:gd name="T83" fmla="*/ 768 h 1920"/>
                      <a:gd name="T84" fmla="*/ 448 w 1728"/>
                      <a:gd name="T85" fmla="*/ 768 h 1920"/>
                      <a:gd name="T86" fmla="*/ 448 w 1728"/>
                      <a:gd name="T87" fmla="*/ 1151 h 1920"/>
                      <a:gd name="T88" fmla="*/ 65 w 1728"/>
                      <a:gd name="T89" fmla="*/ 768 h 1920"/>
                      <a:gd name="T90" fmla="*/ 65 w 1728"/>
                      <a:gd name="T91" fmla="*/ 1344 h 1920"/>
                      <a:gd name="T92" fmla="*/ 448 w 1728"/>
                      <a:gd name="T93" fmla="*/ 1344 h 1920"/>
                      <a:gd name="T94" fmla="*/ 448 w 1728"/>
                      <a:gd name="T95" fmla="*/ 1727 h 1920"/>
                      <a:gd name="T96" fmla="*/ 65 w 1728"/>
                      <a:gd name="T97" fmla="*/ 1344 h 1920"/>
                      <a:gd name="T98" fmla="*/ 1120 w 1728"/>
                      <a:gd name="T99" fmla="*/ 1856 h 1920"/>
                      <a:gd name="T100" fmla="*/ 608 w 1728"/>
                      <a:gd name="T101" fmla="*/ 1856 h 1920"/>
                      <a:gd name="T102" fmla="*/ 512 w 1728"/>
                      <a:gd name="T103" fmla="*/ 1760 h 1920"/>
                      <a:gd name="T104" fmla="*/ 512 w 1728"/>
                      <a:gd name="T105" fmla="*/ 160 h 1920"/>
                      <a:gd name="T106" fmla="*/ 608 w 1728"/>
                      <a:gd name="T107" fmla="*/ 64 h 1920"/>
                      <a:gd name="T108" fmla="*/ 1120 w 1728"/>
                      <a:gd name="T109" fmla="*/ 64 h 1920"/>
                      <a:gd name="T110" fmla="*/ 1216 w 1728"/>
                      <a:gd name="T111" fmla="*/ 160 h 1920"/>
                      <a:gd name="T112" fmla="*/ 1216 w 1728"/>
                      <a:gd name="T113" fmla="*/ 1760 h 1920"/>
                      <a:gd name="T114" fmla="*/ 1120 w 1728"/>
                      <a:gd name="T115" fmla="*/ 1856 h 1920"/>
                      <a:gd name="T116" fmla="*/ 1663 w 1728"/>
                      <a:gd name="T117" fmla="*/ 1344 h 1920"/>
                      <a:gd name="T118" fmla="*/ 1280 w 1728"/>
                      <a:gd name="T119" fmla="*/ 1727 h 1920"/>
                      <a:gd name="T120" fmla="*/ 1280 w 1728"/>
                      <a:gd name="T121" fmla="*/ 1344 h 1920"/>
                      <a:gd name="T122" fmla="*/ 1663 w 1728"/>
                      <a:gd name="T123" fmla="*/ 1344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8" h="1920">
                        <a:moveTo>
                          <a:pt x="1728" y="736"/>
                        </a:moveTo>
                        <a:cubicBezTo>
                          <a:pt x="1728" y="718"/>
                          <a:pt x="1714" y="704"/>
                          <a:pt x="1696" y="704"/>
                        </a:cubicBezTo>
                        <a:cubicBezTo>
                          <a:pt x="1280" y="704"/>
                          <a:pt x="1280" y="704"/>
                          <a:pt x="1280" y="704"/>
                        </a:cubicBezTo>
                        <a:cubicBezTo>
                          <a:pt x="1280" y="638"/>
                          <a:pt x="1280" y="638"/>
                          <a:pt x="1280" y="638"/>
                        </a:cubicBezTo>
                        <a:cubicBezTo>
                          <a:pt x="1532" y="621"/>
                          <a:pt x="1728" y="412"/>
                          <a:pt x="1728" y="160"/>
                        </a:cubicBezTo>
                        <a:cubicBezTo>
                          <a:pt x="1728" y="142"/>
                          <a:pt x="1714" y="128"/>
                          <a:pt x="1696" y="128"/>
                        </a:cubicBezTo>
                        <a:cubicBezTo>
                          <a:pt x="1277" y="128"/>
                          <a:pt x="1277" y="128"/>
                          <a:pt x="1277" y="128"/>
                        </a:cubicBezTo>
                        <a:cubicBezTo>
                          <a:pt x="1261" y="54"/>
                          <a:pt x="1196" y="0"/>
                          <a:pt x="1120" y="0"/>
                        </a:cubicBezTo>
                        <a:cubicBezTo>
                          <a:pt x="608" y="0"/>
                          <a:pt x="608" y="0"/>
                          <a:pt x="608" y="0"/>
                        </a:cubicBezTo>
                        <a:cubicBezTo>
                          <a:pt x="532" y="0"/>
                          <a:pt x="467" y="54"/>
                          <a:pt x="451" y="128"/>
                        </a:cubicBezTo>
                        <a:cubicBezTo>
                          <a:pt x="32" y="128"/>
                          <a:pt x="32" y="128"/>
                          <a:pt x="32" y="128"/>
                        </a:cubicBezTo>
                        <a:cubicBezTo>
                          <a:pt x="14" y="128"/>
                          <a:pt x="0" y="142"/>
                          <a:pt x="0" y="160"/>
                        </a:cubicBezTo>
                        <a:cubicBezTo>
                          <a:pt x="0" y="412"/>
                          <a:pt x="196" y="621"/>
                          <a:pt x="448" y="638"/>
                        </a:cubicBezTo>
                        <a:cubicBezTo>
                          <a:pt x="448" y="704"/>
                          <a:pt x="448" y="704"/>
                          <a:pt x="448" y="704"/>
                        </a:cubicBezTo>
                        <a:cubicBezTo>
                          <a:pt x="32" y="704"/>
                          <a:pt x="32" y="704"/>
                          <a:pt x="32" y="704"/>
                        </a:cubicBezTo>
                        <a:cubicBezTo>
                          <a:pt x="14" y="704"/>
                          <a:pt x="0" y="718"/>
                          <a:pt x="0" y="736"/>
                        </a:cubicBezTo>
                        <a:cubicBezTo>
                          <a:pt x="0" y="988"/>
                          <a:pt x="196" y="1197"/>
                          <a:pt x="448" y="1214"/>
                        </a:cubicBezTo>
                        <a:cubicBezTo>
                          <a:pt x="448" y="1280"/>
                          <a:pt x="448" y="1280"/>
                          <a:pt x="448" y="1280"/>
                        </a:cubicBezTo>
                        <a:cubicBezTo>
                          <a:pt x="32" y="1280"/>
                          <a:pt x="32" y="1280"/>
                          <a:pt x="32" y="1280"/>
                        </a:cubicBezTo>
                        <a:cubicBezTo>
                          <a:pt x="14" y="1280"/>
                          <a:pt x="0" y="1294"/>
                          <a:pt x="0" y="1312"/>
                        </a:cubicBezTo>
                        <a:cubicBezTo>
                          <a:pt x="0" y="1566"/>
                          <a:pt x="198" y="1775"/>
                          <a:pt x="451" y="1791"/>
                        </a:cubicBezTo>
                        <a:cubicBezTo>
                          <a:pt x="466" y="1866"/>
                          <a:pt x="532" y="1920"/>
                          <a:pt x="608" y="1920"/>
                        </a:cubicBezTo>
                        <a:cubicBezTo>
                          <a:pt x="1120" y="1920"/>
                          <a:pt x="1120" y="1920"/>
                          <a:pt x="1120" y="1920"/>
                        </a:cubicBezTo>
                        <a:cubicBezTo>
                          <a:pt x="1196" y="1920"/>
                          <a:pt x="1262" y="1866"/>
                          <a:pt x="1277" y="1791"/>
                        </a:cubicBezTo>
                        <a:cubicBezTo>
                          <a:pt x="1530" y="1775"/>
                          <a:pt x="1728" y="1566"/>
                          <a:pt x="1728" y="1312"/>
                        </a:cubicBezTo>
                        <a:cubicBezTo>
                          <a:pt x="1728" y="1294"/>
                          <a:pt x="1714" y="1280"/>
                          <a:pt x="1696" y="1280"/>
                        </a:cubicBezTo>
                        <a:cubicBezTo>
                          <a:pt x="1280" y="1280"/>
                          <a:pt x="1280" y="1280"/>
                          <a:pt x="1280" y="1280"/>
                        </a:cubicBezTo>
                        <a:cubicBezTo>
                          <a:pt x="1280" y="1214"/>
                          <a:pt x="1280" y="1214"/>
                          <a:pt x="1280" y="1214"/>
                        </a:cubicBezTo>
                        <a:cubicBezTo>
                          <a:pt x="1532" y="1197"/>
                          <a:pt x="1728" y="988"/>
                          <a:pt x="1728" y="736"/>
                        </a:cubicBezTo>
                        <a:close/>
                        <a:moveTo>
                          <a:pt x="1663" y="768"/>
                        </a:moveTo>
                        <a:cubicBezTo>
                          <a:pt x="1647" y="972"/>
                          <a:pt x="1484" y="1135"/>
                          <a:pt x="1280" y="1151"/>
                        </a:cubicBezTo>
                        <a:cubicBezTo>
                          <a:pt x="1280" y="768"/>
                          <a:pt x="1280" y="768"/>
                          <a:pt x="1280" y="768"/>
                        </a:cubicBezTo>
                        <a:lnTo>
                          <a:pt x="1663" y="768"/>
                        </a:lnTo>
                        <a:close/>
                        <a:moveTo>
                          <a:pt x="1280" y="575"/>
                        </a:moveTo>
                        <a:cubicBezTo>
                          <a:pt x="1280" y="192"/>
                          <a:pt x="1280" y="192"/>
                          <a:pt x="1280" y="192"/>
                        </a:cubicBezTo>
                        <a:cubicBezTo>
                          <a:pt x="1663" y="192"/>
                          <a:pt x="1663" y="192"/>
                          <a:pt x="1663" y="192"/>
                        </a:cubicBezTo>
                        <a:cubicBezTo>
                          <a:pt x="1647" y="396"/>
                          <a:pt x="1484" y="559"/>
                          <a:pt x="1280" y="575"/>
                        </a:cubicBezTo>
                        <a:close/>
                        <a:moveTo>
                          <a:pt x="65" y="192"/>
                        </a:moveTo>
                        <a:cubicBezTo>
                          <a:pt x="448" y="192"/>
                          <a:pt x="448" y="192"/>
                          <a:pt x="448" y="192"/>
                        </a:cubicBezTo>
                        <a:cubicBezTo>
                          <a:pt x="448" y="575"/>
                          <a:pt x="448" y="575"/>
                          <a:pt x="448" y="575"/>
                        </a:cubicBezTo>
                        <a:cubicBezTo>
                          <a:pt x="244" y="559"/>
                          <a:pt x="81" y="396"/>
                          <a:pt x="65" y="192"/>
                        </a:cubicBezTo>
                        <a:close/>
                        <a:moveTo>
                          <a:pt x="65" y="768"/>
                        </a:moveTo>
                        <a:cubicBezTo>
                          <a:pt x="448" y="768"/>
                          <a:pt x="448" y="768"/>
                          <a:pt x="448" y="768"/>
                        </a:cubicBezTo>
                        <a:cubicBezTo>
                          <a:pt x="448" y="1151"/>
                          <a:pt x="448" y="1151"/>
                          <a:pt x="448" y="1151"/>
                        </a:cubicBezTo>
                        <a:cubicBezTo>
                          <a:pt x="244" y="1135"/>
                          <a:pt x="81" y="972"/>
                          <a:pt x="65" y="768"/>
                        </a:cubicBezTo>
                        <a:close/>
                        <a:moveTo>
                          <a:pt x="65" y="1344"/>
                        </a:moveTo>
                        <a:cubicBezTo>
                          <a:pt x="448" y="1344"/>
                          <a:pt x="448" y="1344"/>
                          <a:pt x="448" y="1344"/>
                        </a:cubicBezTo>
                        <a:cubicBezTo>
                          <a:pt x="448" y="1727"/>
                          <a:pt x="448" y="1727"/>
                          <a:pt x="448" y="1727"/>
                        </a:cubicBezTo>
                        <a:cubicBezTo>
                          <a:pt x="244" y="1711"/>
                          <a:pt x="81" y="1548"/>
                          <a:pt x="65" y="1344"/>
                        </a:cubicBezTo>
                        <a:close/>
                        <a:moveTo>
                          <a:pt x="1120" y="1856"/>
                        </a:moveTo>
                        <a:cubicBezTo>
                          <a:pt x="608" y="1856"/>
                          <a:pt x="608" y="1856"/>
                          <a:pt x="608" y="1856"/>
                        </a:cubicBezTo>
                        <a:cubicBezTo>
                          <a:pt x="555" y="1856"/>
                          <a:pt x="512" y="1813"/>
                          <a:pt x="512" y="1760"/>
                        </a:cubicBezTo>
                        <a:cubicBezTo>
                          <a:pt x="512" y="160"/>
                          <a:pt x="512" y="160"/>
                          <a:pt x="512" y="160"/>
                        </a:cubicBezTo>
                        <a:cubicBezTo>
                          <a:pt x="512" y="107"/>
                          <a:pt x="555" y="64"/>
                          <a:pt x="608" y="64"/>
                        </a:cubicBezTo>
                        <a:cubicBezTo>
                          <a:pt x="1120" y="64"/>
                          <a:pt x="1120" y="64"/>
                          <a:pt x="1120" y="64"/>
                        </a:cubicBezTo>
                        <a:cubicBezTo>
                          <a:pt x="1173" y="64"/>
                          <a:pt x="1216" y="107"/>
                          <a:pt x="1216" y="160"/>
                        </a:cubicBezTo>
                        <a:cubicBezTo>
                          <a:pt x="1216" y="1760"/>
                          <a:pt x="1216" y="1760"/>
                          <a:pt x="1216" y="1760"/>
                        </a:cubicBezTo>
                        <a:cubicBezTo>
                          <a:pt x="1216" y="1813"/>
                          <a:pt x="1173" y="1856"/>
                          <a:pt x="1120" y="1856"/>
                        </a:cubicBezTo>
                        <a:close/>
                        <a:moveTo>
                          <a:pt x="1663" y="1344"/>
                        </a:moveTo>
                        <a:cubicBezTo>
                          <a:pt x="1647" y="1548"/>
                          <a:pt x="1484" y="1711"/>
                          <a:pt x="1280" y="1727"/>
                        </a:cubicBezTo>
                        <a:cubicBezTo>
                          <a:pt x="1280" y="1344"/>
                          <a:pt x="1280" y="1344"/>
                          <a:pt x="1280" y="1344"/>
                        </a:cubicBezTo>
                        <a:lnTo>
                          <a:pt x="1663" y="1344"/>
                        </a:ln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411" name="Group 9">
                  <a:extLst>
                    <a:ext uri="{FF2B5EF4-FFF2-40B4-BE49-F238E27FC236}">
                      <a16:creationId xmlns:a16="http://schemas.microsoft.com/office/drawing/2014/main" id="{20BDFE3A-B41F-4356-A750-66655D9CDDF8}"/>
                    </a:ext>
                  </a:extLst>
                </p:cNvPr>
                <p:cNvGrpSpPr>
                  <a:grpSpLocks noChangeAspect="1"/>
                </p:cNvGrpSpPr>
                <p:nvPr/>
              </p:nvGrpSpPr>
              <p:grpSpPr bwMode="auto">
                <a:xfrm>
                  <a:off x="842756" y="3433763"/>
                  <a:ext cx="142492" cy="142492"/>
                  <a:chOff x="1260" y="2"/>
                  <a:chExt cx="3238" cy="3238"/>
                </a:xfrm>
                <a:solidFill>
                  <a:schemeClr val="tx1"/>
                </a:solidFill>
              </p:grpSpPr>
              <p:sp>
                <p:nvSpPr>
                  <p:cNvPr id="412" name="Freeform 10">
                    <a:extLst>
                      <a:ext uri="{FF2B5EF4-FFF2-40B4-BE49-F238E27FC236}">
                        <a16:creationId xmlns:a16="http://schemas.microsoft.com/office/drawing/2014/main" id="{F562B2B5-DA54-4E7F-8A0C-7998E5DDAB4F}"/>
                      </a:ext>
                    </a:extLst>
                  </p:cNvPr>
                  <p:cNvSpPr>
                    <a:spLocks noEditPoints="1"/>
                  </p:cNvSpPr>
                  <p:nvPr/>
                </p:nvSpPr>
                <p:spPr bwMode="auto">
                  <a:xfrm>
                    <a:off x="1260" y="2"/>
                    <a:ext cx="3238" cy="3238"/>
                  </a:xfrm>
                  <a:custGeom>
                    <a:avLst/>
                    <a:gdLst>
                      <a:gd name="T0" fmla="*/ 1718 w 2048"/>
                      <a:gd name="T1" fmla="*/ 2048 h 2048"/>
                      <a:gd name="T2" fmla="*/ 330 w 2048"/>
                      <a:gd name="T3" fmla="*/ 2048 h 2048"/>
                      <a:gd name="T4" fmla="*/ 0 w 2048"/>
                      <a:gd name="T5" fmla="*/ 1718 h 2048"/>
                      <a:gd name="T6" fmla="*/ 0 w 2048"/>
                      <a:gd name="T7" fmla="*/ 330 h 2048"/>
                      <a:gd name="T8" fmla="*/ 330 w 2048"/>
                      <a:gd name="T9" fmla="*/ 0 h 2048"/>
                      <a:gd name="T10" fmla="*/ 1718 w 2048"/>
                      <a:gd name="T11" fmla="*/ 0 h 2048"/>
                      <a:gd name="T12" fmla="*/ 2048 w 2048"/>
                      <a:gd name="T13" fmla="*/ 330 h 2048"/>
                      <a:gd name="T14" fmla="*/ 2048 w 2048"/>
                      <a:gd name="T15" fmla="*/ 1718 h 2048"/>
                      <a:gd name="T16" fmla="*/ 1718 w 2048"/>
                      <a:gd name="T17" fmla="*/ 2048 h 2048"/>
                      <a:gd name="T18" fmla="*/ 330 w 2048"/>
                      <a:gd name="T19" fmla="*/ 121 h 2048"/>
                      <a:gd name="T20" fmla="*/ 121 w 2048"/>
                      <a:gd name="T21" fmla="*/ 330 h 2048"/>
                      <a:gd name="T22" fmla="*/ 121 w 2048"/>
                      <a:gd name="T23" fmla="*/ 1718 h 2048"/>
                      <a:gd name="T24" fmla="*/ 330 w 2048"/>
                      <a:gd name="T25" fmla="*/ 1927 h 2048"/>
                      <a:gd name="T26" fmla="*/ 1718 w 2048"/>
                      <a:gd name="T27" fmla="*/ 1927 h 2048"/>
                      <a:gd name="T28" fmla="*/ 1927 w 2048"/>
                      <a:gd name="T29" fmla="*/ 1718 h 2048"/>
                      <a:gd name="T30" fmla="*/ 1927 w 2048"/>
                      <a:gd name="T31" fmla="*/ 330 h 2048"/>
                      <a:gd name="T32" fmla="*/ 1718 w 2048"/>
                      <a:gd name="T33" fmla="*/ 121 h 2048"/>
                      <a:gd name="T34" fmla="*/ 330 w 2048"/>
                      <a:gd name="T35" fmla="*/ 121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8" h="2048">
                        <a:moveTo>
                          <a:pt x="1718" y="2048"/>
                        </a:moveTo>
                        <a:cubicBezTo>
                          <a:pt x="330" y="2048"/>
                          <a:pt x="330" y="2048"/>
                          <a:pt x="330" y="2048"/>
                        </a:cubicBezTo>
                        <a:cubicBezTo>
                          <a:pt x="148" y="2048"/>
                          <a:pt x="0" y="1900"/>
                          <a:pt x="0" y="1718"/>
                        </a:cubicBezTo>
                        <a:cubicBezTo>
                          <a:pt x="0" y="330"/>
                          <a:pt x="0" y="330"/>
                          <a:pt x="0" y="330"/>
                        </a:cubicBezTo>
                        <a:cubicBezTo>
                          <a:pt x="0" y="148"/>
                          <a:pt x="148" y="0"/>
                          <a:pt x="330" y="0"/>
                        </a:cubicBezTo>
                        <a:cubicBezTo>
                          <a:pt x="1718" y="0"/>
                          <a:pt x="1718" y="0"/>
                          <a:pt x="1718" y="0"/>
                        </a:cubicBezTo>
                        <a:cubicBezTo>
                          <a:pt x="1900" y="0"/>
                          <a:pt x="2048" y="148"/>
                          <a:pt x="2048" y="330"/>
                        </a:cubicBezTo>
                        <a:cubicBezTo>
                          <a:pt x="2048" y="1718"/>
                          <a:pt x="2048" y="1718"/>
                          <a:pt x="2048" y="1718"/>
                        </a:cubicBezTo>
                        <a:cubicBezTo>
                          <a:pt x="2048" y="1900"/>
                          <a:pt x="1900" y="2048"/>
                          <a:pt x="1718" y="2048"/>
                        </a:cubicBezTo>
                        <a:close/>
                        <a:moveTo>
                          <a:pt x="330" y="121"/>
                        </a:moveTo>
                        <a:cubicBezTo>
                          <a:pt x="215" y="121"/>
                          <a:pt x="121" y="215"/>
                          <a:pt x="121" y="330"/>
                        </a:cubicBezTo>
                        <a:cubicBezTo>
                          <a:pt x="121" y="1718"/>
                          <a:pt x="121" y="1718"/>
                          <a:pt x="121" y="1718"/>
                        </a:cubicBezTo>
                        <a:cubicBezTo>
                          <a:pt x="121" y="1833"/>
                          <a:pt x="215" y="1927"/>
                          <a:pt x="330" y="1927"/>
                        </a:cubicBezTo>
                        <a:cubicBezTo>
                          <a:pt x="1718" y="1927"/>
                          <a:pt x="1718" y="1927"/>
                          <a:pt x="1718" y="1927"/>
                        </a:cubicBezTo>
                        <a:cubicBezTo>
                          <a:pt x="1833" y="1927"/>
                          <a:pt x="1927" y="1833"/>
                          <a:pt x="1927" y="1718"/>
                        </a:cubicBezTo>
                        <a:cubicBezTo>
                          <a:pt x="1927" y="330"/>
                          <a:pt x="1927" y="330"/>
                          <a:pt x="1927" y="330"/>
                        </a:cubicBezTo>
                        <a:cubicBezTo>
                          <a:pt x="1927" y="215"/>
                          <a:pt x="1833" y="121"/>
                          <a:pt x="1718" y="121"/>
                        </a:cubicBezTo>
                        <a:lnTo>
                          <a:pt x="330" y="121"/>
                        </a:lnTo>
                        <a:close/>
                      </a:path>
                    </a:pathLst>
                  </a:custGeom>
                  <a:solidFill>
                    <a:schemeClr val="tx1"/>
                  </a:solidFill>
                  <a:ln w="5715">
                    <a:solidFill>
                      <a:schemeClr val="bg1"/>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13" name="Freeform 11">
                    <a:extLst>
                      <a:ext uri="{FF2B5EF4-FFF2-40B4-BE49-F238E27FC236}">
                        <a16:creationId xmlns:a16="http://schemas.microsoft.com/office/drawing/2014/main" id="{38F5B31C-6604-4F2F-A6F2-58E49AE71B4E}"/>
                      </a:ext>
                    </a:extLst>
                  </p:cNvPr>
                  <p:cNvSpPr>
                    <a:spLocks noEditPoints="1"/>
                  </p:cNvSpPr>
                  <p:nvPr/>
                </p:nvSpPr>
                <p:spPr bwMode="auto">
                  <a:xfrm>
                    <a:off x="2171" y="535"/>
                    <a:ext cx="1545" cy="2172"/>
                  </a:xfrm>
                  <a:custGeom>
                    <a:avLst/>
                    <a:gdLst>
                      <a:gd name="T0" fmla="*/ 342 w 977"/>
                      <a:gd name="T1" fmla="*/ 1374 h 1374"/>
                      <a:gd name="T2" fmla="*/ 60 w 977"/>
                      <a:gd name="T3" fmla="*/ 1374 h 1374"/>
                      <a:gd name="T4" fmla="*/ 0 w 977"/>
                      <a:gd name="T5" fmla="*/ 1314 h 1374"/>
                      <a:gd name="T6" fmla="*/ 0 w 977"/>
                      <a:gd name="T7" fmla="*/ 201 h 1374"/>
                      <a:gd name="T8" fmla="*/ 201 w 977"/>
                      <a:gd name="T9" fmla="*/ 0 h 1374"/>
                      <a:gd name="T10" fmla="*/ 490 w 977"/>
                      <a:gd name="T11" fmla="*/ 0 h 1374"/>
                      <a:gd name="T12" fmla="*/ 977 w 977"/>
                      <a:gd name="T13" fmla="*/ 486 h 1374"/>
                      <a:gd name="T14" fmla="*/ 490 w 977"/>
                      <a:gd name="T15" fmla="*/ 973 h 1374"/>
                      <a:gd name="T16" fmla="*/ 403 w 977"/>
                      <a:gd name="T17" fmla="*/ 973 h 1374"/>
                      <a:gd name="T18" fmla="*/ 403 w 977"/>
                      <a:gd name="T19" fmla="*/ 1314 h 1374"/>
                      <a:gd name="T20" fmla="*/ 342 w 977"/>
                      <a:gd name="T21" fmla="*/ 1374 h 1374"/>
                      <a:gd name="T22" fmla="*/ 120 w 977"/>
                      <a:gd name="T23" fmla="*/ 1253 h 1374"/>
                      <a:gd name="T24" fmla="*/ 282 w 977"/>
                      <a:gd name="T25" fmla="*/ 1253 h 1374"/>
                      <a:gd name="T26" fmla="*/ 282 w 977"/>
                      <a:gd name="T27" fmla="*/ 913 h 1374"/>
                      <a:gd name="T28" fmla="*/ 342 w 977"/>
                      <a:gd name="T29" fmla="*/ 852 h 1374"/>
                      <a:gd name="T30" fmla="*/ 490 w 977"/>
                      <a:gd name="T31" fmla="*/ 852 h 1374"/>
                      <a:gd name="T32" fmla="*/ 856 w 977"/>
                      <a:gd name="T33" fmla="*/ 486 h 1374"/>
                      <a:gd name="T34" fmla="*/ 490 w 977"/>
                      <a:gd name="T35" fmla="*/ 121 h 1374"/>
                      <a:gd name="T36" fmla="*/ 201 w 977"/>
                      <a:gd name="T37" fmla="*/ 121 h 1374"/>
                      <a:gd name="T38" fmla="*/ 120 w 977"/>
                      <a:gd name="T39" fmla="*/ 201 h 1374"/>
                      <a:gd name="T40" fmla="*/ 120 w 977"/>
                      <a:gd name="T41" fmla="*/ 1253 h 1374"/>
                      <a:gd name="T42" fmla="*/ 490 w 977"/>
                      <a:gd name="T43" fmla="*/ 691 h 1374"/>
                      <a:gd name="T44" fmla="*/ 342 w 977"/>
                      <a:gd name="T45" fmla="*/ 691 h 1374"/>
                      <a:gd name="T46" fmla="*/ 282 w 977"/>
                      <a:gd name="T47" fmla="*/ 631 h 1374"/>
                      <a:gd name="T48" fmla="*/ 282 w 977"/>
                      <a:gd name="T49" fmla="*/ 342 h 1374"/>
                      <a:gd name="T50" fmla="*/ 342 w 977"/>
                      <a:gd name="T51" fmla="*/ 282 h 1374"/>
                      <a:gd name="T52" fmla="*/ 490 w 977"/>
                      <a:gd name="T53" fmla="*/ 282 h 1374"/>
                      <a:gd name="T54" fmla="*/ 695 w 977"/>
                      <a:gd name="T55" fmla="*/ 486 h 1374"/>
                      <a:gd name="T56" fmla="*/ 490 w 977"/>
                      <a:gd name="T57" fmla="*/ 691 h 1374"/>
                      <a:gd name="T58" fmla="*/ 403 w 977"/>
                      <a:gd name="T59" fmla="*/ 570 h 1374"/>
                      <a:gd name="T60" fmla="*/ 490 w 977"/>
                      <a:gd name="T61" fmla="*/ 570 h 1374"/>
                      <a:gd name="T62" fmla="*/ 574 w 977"/>
                      <a:gd name="T63" fmla="*/ 486 h 1374"/>
                      <a:gd name="T64" fmla="*/ 490 w 977"/>
                      <a:gd name="T65" fmla="*/ 403 h 1374"/>
                      <a:gd name="T66" fmla="*/ 403 w 977"/>
                      <a:gd name="T67" fmla="*/ 403 h 1374"/>
                      <a:gd name="T68" fmla="*/ 403 w 977"/>
                      <a:gd name="T69" fmla="*/ 570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7" h="1374">
                        <a:moveTo>
                          <a:pt x="342" y="1374"/>
                        </a:moveTo>
                        <a:cubicBezTo>
                          <a:pt x="60" y="1374"/>
                          <a:pt x="60" y="1374"/>
                          <a:pt x="60" y="1374"/>
                        </a:cubicBezTo>
                        <a:cubicBezTo>
                          <a:pt x="27" y="1374"/>
                          <a:pt x="0" y="1347"/>
                          <a:pt x="0" y="1314"/>
                        </a:cubicBezTo>
                        <a:cubicBezTo>
                          <a:pt x="0" y="201"/>
                          <a:pt x="0" y="201"/>
                          <a:pt x="0" y="201"/>
                        </a:cubicBezTo>
                        <a:cubicBezTo>
                          <a:pt x="0" y="90"/>
                          <a:pt x="90" y="0"/>
                          <a:pt x="201" y="0"/>
                        </a:cubicBezTo>
                        <a:cubicBezTo>
                          <a:pt x="490" y="0"/>
                          <a:pt x="490" y="0"/>
                          <a:pt x="490" y="0"/>
                        </a:cubicBezTo>
                        <a:cubicBezTo>
                          <a:pt x="759" y="0"/>
                          <a:pt x="977" y="218"/>
                          <a:pt x="977" y="486"/>
                        </a:cubicBezTo>
                        <a:cubicBezTo>
                          <a:pt x="977" y="755"/>
                          <a:pt x="759" y="973"/>
                          <a:pt x="490" y="973"/>
                        </a:cubicBezTo>
                        <a:cubicBezTo>
                          <a:pt x="403" y="973"/>
                          <a:pt x="403" y="973"/>
                          <a:pt x="403" y="973"/>
                        </a:cubicBezTo>
                        <a:cubicBezTo>
                          <a:pt x="403" y="1314"/>
                          <a:pt x="403" y="1314"/>
                          <a:pt x="403" y="1314"/>
                        </a:cubicBezTo>
                        <a:cubicBezTo>
                          <a:pt x="403" y="1347"/>
                          <a:pt x="376" y="1374"/>
                          <a:pt x="342" y="1374"/>
                        </a:cubicBezTo>
                        <a:close/>
                        <a:moveTo>
                          <a:pt x="120" y="1253"/>
                        </a:moveTo>
                        <a:cubicBezTo>
                          <a:pt x="282" y="1253"/>
                          <a:pt x="282" y="1253"/>
                          <a:pt x="282" y="1253"/>
                        </a:cubicBezTo>
                        <a:cubicBezTo>
                          <a:pt x="282" y="913"/>
                          <a:pt x="282" y="913"/>
                          <a:pt x="282" y="913"/>
                        </a:cubicBezTo>
                        <a:cubicBezTo>
                          <a:pt x="282" y="879"/>
                          <a:pt x="309" y="852"/>
                          <a:pt x="342" y="852"/>
                        </a:cubicBezTo>
                        <a:cubicBezTo>
                          <a:pt x="490" y="852"/>
                          <a:pt x="490" y="852"/>
                          <a:pt x="490" y="852"/>
                        </a:cubicBezTo>
                        <a:cubicBezTo>
                          <a:pt x="692" y="852"/>
                          <a:pt x="856" y="688"/>
                          <a:pt x="856" y="486"/>
                        </a:cubicBezTo>
                        <a:cubicBezTo>
                          <a:pt x="856" y="285"/>
                          <a:pt x="692" y="121"/>
                          <a:pt x="490" y="121"/>
                        </a:cubicBezTo>
                        <a:cubicBezTo>
                          <a:pt x="201" y="121"/>
                          <a:pt x="201" y="121"/>
                          <a:pt x="201" y="121"/>
                        </a:cubicBezTo>
                        <a:cubicBezTo>
                          <a:pt x="157" y="121"/>
                          <a:pt x="120" y="157"/>
                          <a:pt x="120" y="201"/>
                        </a:cubicBezTo>
                        <a:lnTo>
                          <a:pt x="120" y="1253"/>
                        </a:lnTo>
                        <a:close/>
                        <a:moveTo>
                          <a:pt x="490" y="691"/>
                        </a:moveTo>
                        <a:cubicBezTo>
                          <a:pt x="342" y="691"/>
                          <a:pt x="342" y="691"/>
                          <a:pt x="342" y="691"/>
                        </a:cubicBezTo>
                        <a:cubicBezTo>
                          <a:pt x="309" y="691"/>
                          <a:pt x="282" y="664"/>
                          <a:pt x="282" y="631"/>
                        </a:cubicBezTo>
                        <a:cubicBezTo>
                          <a:pt x="282" y="342"/>
                          <a:pt x="282" y="342"/>
                          <a:pt x="282" y="342"/>
                        </a:cubicBezTo>
                        <a:cubicBezTo>
                          <a:pt x="282" y="309"/>
                          <a:pt x="309" y="282"/>
                          <a:pt x="342" y="282"/>
                        </a:cubicBezTo>
                        <a:cubicBezTo>
                          <a:pt x="490" y="282"/>
                          <a:pt x="490" y="282"/>
                          <a:pt x="490" y="282"/>
                        </a:cubicBezTo>
                        <a:cubicBezTo>
                          <a:pt x="603" y="282"/>
                          <a:pt x="695" y="374"/>
                          <a:pt x="695" y="486"/>
                        </a:cubicBezTo>
                        <a:cubicBezTo>
                          <a:pt x="695" y="599"/>
                          <a:pt x="603" y="691"/>
                          <a:pt x="490" y="691"/>
                        </a:cubicBezTo>
                        <a:close/>
                        <a:moveTo>
                          <a:pt x="403" y="570"/>
                        </a:moveTo>
                        <a:cubicBezTo>
                          <a:pt x="490" y="570"/>
                          <a:pt x="490" y="570"/>
                          <a:pt x="490" y="570"/>
                        </a:cubicBezTo>
                        <a:cubicBezTo>
                          <a:pt x="536" y="570"/>
                          <a:pt x="574" y="533"/>
                          <a:pt x="574" y="486"/>
                        </a:cubicBezTo>
                        <a:cubicBezTo>
                          <a:pt x="574" y="440"/>
                          <a:pt x="536" y="403"/>
                          <a:pt x="490" y="403"/>
                        </a:cubicBezTo>
                        <a:cubicBezTo>
                          <a:pt x="403" y="403"/>
                          <a:pt x="403" y="403"/>
                          <a:pt x="403" y="403"/>
                        </a:cubicBezTo>
                        <a:lnTo>
                          <a:pt x="403" y="570"/>
                        </a:lnTo>
                        <a:close/>
                      </a:path>
                    </a:pathLst>
                  </a:custGeom>
                  <a:grpFill/>
                  <a:ln w="5715">
                    <a:solidFill>
                      <a:schemeClr val="bg1"/>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grpSp>
            <p:nvGrpSpPr>
              <p:cNvPr id="402" name="Group 11">
                <a:extLst>
                  <a:ext uri="{FF2B5EF4-FFF2-40B4-BE49-F238E27FC236}">
                    <a16:creationId xmlns:a16="http://schemas.microsoft.com/office/drawing/2014/main" id="{67E1CE44-27DA-4A71-AD21-A8F7C66D36EA}"/>
                  </a:ext>
                </a:extLst>
              </p:cNvPr>
              <p:cNvGrpSpPr/>
              <p:nvPr/>
            </p:nvGrpSpPr>
            <p:grpSpPr>
              <a:xfrm>
                <a:off x="656404" y="2804913"/>
                <a:ext cx="319768" cy="112333"/>
                <a:chOff x="656404" y="2731238"/>
                <a:chExt cx="319768" cy="112333"/>
              </a:xfrm>
            </p:grpSpPr>
            <p:grpSp>
              <p:nvGrpSpPr>
                <p:cNvPr id="403" name="Group 16">
                  <a:extLst>
                    <a:ext uri="{FF2B5EF4-FFF2-40B4-BE49-F238E27FC236}">
                      <a16:creationId xmlns:a16="http://schemas.microsoft.com/office/drawing/2014/main" id="{D204E9F9-0333-4EB5-8123-81AD5EE4B607}"/>
                    </a:ext>
                  </a:extLst>
                </p:cNvPr>
                <p:cNvGrpSpPr>
                  <a:grpSpLocks noChangeAspect="1"/>
                </p:cNvGrpSpPr>
                <p:nvPr/>
              </p:nvGrpSpPr>
              <p:grpSpPr bwMode="auto">
                <a:xfrm>
                  <a:off x="818478" y="2740207"/>
                  <a:ext cx="157694" cy="100414"/>
                  <a:chOff x="854" y="1091"/>
                  <a:chExt cx="1594" cy="1015"/>
                </a:xfrm>
                <a:solidFill>
                  <a:schemeClr val="tx1"/>
                </a:solidFill>
              </p:grpSpPr>
              <p:sp>
                <p:nvSpPr>
                  <p:cNvPr id="407" name="Freeform 17">
                    <a:extLst>
                      <a:ext uri="{FF2B5EF4-FFF2-40B4-BE49-F238E27FC236}">
                        <a16:creationId xmlns:a16="http://schemas.microsoft.com/office/drawing/2014/main" id="{8C1D164B-78C6-4612-9435-61706C7DAFA6}"/>
                      </a:ext>
                    </a:extLst>
                  </p:cNvPr>
                  <p:cNvSpPr>
                    <a:spLocks noEditPoints="1"/>
                  </p:cNvSpPr>
                  <p:nvPr/>
                </p:nvSpPr>
                <p:spPr bwMode="auto">
                  <a:xfrm>
                    <a:off x="854" y="1518"/>
                    <a:ext cx="582" cy="588"/>
                  </a:xfrm>
                  <a:custGeom>
                    <a:avLst/>
                    <a:gdLst>
                      <a:gd name="T0" fmla="*/ 31 w 62"/>
                      <a:gd name="T1" fmla="*/ 0 h 62"/>
                      <a:gd name="T2" fmla="*/ 0 w 62"/>
                      <a:gd name="T3" fmla="*/ 31 h 62"/>
                      <a:gd name="T4" fmla="*/ 31 w 62"/>
                      <a:gd name="T5" fmla="*/ 62 h 62"/>
                      <a:gd name="T6" fmla="*/ 62 w 62"/>
                      <a:gd name="T7" fmla="*/ 31 h 62"/>
                      <a:gd name="T8" fmla="*/ 31 w 62"/>
                      <a:gd name="T9" fmla="*/ 0 h 62"/>
                      <a:gd name="T10" fmla="*/ 31 w 62"/>
                      <a:gd name="T11" fmla="*/ 54 h 62"/>
                      <a:gd name="T12" fmla="*/ 8 w 62"/>
                      <a:gd name="T13" fmla="*/ 31 h 62"/>
                      <a:gd name="T14" fmla="*/ 31 w 62"/>
                      <a:gd name="T15" fmla="*/ 8 h 62"/>
                      <a:gd name="T16" fmla="*/ 54 w 62"/>
                      <a:gd name="T17" fmla="*/ 31 h 62"/>
                      <a:gd name="T18" fmla="*/ 31 w 62"/>
                      <a:gd name="T19"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14" y="0"/>
                          <a:pt x="0" y="14"/>
                          <a:pt x="0" y="31"/>
                        </a:cubicBezTo>
                        <a:cubicBezTo>
                          <a:pt x="0" y="48"/>
                          <a:pt x="14" y="62"/>
                          <a:pt x="31" y="62"/>
                        </a:cubicBezTo>
                        <a:cubicBezTo>
                          <a:pt x="48" y="62"/>
                          <a:pt x="62" y="48"/>
                          <a:pt x="62" y="31"/>
                        </a:cubicBezTo>
                        <a:cubicBezTo>
                          <a:pt x="62" y="14"/>
                          <a:pt x="48" y="0"/>
                          <a:pt x="31" y="0"/>
                        </a:cubicBezTo>
                        <a:close/>
                        <a:moveTo>
                          <a:pt x="31" y="54"/>
                        </a:moveTo>
                        <a:cubicBezTo>
                          <a:pt x="19" y="54"/>
                          <a:pt x="8" y="43"/>
                          <a:pt x="8" y="31"/>
                        </a:cubicBezTo>
                        <a:cubicBezTo>
                          <a:pt x="8" y="19"/>
                          <a:pt x="19" y="8"/>
                          <a:pt x="31" y="8"/>
                        </a:cubicBezTo>
                        <a:cubicBezTo>
                          <a:pt x="43" y="8"/>
                          <a:pt x="54" y="19"/>
                          <a:pt x="54" y="31"/>
                        </a:cubicBezTo>
                        <a:cubicBezTo>
                          <a:pt x="54" y="43"/>
                          <a:pt x="43" y="54"/>
                          <a:pt x="31" y="54"/>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08" name="Freeform 18">
                    <a:extLst>
                      <a:ext uri="{FF2B5EF4-FFF2-40B4-BE49-F238E27FC236}">
                        <a16:creationId xmlns:a16="http://schemas.microsoft.com/office/drawing/2014/main" id="{9DF0FB85-9560-4151-8965-EF6B32211C0C}"/>
                      </a:ext>
                    </a:extLst>
                  </p:cNvPr>
                  <p:cNvSpPr>
                    <a:spLocks noEditPoints="1"/>
                  </p:cNvSpPr>
                  <p:nvPr/>
                </p:nvSpPr>
                <p:spPr bwMode="auto">
                  <a:xfrm>
                    <a:off x="1304" y="1091"/>
                    <a:ext cx="1144" cy="1015"/>
                  </a:xfrm>
                  <a:custGeom>
                    <a:avLst/>
                    <a:gdLst>
                      <a:gd name="T0" fmla="*/ 92 w 122"/>
                      <a:gd name="T1" fmla="*/ 45 h 107"/>
                      <a:gd name="T2" fmla="*/ 90 w 122"/>
                      <a:gd name="T3" fmla="*/ 46 h 107"/>
                      <a:gd name="T4" fmla="*/ 74 w 122"/>
                      <a:gd name="T5" fmla="*/ 0 h 107"/>
                      <a:gd name="T6" fmla="*/ 51 w 122"/>
                      <a:gd name="T7" fmla="*/ 0 h 107"/>
                      <a:gd name="T8" fmla="*/ 51 w 122"/>
                      <a:gd name="T9" fmla="*/ 8 h 107"/>
                      <a:gd name="T10" fmla="*/ 69 w 122"/>
                      <a:gd name="T11" fmla="*/ 8 h 107"/>
                      <a:gd name="T12" fmla="*/ 75 w 122"/>
                      <a:gd name="T13" fmla="*/ 25 h 107"/>
                      <a:gd name="T14" fmla="*/ 20 w 122"/>
                      <a:gd name="T15" fmla="*/ 46 h 107"/>
                      <a:gd name="T16" fmla="*/ 19 w 122"/>
                      <a:gd name="T17" fmla="*/ 46 h 107"/>
                      <a:gd name="T18" fmla="*/ 18 w 122"/>
                      <a:gd name="T19" fmla="*/ 45 h 107"/>
                      <a:gd name="T20" fmla="*/ 9 w 122"/>
                      <a:gd name="T21" fmla="*/ 24 h 107"/>
                      <a:gd name="T22" fmla="*/ 0 w 122"/>
                      <a:gd name="T23" fmla="*/ 24 h 107"/>
                      <a:gd name="T24" fmla="*/ 10 w 122"/>
                      <a:gd name="T25" fmla="*/ 48 h 107"/>
                      <a:gd name="T26" fmla="*/ 15 w 122"/>
                      <a:gd name="T27" fmla="*/ 53 h 107"/>
                      <a:gd name="T28" fmla="*/ 20 w 122"/>
                      <a:gd name="T29" fmla="*/ 54 h 107"/>
                      <a:gd name="T30" fmla="*/ 23 w 122"/>
                      <a:gd name="T31" fmla="*/ 54 h 107"/>
                      <a:gd name="T32" fmla="*/ 77 w 122"/>
                      <a:gd name="T33" fmla="*/ 33 h 107"/>
                      <a:gd name="T34" fmla="*/ 82 w 122"/>
                      <a:gd name="T35" fmla="*/ 47 h 107"/>
                      <a:gd name="T36" fmla="*/ 61 w 122"/>
                      <a:gd name="T37" fmla="*/ 76 h 107"/>
                      <a:gd name="T38" fmla="*/ 92 w 122"/>
                      <a:gd name="T39" fmla="*/ 107 h 107"/>
                      <a:gd name="T40" fmla="*/ 122 w 122"/>
                      <a:gd name="T41" fmla="*/ 76 h 107"/>
                      <a:gd name="T42" fmla="*/ 92 w 122"/>
                      <a:gd name="T43" fmla="*/ 45 h 107"/>
                      <a:gd name="T44" fmla="*/ 92 w 122"/>
                      <a:gd name="T45" fmla="*/ 99 h 107"/>
                      <a:gd name="T46" fmla="*/ 69 w 122"/>
                      <a:gd name="T47" fmla="*/ 76 h 107"/>
                      <a:gd name="T48" fmla="*/ 92 w 122"/>
                      <a:gd name="T49" fmla="*/ 53 h 107"/>
                      <a:gd name="T50" fmla="*/ 114 w 122"/>
                      <a:gd name="T51" fmla="*/ 76 h 107"/>
                      <a:gd name="T52" fmla="*/ 92 w 122"/>
                      <a:gd name="T53" fmla="*/ 9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 h="107">
                        <a:moveTo>
                          <a:pt x="92" y="45"/>
                        </a:moveTo>
                        <a:cubicBezTo>
                          <a:pt x="91" y="45"/>
                          <a:pt x="91" y="45"/>
                          <a:pt x="90" y="46"/>
                        </a:cubicBezTo>
                        <a:cubicBezTo>
                          <a:pt x="74" y="0"/>
                          <a:pt x="74" y="0"/>
                          <a:pt x="74" y="0"/>
                        </a:cubicBezTo>
                        <a:cubicBezTo>
                          <a:pt x="51" y="0"/>
                          <a:pt x="51" y="0"/>
                          <a:pt x="51" y="0"/>
                        </a:cubicBezTo>
                        <a:cubicBezTo>
                          <a:pt x="51" y="8"/>
                          <a:pt x="51" y="8"/>
                          <a:pt x="51" y="8"/>
                        </a:cubicBezTo>
                        <a:cubicBezTo>
                          <a:pt x="69" y="8"/>
                          <a:pt x="69" y="8"/>
                          <a:pt x="69" y="8"/>
                        </a:cubicBezTo>
                        <a:cubicBezTo>
                          <a:pt x="75" y="25"/>
                          <a:pt x="75" y="25"/>
                          <a:pt x="75" y="25"/>
                        </a:cubicBezTo>
                        <a:cubicBezTo>
                          <a:pt x="20" y="46"/>
                          <a:pt x="20" y="46"/>
                          <a:pt x="20" y="46"/>
                        </a:cubicBezTo>
                        <a:cubicBezTo>
                          <a:pt x="20" y="46"/>
                          <a:pt x="19" y="46"/>
                          <a:pt x="19" y="46"/>
                        </a:cubicBezTo>
                        <a:cubicBezTo>
                          <a:pt x="18" y="46"/>
                          <a:pt x="18" y="46"/>
                          <a:pt x="18" y="45"/>
                        </a:cubicBezTo>
                        <a:cubicBezTo>
                          <a:pt x="9" y="24"/>
                          <a:pt x="9" y="24"/>
                          <a:pt x="9" y="24"/>
                        </a:cubicBezTo>
                        <a:cubicBezTo>
                          <a:pt x="0" y="24"/>
                          <a:pt x="0" y="24"/>
                          <a:pt x="0" y="24"/>
                        </a:cubicBezTo>
                        <a:cubicBezTo>
                          <a:pt x="10" y="48"/>
                          <a:pt x="10" y="48"/>
                          <a:pt x="10" y="48"/>
                        </a:cubicBezTo>
                        <a:cubicBezTo>
                          <a:pt x="11" y="50"/>
                          <a:pt x="13" y="52"/>
                          <a:pt x="15" y="53"/>
                        </a:cubicBezTo>
                        <a:cubicBezTo>
                          <a:pt x="17" y="54"/>
                          <a:pt x="18" y="54"/>
                          <a:pt x="20" y="54"/>
                        </a:cubicBezTo>
                        <a:cubicBezTo>
                          <a:pt x="21" y="54"/>
                          <a:pt x="22" y="54"/>
                          <a:pt x="23" y="54"/>
                        </a:cubicBezTo>
                        <a:cubicBezTo>
                          <a:pt x="77" y="33"/>
                          <a:pt x="77" y="33"/>
                          <a:pt x="77" y="33"/>
                        </a:cubicBezTo>
                        <a:cubicBezTo>
                          <a:pt x="82" y="47"/>
                          <a:pt x="82" y="47"/>
                          <a:pt x="82" y="47"/>
                        </a:cubicBezTo>
                        <a:cubicBezTo>
                          <a:pt x="70" y="51"/>
                          <a:pt x="61" y="62"/>
                          <a:pt x="61" y="76"/>
                        </a:cubicBezTo>
                        <a:cubicBezTo>
                          <a:pt x="61" y="93"/>
                          <a:pt x="75" y="107"/>
                          <a:pt x="92" y="107"/>
                        </a:cubicBezTo>
                        <a:cubicBezTo>
                          <a:pt x="108" y="107"/>
                          <a:pt x="122" y="93"/>
                          <a:pt x="122" y="76"/>
                        </a:cubicBezTo>
                        <a:cubicBezTo>
                          <a:pt x="122" y="59"/>
                          <a:pt x="108" y="45"/>
                          <a:pt x="92" y="45"/>
                        </a:cubicBezTo>
                        <a:close/>
                        <a:moveTo>
                          <a:pt x="92" y="99"/>
                        </a:moveTo>
                        <a:cubicBezTo>
                          <a:pt x="79" y="99"/>
                          <a:pt x="69" y="88"/>
                          <a:pt x="69" y="76"/>
                        </a:cubicBezTo>
                        <a:cubicBezTo>
                          <a:pt x="69" y="64"/>
                          <a:pt x="79" y="53"/>
                          <a:pt x="92" y="53"/>
                        </a:cubicBezTo>
                        <a:cubicBezTo>
                          <a:pt x="104" y="53"/>
                          <a:pt x="114" y="64"/>
                          <a:pt x="114" y="76"/>
                        </a:cubicBezTo>
                        <a:cubicBezTo>
                          <a:pt x="114" y="88"/>
                          <a:pt x="104" y="99"/>
                          <a:pt x="92" y="99"/>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409" name="Rectangle 19">
                    <a:extLst>
                      <a:ext uri="{FF2B5EF4-FFF2-40B4-BE49-F238E27FC236}">
                        <a16:creationId xmlns:a16="http://schemas.microsoft.com/office/drawing/2014/main" id="{C97225F5-8A1F-4220-9CB7-899A80B4681C}"/>
                      </a:ext>
                    </a:extLst>
                  </p:cNvPr>
                  <p:cNvSpPr>
                    <a:spLocks noChangeArrowheads="1"/>
                  </p:cNvSpPr>
                  <p:nvPr/>
                </p:nvSpPr>
                <p:spPr bwMode="auto">
                  <a:xfrm>
                    <a:off x="1108" y="1167"/>
                    <a:ext cx="337" cy="76"/>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404" name="Group 10">
                  <a:extLst>
                    <a:ext uri="{FF2B5EF4-FFF2-40B4-BE49-F238E27FC236}">
                      <a16:creationId xmlns:a16="http://schemas.microsoft.com/office/drawing/2014/main" id="{7DDC8878-A477-441D-B074-0419CA74D0E2}"/>
                    </a:ext>
                  </a:extLst>
                </p:cNvPr>
                <p:cNvGrpSpPr/>
                <p:nvPr/>
              </p:nvGrpSpPr>
              <p:grpSpPr>
                <a:xfrm>
                  <a:off x="656404" y="2731238"/>
                  <a:ext cx="82771" cy="112333"/>
                  <a:chOff x="397046" y="2318887"/>
                  <a:chExt cx="265127" cy="359816"/>
                </a:xfrm>
                <a:noFill/>
              </p:grpSpPr>
              <p:sp>
                <p:nvSpPr>
                  <p:cNvPr id="405" name="Freihandform: Form 266">
                    <a:extLst>
                      <a:ext uri="{FF2B5EF4-FFF2-40B4-BE49-F238E27FC236}">
                        <a16:creationId xmlns:a16="http://schemas.microsoft.com/office/drawing/2014/main" id="{639022D1-447C-4B1C-A0C4-7135D062ECE1}"/>
                      </a:ext>
                    </a:extLst>
                  </p:cNvPr>
                  <p:cNvSpPr/>
                  <p:nvPr/>
                </p:nvSpPr>
                <p:spPr>
                  <a:xfrm>
                    <a:off x="397046" y="2517733"/>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grpFill/>
                  <a:ln w="8255" cap="flat">
                    <a:solidFill>
                      <a:schemeClr val="tx1"/>
                    </a:solidFill>
                    <a:prstDash val="solid"/>
                    <a:miter/>
                  </a:ln>
                </p:spPr>
                <p:txBody>
                  <a:bodyPr rtlCol="0" anchor="ctr"/>
                  <a:lstStyle/>
                  <a:p>
                    <a:endParaRPr lang="de-DE"/>
                  </a:p>
                </p:txBody>
              </p:sp>
              <p:sp>
                <p:nvSpPr>
                  <p:cNvPr id="406" name="Freihandform: Form 267">
                    <a:extLst>
                      <a:ext uri="{FF2B5EF4-FFF2-40B4-BE49-F238E27FC236}">
                        <a16:creationId xmlns:a16="http://schemas.microsoft.com/office/drawing/2014/main" id="{80D0DF36-B035-4BC6-8402-B2744ABFDE53}"/>
                      </a:ext>
                    </a:extLst>
                  </p:cNvPr>
                  <p:cNvSpPr/>
                  <p:nvPr/>
                </p:nvSpPr>
                <p:spPr>
                  <a:xfrm>
                    <a:off x="468063" y="2318887"/>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grpFill/>
                  <a:ln w="8255" cap="flat">
                    <a:solidFill>
                      <a:schemeClr val="tx1"/>
                    </a:solidFill>
                    <a:prstDash val="solid"/>
                    <a:miter/>
                  </a:ln>
                </p:spPr>
                <p:txBody>
                  <a:bodyPr rtlCol="0" anchor="ctr"/>
                  <a:lstStyle/>
                  <a:p>
                    <a:endParaRPr lang="de-DE"/>
                  </a:p>
                </p:txBody>
              </p:sp>
            </p:grpSp>
          </p:grpSp>
        </p:grpSp>
        <p:grpSp>
          <p:nvGrpSpPr>
            <p:cNvPr id="386" name="Group 23">
              <a:extLst>
                <a:ext uri="{FF2B5EF4-FFF2-40B4-BE49-F238E27FC236}">
                  <a16:creationId xmlns:a16="http://schemas.microsoft.com/office/drawing/2014/main" id="{2E1729A9-2784-4D8F-A6CE-D9B5FD98E19B}"/>
                </a:ext>
              </a:extLst>
            </p:cNvPr>
            <p:cNvGrpSpPr/>
            <p:nvPr/>
          </p:nvGrpSpPr>
          <p:grpSpPr>
            <a:xfrm>
              <a:off x="4196168" y="2485176"/>
              <a:ext cx="2099534" cy="898550"/>
              <a:chOff x="5606763" y="2485176"/>
              <a:chExt cx="2099534" cy="898550"/>
            </a:xfrm>
          </p:grpSpPr>
          <p:grpSp>
            <p:nvGrpSpPr>
              <p:cNvPr id="387" name="Group 20">
                <a:extLst>
                  <a:ext uri="{FF2B5EF4-FFF2-40B4-BE49-F238E27FC236}">
                    <a16:creationId xmlns:a16="http://schemas.microsoft.com/office/drawing/2014/main" id="{8EDD162F-31E1-43FB-83BB-3B2898815ED4}"/>
                  </a:ext>
                </a:extLst>
              </p:cNvPr>
              <p:cNvGrpSpPr/>
              <p:nvPr/>
            </p:nvGrpSpPr>
            <p:grpSpPr>
              <a:xfrm>
                <a:off x="5606763" y="2485176"/>
                <a:ext cx="2099534" cy="461466"/>
                <a:chOff x="3204250" y="2710314"/>
                <a:chExt cx="2099534" cy="461466"/>
              </a:xfrm>
            </p:grpSpPr>
            <p:sp>
              <p:nvSpPr>
                <p:cNvPr id="389" name="TextBox 75">
                  <a:extLst>
                    <a:ext uri="{FF2B5EF4-FFF2-40B4-BE49-F238E27FC236}">
                      <a16:creationId xmlns:a16="http://schemas.microsoft.com/office/drawing/2014/main" id="{5B50740C-4FEC-42E4-954E-E13F9CCA358F}"/>
                    </a:ext>
                  </a:extLst>
                </p:cNvPr>
                <p:cNvSpPr txBox="1"/>
                <p:nvPr/>
              </p:nvSpPr>
              <p:spPr>
                <a:xfrm>
                  <a:off x="3207139" y="2951130"/>
                  <a:ext cx="2096645" cy="220650"/>
                </a:xfrm>
                <a:prstGeom prst="rect">
                  <a:avLst/>
                </a:prstGeom>
                <a:noFill/>
              </p:spPr>
              <p:txBody>
                <a:bodyPr wrap="square" lIns="0" tIns="0" rIns="0" bIns="0" rtlCol="0">
                  <a:noAutofit/>
                </a:bodyPr>
                <a:lstStyle/>
                <a:p>
                  <a:pPr defTabSz="1217830"/>
                  <a:r>
                    <a:rPr lang="en-US" sz="1200">
                      <a:latin typeface="Fira Sans Book"/>
                    </a:rPr>
                    <a:t>Hamburg industry</a:t>
                  </a:r>
                  <a:br>
                    <a:rPr lang="en-US" sz="1200">
                      <a:latin typeface="Fira Sans Book"/>
                    </a:rPr>
                  </a:br>
                  <a:r>
                    <a:rPr lang="en-US" sz="1200">
                      <a:latin typeface="Fira Sans Book"/>
                    </a:rPr>
                    <a:t>ecosystem &amp; marketplace</a:t>
                  </a:r>
                </a:p>
              </p:txBody>
            </p:sp>
            <p:grpSp>
              <p:nvGrpSpPr>
                <p:cNvPr id="390" name="Group 17">
                  <a:extLst>
                    <a:ext uri="{FF2B5EF4-FFF2-40B4-BE49-F238E27FC236}">
                      <a16:creationId xmlns:a16="http://schemas.microsoft.com/office/drawing/2014/main" id="{E80B688F-28FC-46F9-B97E-B4C1ED309482}"/>
                    </a:ext>
                  </a:extLst>
                </p:cNvPr>
                <p:cNvGrpSpPr/>
                <p:nvPr/>
              </p:nvGrpSpPr>
              <p:grpSpPr>
                <a:xfrm>
                  <a:off x="3204250" y="2710314"/>
                  <a:ext cx="950797" cy="208528"/>
                  <a:chOff x="4854070" y="3083197"/>
                  <a:chExt cx="1487697" cy="326281"/>
                </a:xfrm>
              </p:grpSpPr>
              <p:pic>
                <p:nvPicPr>
                  <p:cNvPr id="391" name="Picture 78">
                    <a:extLst>
                      <a:ext uri="{FF2B5EF4-FFF2-40B4-BE49-F238E27FC236}">
                        <a16:creationId xmlns:a16="http://schemas.microsoft.com/office/drawing/2014/main" id="{1FC386F6-9FB9-49E1-B3CA-522CD93AF69D}"/>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a:xfrm>
                    <a:off x="4854070" y="3107317"/>
                    <a:ext cx="290729" cy="290729"/>
                  </a:xfrm>
                  <a:prstGeom prst="rect">
                    <a:avLst/>
                  </a:prstGeom>
                </p:spPr>
              </p:pic>
              <p:pic>
                <p:nvPicPr>
                  <p:cNvPr id="392" name="Picture 79">
                    <a:extLst>
                      <a:ext uri="{FF2B5EF4-FFF2-40B4-BE49-F238E27FC236}">
                        <a16:creationId xmlns:a16="http://schemas.microsoft.com/office/drawing/2014/main" id="{E56B1E52-5237-4388-8D4B-7F17EF8289E7}"/>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0"/>
                            </a14:imgEffect>
                          </a14:imgLayer>
                        </a14:imgProps>
                      </a:ext>
                    </a:extLst>
                  </a:blip>
                  <a:stretch>
                    <a:fillRect/>
                  </a:stretch>
                </p:blipFill>
                <p:spPr>
                  <a:xfrm>
                    <a:off x="6015486" y="3083197"/>
                    <a:ext cx="326281" cy="326281"/>
                  </a:xfrm>
                  <a:prstGeom prst="rect">
                    <a:avLst/>
                  </a:prstGeom>
                </p:spPr>
              </p:pic>
              <p:pic>
                <p:nvPicPr>
                  <p:cNvPr id="393" name="Picture 80">
                    <a:extLst>
                      <a:ext uri="{FF2B5EF4-FFF2-40B4-BE49-F238E27FC236}">
                        <a16:creationId xmlns:a16="http://schemas.microsoft.com/office/drawing/2014/main" id="{331784A2-6FC9-4A42-96DE-78FE55E2C199}"/>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Lst>
                  </a:blip>
                  <a:stretch>
                    <a:fillRect/>
                  </a:stretch>
                </p:blipFill>
                <p:spPr>
                  <a:xfrm>
                    <a:off x="5225886" y="3295178"/>
                    <a:ext cx="746381" cy="93297"/>
                  </a:xfrm>
                  <a:prstGeom prst="rect">
                    <a:avLst/>
                  </a:prstGeom>
                </p:spPr>
              </p:pic>
              <p:pic>
                <p:nvPicPr>
                  <p:cNvPr id="394" name="Picture 81">
                    <a:extLst>
                      <a:ext uri="{FF2B5EF4-FFF2-40B4-BE49-F238E27FC236}">
                        <a16:creationId xmlns:a16="http://schemas.microsoft.com/office/drawing/2014/main" id="{8C8E2A91-11BE-401C-AB81-9718581541E3}"/>
                      </a:ext>
                    </a:extLst>
                  </p:cNvPr>
                  <p:cNvPicPr>
                    <a:picLocks noChangeAspect="1"/>
                  </p:cNvPicPr>
                  <p:nvPr/>
                </p:nvPicPr>
                <p:blipFill>
                  <a:blip r:embed="rId24">
                    <a:extLst>
                      <a:ext uri="{BEBA8EAE-BF5A-486C-A8C5-ECC9F3942E4B}">
                        <a14:imgProps xmlns:a14="http://schemas.microsoft.com/office/drawing/2010/main">
                          <a14:imgLayer r:embed="rId25">
                            <a14:imgEffect>
                              <a14:brightnessContrast bright="-100000"/>
                            </a14:imgEffect>
                          </a14:imgLayer>
                        </a14:imgProps>
                      </a:ext>
                    </a:extLst>
                  </a:blip>
                  <a:stretch>
                    <a:fillRect/>
                  </a:stretch>
                </p:blipFill>
                <p:spPr>
                  <a:xfrm>
                    <a:off x="5219554" y="3109436"/>
                    <a:ext cx="648334" cy="153168"/>
                  </a:xfrm>
                  <a:prstGeom prst="rect">
                    <a:avLst/>
                  </a:prstGeom>
                </p:spPr>
              </p:pic>
            </p:grpSp>
          </p:grpSp>
          <p:cxnSp>
            <p:nvCxnSpPr>
              <p:cNvPr id="388" name="Straight Connector 19">
                <a:extLst>
                  <a:ext uri="{FF2B5EF4-FFF2-40B4-BE49-F238E27FC236}">
                    <a16:creationId xmlns:a16="http://schemas.microsoft.com/office/drawing/2014/main" id="{891EED9F-F06F-4128-81F3-35E47F2D8B8B}"/>
                  </a:ext>
                </a:extLst>
              </p:cNvPr>
              <p:cNvCxnSpPr>
                <a:cxnSpLocks/>
              </p:cNvCxnSpPr>
              <p:nvPr/>
            </p:nvCxnSpPr>
            <p:spPr bwMode="gray">
              <a:xfrm flipV="1">
                <a:off x="6144953" y="3162300"/>
                <a:ext cx="0" cy="221426"/>
              </a:xfrm>
              <a:prstGeom prst="line">
                <a:avLst/>
              </a:prstGeom>
              <a:noFill/>
              <a:ln w="6350">
                <a:solidFill>
                  <a:schemeClr val="accent5">
                    <a:alpha val="70000"/>
                  </a:schemeClr>
                </a:soli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el 1">
            <a:extLst>
              <a:ext uri="{FF2B5EF4-FFF2-40B4-BE49-F238E27FC236}">
                <a16:creationId xmlns:a16="http://schemas.microsoft.com/office/drawing/2014/main" id="{E8AE2C69-85F8-4F4E-B587-80ACAEDCD8D6}"/>
              </a:ext>
            </a:extLst>
          </p:cNvPr>
          <p:cNvSpPr>
            <a:spLocks noGrp="1"/>
          </p:cNvSpPr>
          <p:nvPr>
            <p:ph type="title"/>
          </p:nvPr>
        </p:nvSpPr>
        <p:spPr/>
        <p:txBody>
          <a:bodyPr/>
          <a:lstStyle/>
          <a:p>
            <a:r>
              <a:rPr lang="de-DE"/>
              <a:t>Public </a:t>
            </a:r>
            <a:r>
              <a:rPr lang="de-DE" err="1"/>
              <a:t>Sector</a:t>
            </a:r>
            <a:r>
              <a:rPr lang="de-DE"/>
              <a:t> &amp; Infrastructure</a:t>
            </a:r>
          </a:p>
        </p:txBody>
      </p:sp>
      <p:sp>
        <p:nvSpPr>
          <p:cNvPr id="191" name="Datumsplatzhalter 190">
            <a:extLst>
              <a:ext uri="{FF2B5EF4-FFF2-40B4-BE49-F238E27FC236}">
                <a16:creationId xmlns:a16="http://schemas.microsoft.com/office/drawing/2014/main" id="{1F09D409-D21A-4B50-B9D8-D9C8C3EEB1BD}"/>
              </a:ext>
            </a:extLst>
          </p:cNvPr>
          <p:cNvSpPr>
            <a:spLocks noGrp="1"/>
          </p:cNvSpPr>
          <p:nvPr>
            <p:ph type="dt" sz="half" idx="10"/>
          </p:nvPr>
        </p:nvSpPr>
        <p:spPr/>
        <p:txBody>
          <a:bodyPr/>
          <a:lstStyle/>
          <a:p>
            <a:r>
              <a:rPr lang="en-US"/>
              <a:t>© 2019 HERE | Directions Japan 2019</a:t>
            </a:r>
          </a:p>
        </p:txBody>
      </p:sp>
      <p:sp>
        <p:nvSpPr>
          <p:cNvPr id="3" name="Fußzeilenplatzhalter 2">
            <a:extLst>
              <a:ext uri="{FF2B5EF4-FFF2-40B4-BE49-F238E27FC236}">
                <a16:creationId xmlns:a16="http://schemas.microsoft.com/office/drawing/2014/main" id="{F986AA27-6FFD-4730-A340-761DE576DB0D}"/>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B1972F5A-98D5-4D55-B09C-3E65CD4EE940}"/>
              </a:ext>
            </a:extLst>
          </p:cNvPr>
          <p:cNvSpPr>
            <a:spLocks noGrp="1"/>
          </p:cNvSpPr>
          <p:nvPr>
            <p:ph type="sldNum" sz="quarter" idx="12"/>
          </p:nvPr>
        </p:nvSpPr>
        <p:spPr/>
        <p:txBody>
          <a:bodyPr/>
          <a:lstStyle/>
          <a:p>
            <a:fld id="{C01CAAA5-CA10-431C-B0CA-C8BF8493446D}" type="slidenum">
              <a:rPr lang="en-US" smtClean="0"/>
              <a:t>53</a:t>
            </a:fld>
            <a:endParaRPr lang="en-US"/>
          </a:p>
        </p:txBody>
      </p:sp>
      <p:sp>
        <p:nvSpPr>
          <p:cNvPr id="8" name="Subtitle 7">
            <a:extLst>
              <a:ext uri="{FF2B5EF4-FFF2-40B4-BE49-F238E27FC236}">
                <a16:creationId xmlns:a16="http://schemas.microsoft.com/office/drawing/2014/main" id="{6348F647-5018-4D6A-82FF-F00E8D29CC72}"/>
              </a:ext>
            </a:extLst>
          </p:cNvPr>
          <p:cNvSpPr>
            <a:spLocks noGrp="1"/>
          </p:cNvSpPr>
          <p:nvPr>
            <p:ph type="subTitle" idx="1"/>
          </p:nvPr>
        </p:nvSpPr>
        <p:spPr/>
        <p:txBody>
          <a:bodyPr/>
          <a:lstStyle/>
          <a:p>
            <a:r>
              <a:rPr lang="de-DE"/>
              <a:t>Use </a:t>
            </a:r>
            <a:r>
              <a:rPr lang="de-DE" err="1"/>
              <a:t>cases</a:t>
            </a:r>
            <a:endParaRPr lang="en-US"/>
          </a:p>
        </p:txBody>
      </p:sp>
      <p:grpSp>
        <p:nvGrpSpPr>
          <p:cNvPr id="55" name="Group 6">
            <a:extLst>
              <a:ext uri="{FF2B5EF4-FFF2-40B4-BE49-F238E27FC236}">
                <a16:creationId xmlns:a16="http://schemas.microsoft.com/office/drawing/2014/main" id="{9E4DAAB9-BBC8-4D4B-866A-A73DF57AE057}"/>
              </a:ext>
            </a:extLst>
          </p:cNvPr>
          <p:cNvGrpSpPr/>
          <p:nvPr/>
        </p:nvGrpSpPr>
        <p:grpSpPr bwMode="gray">
          <a:xfrm>
            <a:off x="11221306" y="6169107"/>
            <a:ext cx="475313" cy="441447"/>
            <a:chOff x="1012825" y="-171450"/>
            <a:chExt cx="8281988" cy="7691438"/>
          </a:xfrm>
          <a:solidFill>
            <a:schemeClr val="bg1"/>
          </a:solidFill>
        </p:grpSpPr>
        <p:sp>
          <p:nvSpPr>
            <p:cNvPr id="56" name="Freeform 1">
              <a:extLst>
                <a:ext uri="{FF2B5EF4-FFF2-40B4-BE49-F238E27FC236}">
                  <a16:creationId xmlns:a16="http://schemas.microsoft.com/office/drawing/2014/main" id="{F6A45C01-C398-47A9-B798-0DDDA9D1096A}"/>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57" name="Freeform 2">
              <a:extLst>
                <a:ext uri="{FF2B5EF4-FFF2-40B4-BE49-F238E27FC236}">
                  <a16:creationId xmlns:a16="http://schemas.microsoft.com/office/drawing/2014/main" id="{0D4400B8-73A9-4B09-8087-201BD0F20CDB}"/>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
        <p:nvSpPr>
          <p:cNvPr id="58" name="Textplatzhalter 6">
            <a:extLst>
              <a:ext uri="{FF2B5EF4-FFF2-40B4-BE49-F238E27FC236}">
                <a16:creationId xmlns:a16="http://schemas.microsoft.com/office/drawing/2014/main" id="{97ABE97B-46A4-4FE6-9640-1D401BB661E1}"/>
              </a:ext>
            </a:extLst>
          </p:cNvPr>
          <p:cNvSpPr txBox="1">
            <a:spLocks/>
          </p:cNvSpPr>
          <p:nvPr/>
        </p:nvSpPr>
        <p:spPr bwMode="gray">
          <a:xfrm>
            <a:off x="6729562" y="801312"/>
            <a:ext cx="2893176" cy="650485"/>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endParaRPr lang="en-US" dirty="0"/>
          </a:p>
          <a:p>
            <a:pPr algn="ctr">
              <a:lnSpc>
                <a:spcPct val="100000"/>
              </a:lnSpc>
            </a:pPr>
            <a:r>
              <a:rPr lang="en-US" dirty="0"/>
              <a:t>Hamburg</a:t>
            </a:r>
          </a:p>
          <a:p>
            <a:pPr algn="ctr"/>
            <a:br>
              <a:rPr lang="en-US" sz="1800" dirty="0">
                <a:gradFill>
                  <a:gsLst>
                    <a:gs pos="7000">
                      <a:schemeClr val="accent1">
                        <a:alpha val="90000"/>
                      </a:schemeClr>
                    </a:gs>
                    <a:gs pos="100000">
                      <a:schemeClr val="tx2">
                        <a:alpha val="90000"/>
                      </a:schemeClr>
                    </a:gs>
                  </a:gsLst>
                  <a:lin ang="5400000" scaled="1"/>
                </a:gradFill>
              </a:rPr>
            </a:br>
            <a:br>
              <a:rPr lang="en-US" sz="1800" dirty="0">
                <a:gradFill>
                  <a:gsLst>
                    <a:gs pos="7000">
                      <a:schemeClr val="accent1">
                        <a:alpha val="90000"/>
                      </a:schemeClr>
                    </a:gs>
                    <a:gs pos="100000">
                      <a:schemeClr val="tx2">
                        <a:alpha val="90000"/>
                      </a:schemeClr>
                    </a:gs>
                  </a:gsLst>
                  <a:lin ang="5400000" scaled="1"/>
                </a:gradFill>
              </a:rPr>
            </a:br>
            <a:br>
              <a:rPr lang="en-US" sz="1800" dirty="0">
                <a:gradFill>
                  <a:gsLst>
                    <a:gs pos="7000">
                      <a:schemeClr val="accent1">
                        <a:alpha val="90000"/>
                      </a:schemeClr>
                    </a:gs>
                    <a:gs pos="100000">
                      <a:schemeClr val="tx2">
                        <a:alpha val="90000"/>
                      </a:schemeClr>
                    </a:gs>
                  </a:gsLst>
                  <a:lin ang="5400000" scaled="1"/>
                </a:gradFill>
              </a:rPr>
            </a:br>
            <a:endParaRPr lang="en-US" sz="1800" dirty="0">
              <a:gradFill>
                <a:gsLst>
                  <a:gs pos="7000">
                    <a:schemeClr val="accent1">
                      <a:alpha val="90000"/>
                    </a:schemeClr>
                  </a:gs>
                  <a:gs pos="100000">
                    <a:schemeClr val="tx2">
                      <a:alpha val="90000"/>
                    </a:schemeClr>
                  </a:gs>
                </a:gsLst>
                <a:lin ang="5400000" scaled="1"/>
              </a:gradFill>
            </a:endParaRPr>
          </a:p>
          <a:p>
            <a:pPr algn="ctr"/>
            <a:endParaRPr lang="de-DE" sz="1800" dirty="0">
              <a:gradFill>
                <a:gsLst>
                  <a:gs pos="7000">
                    <a:schemeClr val="accent1">
                      <a:alpha val="90000"/>
                    </a:schemeClr>
                  </a:gs>
                  <a:gs pos="100000">
                    <a:schemeClr val="tx2">
                      <a:alpha val="90000"/>
                    </a:schemeClr>
                  </a:gs>
                </a:gsLst>
                <a:lin ang="5400000" scaled="1"/>
              </a:gradFill>
            </a:endParaRPr>
          </a:p>
        </p:txBody>
      </p:sp>
      <p:sp>
        <p:nvSpPr>
          <p:cNvPr id="73" name="Freeform: Shape 103">
            <a:extLst>
              <a:ext uri="{FF2B5EF4-FFF2-40B4-BE49-F238E27FC236}">
                <a16:creationId xmlns:a16="http://schemas.microsoft.com/office/drawing/2014/main" id="{CA97CDD9-4AE1-479F-9799-95451B067D33}"/>
              </a:ext>
            </a:extLst>
          </p:cNvPr>
          <p:cNvSpPr/>
          <p:nvPr/>
        </p:nvSpPr>
        <p:spPr bwMode="gray">
          <a:xfrm>
            <a:off x="7938305" y="638089"/>
            <a:ext cx="407904" cy="340346"/>
          </a:xfrm>
          <a:custGeom>
            <a:avLst/>
            <a:gdLst>
              <a:gd name="connsiteX0" fmla="*/ 2043184 w 2261418"/>
              <a:gd name="connsiteY0" fmla="*/ 1296942 h 1886878"/>
              <a:gd name="connsiteX1" fmla="*/ 2261418 w 2261418"/>
              <a:gd name="connsiteY1" fmla="*/ 1296942 h 1886878"/>
              <a:gd name="connsiteX2" fmla="*/ 2261418 w 2261418"/>
              <a:gd name="connsiteY2" fmla="*/ 1886878 h 1886878"/>
              <a:gd name="connsiteX3" fmla="*/ 2043184 w 2261418"/>
              <a:gd name="connsiteY3" fmla="*/ 1886878 h 1886878"/>
              <a:gd name="connsiteX4" fmla="*/ 1566886 w 2261418"/>
              <a:gd name="connsiteY4" fmla="*/ 1296942 h 1886878"/>
              <a:gd name="connsiteX5" fmla="*/ 1942098 w 2261418"/>
              <a:gd name="connsiteY5" fmla="*/ 1296942 h 1886878"/>
              <a:gd name="connsiteX6" fmla="*/ 1942098 w 2261418"/>
              <a:gd name="connsiteY6" fmla="*/ 1886878 h 1886878"/>
              <a:gd name="connsiteX7" fmla="*/ 1566886 w 2261418"/>
              <a:gd name="connsiteY7" fmla="*/ 1886878 h 1886878"/>
              <a:gd name="connsiteX8" fmla="*/ 1090587 w 2261418"/>
              <a:gd name="connsiteY8" fmla="*/ 1296942 h 1886878"/>
              <a:gd name="connsiteX9" fmla="*/ 1465799 w 2261418"/>
              <a:gd name="connsiteY9" fmla="*/ 1296942 h 1886878"/>
              <a:gd name="connsiteX10" fmla="*/ 1465799 w 2261418"/>
              <a:gd name="connsiteY10" fmla="*/ 1886878 h 1886878"/>
              <a:gd name="connsiteX11" fmla="*/ 1090587 w 2261418"/>
              <a:gd name="connsiteY11" fmla="*/ 1886878 h 1886878"/>
              <a:gd name="connsiteX12" fmla="*/ 614288 w 2261418"/>
              <a:gd name="connsiteY12" fmla="*/ 1296942 h 1886878"/>
              <a:gd name="connsiteX13" fmla="*/ 989500 w 2261418"/>
              <a:gd name="connsiteY13" fmla="*/ 1296942 h 1886878"/>
              <a:gd name="connsiteX14" fmla="*/ 989500 w 2261418"/>
              <a:gd name="connsiteY14" fmla="*/ 1886878 h 1886878"/>
              <a:gd name="connsiteX15" fmla="*/ 614288 w 2261418"/>
              <a:gd name="connsiteY15" fmla="*/ 1886878 h 1886878"/>
              <a:gd name="connsiteX16" fmla="*/ 294968 w 2261418"/>
              <a:gd name="connsiteY16" fmla="*/ 1296942 h 1886878"/>
              <a:gd name="connsiteX17" fmla="*/ 513202 w 2261418"/>
              <a:gd name="connsiteY17" fmla="*/ 1296942 h 1886878"/>
              <a:gd name="connsiteX18" fmla="*/ 513202 w 2261418"/>
              <a:gd name="connsiteY18" fmla="*/ 1886878 h 1886878"/>
              <a:gd name="connsiteX19" fmla="*/ 294968 w 2261418"/>
              <a:gd name="connsiteY19" fmla="*/ 1886878 h 1886878"/>
              <a:gd name="connsiteX20" fmla="*/ 0 w 2261418"/>
              <a:gd name="connsiteY20" fmla="*/ 1296942 h 1886878"/>
              <a:gd name="connsiteX21" fmla="*/ 218234 w 2261418"/>
              <a:gd name="connsiteY21" fmla="*/ 1296942 h 1886878"/>
              <a:gd name="connsiteX22" fmla="*/ 218234 w 2261418"/>
              <a:gd name="connsiteY22" fmla="*/ 1886878 h 1886878"/>
              <a:gd name="connsiteX23" fmla="*/ 0 w 2261418"/>
              <a:gd name="connsiteY23" fmla="*/ 1886878 h 1886878"/>
              <a:gd name="connsiteX24" fmla="*/ 218234 w 2261418"/>
              <a:gd name="connsiteY24" fmla="*/ 38122 h 1886878"/>
              <a:gd name="connsiteX25" fmla="*/ 218234 w 2261418"/>
              <a:gd name="connsiteY25" fmla="*/ 1218285 h 1886878"/>
              <a:gd name="connsiteX26" fmla="*/ 0 w 2261418"/>
              <a:gd name="connsiteY26" fmla="*/ 1218285 h 1886878"/>
              <a:gd name="connsiteX27" fmla="*/ 0 w 2261418"/>
              <a:gd name="connsiteY27" fmla="*/ 128444 h 1886878"/>
              <a:gd name="connsiteX28" fmla="*/ 43119 w 2261418"/>
              <a:gd name="connsiteY28" fmla="*/ 123508 h 1886878"/>
              <a:gd name="connsiteX29" fmla="*/ 214540 w 2261418"/>
              <a:gd name="connsiteY29" fmla="*/ 41584 h 1886878"/>
              <a:gd name="connsiteX30" fmla="*/ 294967 w 2261418"/>
              <a:gd name="connsiteY30" fmla="*/ 0 h 1886878"/>
              <a:gd name="connsiteX31" fmla="*/ 331263 w 2261418"/>
              <a:gd name="connsiteY31" fmla="*/ 42748 h 1886878"/>
              <a:gd name="connsiteX32" fmla="*/ 688041 w 2261418"/>
              <a:gd name="connsiteY32" fmla="*/ 186352 h 1886878"/>
              <a:gd name="connsiteX33" fmla="*/ 884439 w 2261418"/>
              <a:gd name="connsiteY33" fmla="*/ 147822 h 1886878"/>
              <a:gd name="connsiteX34" fmla="*/ 935135 w 2261418"/>
              <a:gd name="connsiteY34" fmla="*/ 121083 h 1886878"/>
              <a:gd name="connsiteX35" fmla="*/ 953402 w 2261418"/>
              <a:gd name="connsiteY35" fmla="*/ 169683 h 1886878"/>
              <a:gd name="connsiteX36" fmla="*/ 1360745 w 2261418"/>
              <a:gd name="connsiteY36" fmla="*/ 472651 h 1886878"/>
              <a:gd name="connsiteX37" fmla="*/ 1597827 w 2261418"/>
              <a:gd name="connsiteY37" fmla="*/ 389281 h 1886878"/>
              <a:gd name="connsiteX38" fmla="*/ 1633493 w 2261418"/>
              <a:gd name="connsiteY38" fmla="*/ 356628 h 1886878"/>
              <a:gd name="connsiteX39" fmla="*/ 1733207 w 2261418"/>
              <a:gd name="connsiteY39" fmla="*/ 403255 h 1886878"/>
              <a:gd name="connsiteX40" fmla="*/ 2047034 w 2261418"/>
              <a:gd name="connsiteY40" fmla="*/ 457839 h 1886878"/>
              <a:gd name="connsiteX41" fmla="*/ 2209521 w 2261418"/>
              <a:gd name="connsiteY41" fmla="*/ 443728 h 1886878"/>
              <a:gd name="connsiteX42" fmla="*/ 2261418 w 2261418"/>
              <a:gd name="connsiteY42" fmla="*/ 429849 h 1886878"/>
              <a:gd name="connsiteX43" fmla="*/ 2261418 w 2261418"/>
              <a:gd name="connsiteY43" fmla="*/ 1218285 h 1886878"/>
              <a:gd name="connsiteX44" fmla="*/ 294967 w 2261418"/>
              <a:gd name="connsiteY44" fmla="*/ 1218285 h 188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61418" h="1886878">
                <a:moveTo>
                  <a:pt x="2043184" y="1296942"/>
                </a:moveTo>
                <a:lnTo>
                  <a:pt x="2261418" y="1296942"/>
                </a:lnTo>
                <a:lnTo>
                  <a:pt x="2261418" y="1886878"/>
                </a:lnTo>
                <a:lnTo>
                  <a:pt x="2043184" y="1886878"/>
                </a:lnTo>
                <a:close/>
                <a:moveTo>
                  <a:pt x="1566886" y="1296942"/>
                </a:moveTo>
                <a:lnTo>
                  <a:pt x="1942098" y="1296942"/>
                </a:lnTo>
                <a:lnTo>
                  <a:pt x="1942098" y="1886878"/>
                </a:lnTo>
                <a:lnTo>
                  <a:pt x="1566886" y="1886878"/>
                </a:lnTo>
                <a:close/>
                <a:moveTo>
                  <a:pt x="1090587" y="1296942"/>
                </a:moveTo>
                <a:lnTo>
                  <a:pt x="1465799" y="1296942"/>
                </a:lnTo>
                <a:lnTo>
                  <a:pt x="1465799" y="1886878"/>
                </a:lnTo>
                <a:lnTo>
                  <a:pt x="1090587" y="1886878"/>
                </a:lnTo>
                <a:close/>
                <a:moveTo>
                  <a:pt x="614288" y="1296942"/>
                </a:moveTo>
                <a:lnTo>
                  <a:pt x="989500" y="1296942"/>
                </a:lnTo>
                <a:lnTo>
                  <a:pt x="989500" y="1886878"/>
                </a:lnTo>
                <a:lnTo>
                  <a:pt x="614288" y="1886878"/>
                </a:lnTo>
                <a:close/>
                <a:moveTo>
                  <a:pt x="294968" y="1296942"/>
                </a:moveTo>
                <a:lnTo>
                  <a:pt x="513202" y="1296942"/>
                </a:lnTo>
                <a:lnTo>
                  <a:pt x="513202" y="1886878"/>
                </a:lnTo>
                <a:lnTo>
                  <a:pt x="294968" y="1886878"/>
                </a:lnTo>
                <a:close/>
                <a:moveTo>
                  <a:pt x="0" y="1296942"/>
                </a:moveTo>
                <a:lnTo>
                  <a:pt x="218234" y="1296942"/>
                </a:lnTo>
                <a:lnTo>
                  <a:pt x="218234" y="1886878"/>
                </a:lnTo>
                <a:lnTo>
                  <a:pt x="0" y="1886878"/>
                </a:lnTo>
                <a:close/>
                <a:moveTo>
                  <a:pt x="218234" y="38122"/>
                </a:moveTo>
                <a:lnTo>
                  <a:pt x="218234" y="1218285"/>
                </a:lnTo>
                <a:lnTo>
                  <a:pt x="0" y="1218285"/>
                </a:lnTo>
                <a:lnTo>
                  <a:pt x="0" y="128444"/>
                </a:lnTo>
                <a:lnTo>
                  <a:pt x="43119" y="123508"/>
                </a:lnTo>
                <a:cubicBezTo>
                  <a:pt x="105535" y="109002"/>
                  <a:pt x="163532" y="80721"/>
                  <a:pt x="214540" y="41584"/>
                </a:cubicBezTo>
                <a:close/>
                <a:moveTo>
                  <a:pt x="294967" y="0"/>
                </a:moveTo>
                <a:lnTo>
                  <a:pt x="331263" y="42748"/>
                </a:lnTo>
                <a:cubicBezTo>
                  <a:pt x="422571" y="131474"/>
                  <a:pt x="548711" y="186352"/>
                  <a:pt x="688041" y="186352"/>
                </a:cubicBezTo>
                <a:cubicBezTo>
                  <a:pt x="757707" y="186352"/>
                  <a:pt x="824074" y="172633"/>
                  <a:pt x="884439" y="147822"/>
                </a:cubicBezTo>
                <a:lnTo>
                  <a:pt x="935135" y="121083"/>
                </a:lnTo>
                <a:lnTo>
                  <a:pt x="953402" y="169683"/>
                </a:lnTo>
                <a:cubicBezTo>
                  <a:pt x="1036939" y="351319"/>
                  <a:pt x="1188117" y="472651"/>
                  <a:pt x="1360745" y="472651"/>
                </a:cubicBezTo>
                <a:cubicBezTo>
                  <a:pt x="1447060" y="472651"/>
                  <a:pt x="1528012" y="442318"/>
                  <a:pt x="1597827" y="389281"/>
                </a:cubicBezTo>
                <a:lnTo>
                  <a:pt x="1633493" y="356628"/>
                </a:lnTo>
                <a:lnTo>
                  <a:pt x="1733207" y="403255"/>
                </a:lnTo>
                <a:cubicBezTo>
                  <a:pt x="1829665" y="438403"/>
                  <a:pt x="1935715" y="457839"/>
                  <a:pt x="2047034" y="457839"/>
                </a:cubicBezTo>
                <a:cubicBezTo>
                  <a:pt x="2102694" y="457839"/>
                  <a:pt x="2157036" y="452980"/>
                  <a:pt x="2209521" y="443728"/>
                </a:cubicBezTo>
                <a:lnTo>
                  <a:pt x="2261418" y="429849"/>
                </a:lnTo>
                <a:lnTo>
                  <a:pt x="2261418" y="1218285"/>
                </a:lnTo>
                <a:lnTo>
                  <a:pt x="294967" y="1218285"/>
                </a:ln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err="1"/>
          </a:p>
        </p:txBody>
      </p:sp>
      <p:sp>
        <p:nvSpPr>
          <p:cNvPr id="74" name="Textplatzhalter 6">
            <a:extLst>
              <a:ext uri="{FF2B5EF4-FFF2-40B4-BE49-F238E27FC236}">
                <a16:creationId xmlns:a16="http://schemas.microsoft.com/office/drawing/2014/main" id="{A244F1A2-C44A-4E5D-9F9F-9EFB74F88874}"/>
              </a:ext>
            </a:extLst>
          </p:cNvPr>
          <p:cNvSpPr txBox="1">
            <a:spLocks/>
          </p:cNvSpPr>
          <p:nvPr/>
        </p:nvSpPr>
        <p:spPr bwMode="gray">
          <a:xfrm>
            <a:off x="8040918" y="816282"/>
            <a:ext cx="2893169" cy="563134"/>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endParaRPr lang="en-US"/>
          </a:p>
          <a:p>
            <a:pPr algn="ctr">
              <a:lnSpc>
                <a:spcPct val="100000"/>
              </a:lnSpc>
            </a:pPr>
            <a:r>
              <a:rPr lang="en-US"/>
              <a:t>Dubai</a:t>
            </a:r>
          </a:p>
          <a:p>
            <a:pPr algn="ctr" defTabSz="457200">
              <a:defRPr/>
            </a:pPr>
            <a:br>
              <a:rPr lang="en-US" sz="900">
                <a:solidFill>
                  <a:schemeClr val="bg1"/>
                </a:solidFill>
                <a:latin typeface="+mn-lt"/>
              </a:rPr>
            </a:br>
            <a:br>
              <a:rPr lang="en-US" sz="900">
                <a:solidFill>
                  <a:schemeClr val="bg1"/>
                </a:solidFill>
                <a:latin typeface="+mn-lt"/>
              </a:rPr>
            </a:br>
            <a:br>
              <a:rPr lang="en-US" sz="900">
                <a:solidFill>
                  <a:schemeClr val="bg1"/>
                </a:solidFill>
                <a:latin typeface="+mn-lt"/>
              </a:rPr>
            </a:br>
            <a:endParaRPr lang="en-US" sz="900">
              <a:solidFill>
                <a:schemeClr val="bg1"/>
              </a:solidFill>
              <a:latin typeface="+mn-lt"/>
            </a:endParaRPr>
          </a:p>
          <a:p>
            <a:pPr algn="ctr"/>
            <a:endParaRPr lang="de-DE" sz="1800">
              <a:gradFill>
                <a:gsLst>
                  <a:gs pos="7000">
                    <a:schemeClr val="accent1">
                      <a:alpha val="90000"/>
                    </a:schemeClr>
                  </a:gs>
                  <a:gs pos="100000">
                    <a:schemeClr val="tx2">
                      <a:alpha val="90000"/>
                    </a:schemeClr>
                  </a:gs>
                </a:gsLst>
                <a:lin ang="5400000" scaled="1"/>
              </a:gradFill>
            </a:endParaRPr>
          </a:p>
        </p:txBody>
      </p:sp>
      <p:sp>
        <p:nvSpPr>
          <p:cNvPr id="96" name="Freeform: Shape 12">
            <a:extLst>
              <a:ext uri="{FF2B5EF4-FFF2-40B4-BE49-F238E27FC236}">
                <a16:creationId xmlns:a16="http://schemas.microsoft.com/office/drawing/2014/main" id="{FAD05FAE-4157-41D2-890D-0B5BB7BD1B32}"/>
              </a:ext>
            </a:extLst>
          </p:cNvPr>
          <p:cNvSpPr/>
          <p:nvPr/>
        </p:nvSpPr>
        <p:spPr>
          <a:xfrm>
            <a:off x="9355391" y="628120"/>
            <a:ext cx="264225" cy="363664"/>
          </a:xfrm>
          <a:custGeom>
            <a:avLst/>
            <a:gdLst>
              <a:gd name="connsiteX0" fmla="*/ 3325092 w 3543300"/>
              <a:gd name="connsiteY0" fmla="*/ 4433459 h 4876800"/>
              <a:gd name="connsiteX1" fmla="*/ 3081919 w 3543300"/>
              <a:gd name="connsiteY1" fmla="*/ 4433459 h 4876800"/>
              <a:gd name="connsiteX2" fmla="*/ 3084138 w 3543300"/>
              <a:gd name="connsiteY2" fmla="*/ 4427030 h 4876800"/>
              <a:gd name="connsiteX3" fmla="*/ 3179902 w 3543300"/>
              <a:gd name="connsiteY3" fmla="*/ 3627235 h 4876800"/>
              <a:gd name="connsiteX4" fmla="*/ 3115170 w 3543300"/>
              <a:gd name="connsiteY4" fmla="*/ 2998346 h 4876800"/>
              <a:gd name="connsiteX5" fmla="*/ 1766288 w 3543300"/>
              <a:gd name="connsiteY5" fmla="*/ 878710 h 4876800"/>
              <a:gd name="connsiteX6" fmla="*/ 1108367 w 3543300"/>
              <a:gd name="connsiteY6" fmla="*/ 510064 h 4876800"/>
              <a:gd name="connsiteX7" fmla="*/ 1108367 w 3543300"/>
              <a:gd name="connsiteY7" fmla="*/ 221675 h 4876800"/>
              <a:gd name="connsiteX8" fmla="*/ 886692 w 3543300"/>
              <a:gd name="connsiteY8" fmla="*/ 0 h 4876800"/>
              <a:gd name="connsiteX9" fmla="*/ 665016 w 3543300"/>
              <a:gd name="connsiteY9" fmla="*/ 221675 h 4876800"/>
              <a:gd name="connsiteX10" fmla="*/ 665016 w 3543300"/>
              <a:gd name="connsiteY10" fmla="*/ 665016 h 4876800"/>
              <a:gd name="connsiteX11" fmla="*/ 665016 w 3543300"/>
              <a:gd name="connsiteY11" fmla="*/ 4433450 h 4876800"/>
              <a:gd name="connsiteX12" fmla="*/ 221675 w 3543300"/>
              <a:gd name="connsiteY12" fmla="*/ 4433450 h 4876800"/>
              <a:gd name="connsiteX13" fmla="*/ 0 w 3543300"/>
              <a:gd name="connsiteY13" fmla="*/ 4655125 h 4876800"/>
              <a:gd name="connsiteX14" fmla="*/ 221675 w 3543300"/>
              <a:gd name="connsiteY14" fmla="*/ 4876800 h 4876800"/>
              <a:gd name="connsiteX15" fmla="*/ 886692 w 3543300"/>
              <a:gd name="connsiteY15" fmla="*/ 4876800 h 4876800"/>
              <a:gd name="connsiteX16" fmla="*/ 2774680 w 3543300"/>
              <a:gd name="connsiteY16" fmla="*/ 4876800 h 4876800"/>
              <a:gd name="connsiteX17" fmla="*/ 3325092 w 3543300"/>
              <a:gd name="connsiteY17" fmla="*/ 4876800 h 4876800"/>
              <a:gd name="connsiteX18" fmla="*/ 3546767 w 3543300"/>
              <a:gd name="connsiteY18" fmla="*/ 4655125 h 4876800"/>
              <a:gd name="connsiteX19" fmla="*/ 3325092 w 3543300"/>
              <a:gd name="connsiteY19" fmla="*/ 4433459 h 4876800"/>
              <a:gd name="connsiteX20" fmla="*/ 1551708 w 3543300"/>
              <a:gd name="connsiteY20" fmla="*/ 2216725 h 4876800"/>
              <a:gd name="connsiteX21" fmla="*/ 1995049 w 3543300"/>
              <a:gd name="connsiteY21" fmla="*/ 2216725 h 4876800"/>
              <a:gd name="connsiteX22" fmla="*/ 2216725 w 3543300"/>
              <a:gd name="connsiteY22" fmla="*/ 2438400 h 4876800"/>
              <a:gd name="connsiteX23" fmla="*/ 1995049 w 3543300"/>
              <a:gd name="connsiteY23" fmla="*/ 2660076 h 4876800"/>
              <a:gd name="connsiteX24" fmla="*/ 1551708 w 3543300"/>
              <a:gd name="connsiteY24" fmla="*/ 2660076 h 4876800"/>
              <a:gd name="connsiteX25" fmla="*/ 1330033 w 3543300"/>
              <a:gd name="connsiteY25" fmla="*/ 2438400 h 4876800"/>
              <a:gd name="connsiteX26" fmla="*/ 1551708 w 3543300"/>
              <a:gd name="connsiteY26" fmla="*/ 2216725 h 4876800"/>
              <a:gd name="connsiteX27" fmla="*/ 2216725 w 3543300"/>
              <a:gd name="connsiteY27" fmla="*/ 3990108 h 4876800"/>
              <a:gd name="connsiteX28" fmla="*/ 1551708 w 3543300"/>
              <a:gd name="connsiteY28" fmla="*/ 3990108 h 4876800"/>
              <a:gd name="connsiteX29" fmla="*/ 1330033 w 3543300"/>
              <a:gd name="connsiteY29" fmla="*/ 3768433 h 4876800"/>
              <a:gd name="connsiteX30" fmla="*/ 1551708 w 3543300"/>
              <a:gd name="connsiteY30" fmla="*/ 3546758 h 4876800"/>
              <a:gd name="connsiteX31" fmla="*/ 2216725 w 3543300"/>
              <a:gd name="connsiteY31" fmla="*/ 3546758 h 4876800"/>
              <a:gd name="connsiteX32" fmla="*/ 2438400 w 3543300"/>
              <a:gd name="connsiteY32" fmla="*/ 3768433 h 4876800"/>
              <a:gd name="connsiteX33" fmla="*/ 2216725 w 3543300"/>
              <a:gd name="connsiteY33" fmla="*/ 3990108 h 4876800"/>
              <a:gd name="connsiteX34" fmla="*/ 2216725 w 3543300"/>
              <a:gd name="connsiteY34" fmla="*/ 3325092 h 4876800"/>
              <a:gd name="connsiteX35" fmla="*/ 1551708 w 3543300"/>
              <a:gd name="connsiteY35" fmla="*/ 3325092 h 4876800"/>
              <a:gd name="connsiteX36" fmla="*/ 1330033 w 3543300"/>
              <a:gd name="connsiteY36" fmla="*/ 3103417 h 4876800"/>
              <a:gd name="connsiteX37" fmla="*/ 1551708 w 3543300"/>
              <a:gd name="connsiteY37" fmla="*/ 2881741 h 4876800"/>
              <a:gd name="connsiteX38" fmla="*/ 2216725 w 3543300"/>
              <a:gd name="connsiteY38" fmla="*/ 2881741 h 4876800"/>
              <a:gd name="connsiteX39" fmla="*/ 2438400 w 3543300"/>
              <a:gd name="connsiteY39" fmla="*/ 3103417 h 4876800"/>
              <a:gd name="connsiteX40" fmla="*/ 2216725 w 3543300"/>
              <a:gd name="connsiteY40" fmla="*/ 332509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43300" h="4876800">
                <a:moveTo>
                  <a:pt x="3325092" y="4433459"/>
                </a:moveTo>
                <a:lnTo>
                  <a:pt x="3081919" y="4433459"/>
                </a:lnTo>
                <a:lnTo>
                  <a:pt x="3084138" y="4427030"/>
                </a:lnTo>
                <a:cubicBezTo>
                  <a:pt x="3147536" y="4165016"/>
                  <a:pt x="3179902" y="3895906"/>
                  <a:pt x="3179902" y="3627235"/>
                </a:cubicBezTo>
                <a:cubicBezTo>
                  <a:pt x="3179902" y="3416865"/>
                  <a:pt x="3158176" y="3205172"/>
                  <a:pt x="3115170" y="2998346"/>
                </a:cubicBezTo>
                <a:cubicBezTo>
                  <a:pt x="2932291" y="2118751"/>
                  <a:pt x="2453259" y="1365952"/>
                  <a:pt x="1766288" y="878710"/>
                </a:cubicBezTo>
                <a:cubicBezTo>
                  <a:pt x="1678953" y="816864"/>
                  <a:pt x="1403633" y="630441"/>
                  <a:pt x="1108367" y="510064"/>
                </a:cubicBezTo>
                <a:lnTo>
                  <a:pt x="1108367" y="221675"/>
                </a:lnTo>
                <a:cubicBezTo>
                  <a:pt x="1108367" y="99308"/>
                  <a:pt x="1009059" y="0"/>
                  <a:pt x="886692" y="0"/>
                </a:cubicBezTo>
                <a:cubicBezTo>
                  <a:pt x="764324" y="0"/>
                  <a:pt x="665016" y="99308"/>
                  <a:pt x="665016" y="221675"/>
                </a:cubicBezTo>
                <a:lnTo>
                  <a:pt x="665016" y="665016"/>
                </a:lnTo>
                <a:lnTo>
                  <a:pt x="665016" y="4433450"/>
                </a:lnTo>
                <a:lnTo>
                  <a:pt x="221675" y="4433450"/>
                </a:lnTo>
                <a:cubicBezTo>
                  <a:pt x="99308" y="4433450"/>
                  <a:pt x="0" y="4532757"/>
                  <a:pt x="0" y="4655125"/>
                </a:cubicBezTo>
                <a:cubicBezTo>
                  <a:pt x="0" y="4777493"/>
                  <a:pt x="99308" y="4876800"/>
                  <a:pt x="221675" y="4876800"/>
                </a:cubicBezTo>
                <a:lnTo>
                  <a:pt x="886692" y="4876800"/>
                </a:lnTo>
                <a:lnTo>
                  <a:pt x="2774680" y="4876800"/>
                </a:lnTo>
                <a:lnTo>
                  <a:pt x="3325092" y="4876800"/>
                </a:lnTo>
                <a:cubicBezTo>
                  <a:pt x="3447460" y="4876800"/>
                  <a:pt x="3546767" y="4777493"/>
                  <a:pt x="3546767" y="4655125"/>
                </a:cubicBezTo>
                <a:cubicBezTo>
                  <a:pt x="3546767" y="4532757"/>
                  <a:pt x="3447460" y="4433459"/>
                  <a:pt x="3325092" y="4433459"/>
                </a:cubicBezTo>
                <a:close/>
                <a:moveTo>
                  <a:pt x="1551708" y="2216725"/>
                </a:moveTo>
                <a:lnTo>
                  <a:pt x="1995049" y="2216725"/>
                </a:lnTo>
                <a:cubicBezTo>
                  <a:pt x="2117417" y="2216725"/>
                  <a:pt x="2216725" y="2316032"/>
                  <a:pt x="2216725" y="2438400"/>
                </a:cubicBezTo>
                <a:cubicBezTo>
                  <a:pt x="2216725" y="2560768"/>
                  <a:pt x="2117417" y="2660076"/>
                  <a:pt x="1995049" y="2660076"/>
                </a:cubicBezTo>
                <a:lnTo>
                  <a:pt x="1551708" y="2660076"/>
                </a:lnTo>
                <a:cubicBezTo>
                  <a:pt x="1429341" y="2660076"/>
                  <a:pt x="1330033" y="2560768"/>
                  <a:pt x="1330033" y="2438400"/>
                </a:cubicBezTo>
                <a:cubicBezTo>
                  <a:pt x="1330033" y="2316032"/>
                  <a:pt x="1429350" y="2216725"/>
                  <a:pt x="1551708" y="2216725"/>
                </a:cubicBezTo>
                <a:close/>
                <a:moveTo>
                  <a:pt x="2216725" y="3990108"/>
                </a:moveTo>
                <a:lnTo>
                  <a:pt x="1551708" y="3990108"/>
                </a:lnTo>
                <a:cubicBezTo>
                  <a:pt x="1429341" y="3990108"/>
                  <a:pt x="1330033" y="3890801"/>
                  <a:pt x="1330033" y="3768433"/>
                </a:cubicBezTo>
                <a:cubicBezTo>
                  <a:pt x="1330033" y="3646075"/>
                  <a:pt x="1429341" y="3546758"/>
                  <a:pt x="1551708" y="3546758"/>
                </a:cubicBezTo>
                <a:lnTo>
                  <a:pt x="2216725" y="3546758"/>
                </a:lnTo>
                <a:cubicBezTo>
                  <a:pt x="2339092" y="3546758"/>
                  <a:pt x="2438400" y="3646065"/>
                  <a:pt x="2438400" y="3768433"/>
                </a:cubicBezTo>
                <a:cubicBezTo>
                  <a:pt x="2438400" y="3890801"/>
                  <a:pt x="2339092" y="3990108"/>
                  <a:pt x="2216725" y="3990108"/>
                </a:cubicBezTo>
                <a:close/>
                <a:moveTo>
                  <a:pt x="2216725" y="3325092"/>
                </a:moveTo>
                <a:lnTo>
                  <a:pt x="1551708" y="3325092"/>
                </a:lnTo>
                <a:cubicBezTo>
                  <a:pt x="1429341" y="3325092"/>
                  <a:pt x="1330033" y="3225784"/>
                  <a:pt x="1330033" y="3103417"/>
                </a:cubicBezTo>
                <a:cubicBezTo>
                  <a:pt x="1330033" y="2981049"/>
                  <a:pt x="1429341" y="2881741"/>
                  <a:pt x="1551708" y="2881741"/>
                </a:cubicBezTo>
                <a:lnTo>
                  <a:pt x="2216725" y="2881741"/>
                </a:lnTo>
                <a:cubicBezTo>
                  <a:pt x="2339092" y="2881741"/>
                  <a:pt x="2438400" y="2981049"/>
                  <a:pt x="2438400" y="3103417"/>
                </a:cubicBezTo>
                <a:cubicBezTo>
                  <a:pt x="2438400" y="3225784"/>
                  <a:pt x="2339092" y="3325092"/>
                  <a:pt x="2216725" y="3325092"/>
                </a:cubicBez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Textplatzhalter 6">
            <a:extLst>
              <a:ext uri="{FF2B5EF4-FFF2-40B4-BE49-F238E27FC236}">
                <a16:creationId xmlns:a16="http://schemas.microsoft.com/office/drawing/2014/main" id="{8A9F9312-484A-4A85-A601-8F5BB4E05C90}"/>
              </a:ext>
            </a:extLst>
          </p:cNvPr>
          <p:cNvSpPr txBox="1">
            <a:spLocks/>
          </p:cNvSpPr>
          <p:nvPr/>
        </p:nvSpPr>
        <p:spPr bwMode="gray">
          <a:xfrm>
            <a:off x="5872333" y="799118"/>
            <a:ext cx="1779802" cy="346424"/>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endParaRPr lang="en-US" dirty="0">
              <a:solidFill>
                <a:schemeClr val="accent5"/>
              </a:solidFill>
            </a:endParaRPr>
          </a:p>
          <a:p>
            <a:pPr algn="ctr">
              <a:lnSpc>
                <a:spcPct val="100000"/>
              </a:lnSpc>
            </a:pPr>
            <a:r>
              <a:rPr lang="en-US" dirty="0">
                <a:solidFill>
                  <a:schemeClr val="accent5"/>
                </a:solidFill>
              </a:rPr>
              <a:t>Chicago</a:t>
            </a:r>
            <a:br>
              <a:rPr lang="en-US" dirty="0">
                <a:solidFill>
                  <a:schemeClr val="accent5"/>
                </a:solidFill>
              </a:rPr>
            </a:br>
            <a:br>
              <a:rPr lang="en-US" dirty="0">
                <a:solidFill>
                  <a:schemeClr val="accent5"/>
                </a:solidFill>
              </a:rPr>
            </a:br>
            <a:br>
              <a:rPr lang="en-US" dirty="0">
                <a:solidFill>
                  <a:schemeClr val="accent5"/>
                </a:solidFill>
              </a:rPr>
            </a:br>
            <a:endParaRPr lang="en-US" dirty="0">
              <a:solidFill>
                <a:schemeClr val="accent5"/>
              </a:solidFill>
            </a:endParaRPr>
          </a:p>
          <a:p>
            <a:pPr algn="ctr"/>
            <a:endParaRPr lang="de-DE" dirty="0">
              <a:solidFill>
                <a:schemeClr val="accent5"/>
              </a:solidFill>
            </a:endParaRPr>
          </a:p>
        </p:txBody>
      </p:sp>
      <p:sp>
        <p:nvSpPr>
          <p:cNvPr id="100" name="Freeform: Shape 8">
            <a:extLst>
              <a:ext uri="{FF2B5EF4-FFF2-40B4-BE49-F238E27FC236}">
                <a16:creationId xmlns:a16="http://schemas.microsoft.com/office/drawing/2014/main" id="{82DDFBA8-851F-4762-ACCE-DAF51A673F35}"/>
              </a:ext>
            </a:extLst>
          </p:cNvPr>
          <p:cNvSpPr/>
          <p:nvPr/>
        </p:nvSpPr>
        <p:spPr>
          <a:xfrm>
            <a:off x="6522069" y="731417"/>
            <a:ext cx="480332" cy="260806"/>
          </a:xfrm>
          <a:custGeom>
            <a:avLst/>
            <a:gdLst>
              <a:gd name="connsiteX0" fmla="*/ 4497372 w 4876800"/>
              <a:gd name="connsiteY0" fmla="*/ 2495026 h 2647950"/>
              <a:gd name="connsiteX1" fmla="*/ 4561170 w 4876800"/>
              <a:gd name="connsiteY1" fmla="*/ 2444925 h 2647950"/>
              <a:gd name="connsiteX2" fmla="*/ 4707760 w 4876800"/>
              <a:gd name="connsiteY2" fmla="*/ 1308097 h 2647950"/>
              <a:gd name="connsiteX3" fmla="*/ 3861950 w 4876800"/>
              <a:gd name="connsiteY3" fmla="*/ 443608 h 2647950"/>
              <a:gd name="connsiteX4" fmla="*/ 2438381 w 4876800"/>
              <a:gd name="connsiteY4" fmla="*/ 0 h 2647950"/>
              <a:gd name="connsiteX5" fmla="*/ 1014822 w 4876800"/>
              <a:gd name="connsiteY5" fmla="*/ 443608 h 2647950"/>
              <a:gd name="connsiteX6" fmla="*/ 169012 w 4876800"/>
              <a:gd name="connsiteY6" fmla="*/ 1308097 h 2647950"/>
              <a:gd name="connsiteX7" fmla="*/ 315592 w 4876800"/>
              <a:gd name="connsiteY7" fmla="*/ 2444934 h 2647950"/>
              <a:gd name="connsiteX8" fmla="*/ 379562 w 4876800"/>
              <a:gd name="connsiteY8" fmla="*/ 2495036 h 2647950"/>
              <a:gd name="connsiteX9" fmla="*/ 0 w 4876800"/>
              <a:gd name="connsiteY9" fmla="*/ 2495036 h 2647950"/>
              <a:gd name="connsiteX10" fmla="*/ 0 w 4876800"/>
              <a:gd name="connsiteY10" fmla="*/ 2654208 h 2647950"/>
              <a:gd name="connsiteX11" fmla="*/ 1662541 w 4876800"/>
              <a:gd name="connsiteY11" fmla="*/ 2654208 h 2647950"/>
              <a:gd name="connsiteX12" fmla="*/ 1662541 w 4876800"/>
              <a:gd name="connsiteY12" fmla="*/ 2495036 h 2647950"/>
              <a:gd name="connsiteX13" fmla="*/ 1387831 w 4876800"/>
              <a:gd name="connsiteY13" fmla="*/ 2495036 h 2647950"/>
              <a:gd name="connsiteX14" fmla="*/ 1616440 w 4876800"/>
              <a:gd name="connsiteY14" fmla="*/ 2354732 h 2647950"/>
              <a:gd name="connsiteX15" fmla="*/ 2438391 w 4876800"/>
              <a:gd name="connsiteY15" fmla="*/ 1989192 h 2647950"/>
              <a:gd name="connsiteX16" fmla="*/ 3260351 w 4876800"/>
              <a:gd name="connsiteY16" fmla="*/ 2354732 h 2647950"/>
              <a:gd name="connsiteX17" fmla="*/ 3488960 w 4876800"/>
              <a:gd name="connsiteY17" fmla="*/ 2495036 h 2647950"/>
              <a:gd name="connsiteX18" fmla="*/ 3214250 w 4876800"/>
              <a:gd name="connsiteY18" fmla="*/ 2495036 h 2647950"/>
              <a:gd name="connsiteX19" fmla="*/ 3214250 w 4876800"/>
              <a:gd name="connsiteY19" fmla="*/ 2654208 h 2647950"/>
              <a:gd name="connsiteX20" fmla="*/ 4876800 w 4876800"/>
              <a:gd name="connsiteY20" fmla="*/ 2654208 h 2647950"/>
              <a:gd name="connsiteX21" fmla="*/ 4876800 w 4876800"/>
              <a:gd name="connsiteY21" fmla="*/ 2495036 h 2647950"/>
              <a:gd name="connsiteX22" fmla="*/ 4497372 w 4876800"/>
              <a:gd name="connsiteY22" fmla="*/ 2495036 h 2647950"/>
              <a:gd name="connsiteX23" fmla="*/ 4017693 w 4876800"/>
              <a:gd name="connsiteY23" fmla="*/ 2495026 h 2647950"/>
              <a:gd name="connsiteX24" fmla="*/ 3980164 w 4876800"/>
              <a:gd name="connsiteY24" fmla="*/ 2495026 h 2647950"/>
              <a:gd name="connsiteX25" fmla="*/ 3685718 w 4876800"/>
              <a:gd name="connsiteY25" fmla="*/ 2421055 h 2647950"/>
              <a:gd name="connsiteX26" fmla="*/ 3345113 w 4876800"/>
              <a:gd name="connsiteY26" fmla="*/ 2220001 h 2647950"/>
              <a:gd name="connsiteX27" fmla="*/ 2438400 w 4876800"/>
              <a:gd name="connsiteY27" fmla="*/ 1830010 h 2647950"/>
              <a:gd name="connsiteX28" fmla="*/ 1936499 w 4876800"/>
              <a:gd name="connsiteY28" fmla="*/ 1981419 h 2647950"/>
              <a:gd name="connsiteX29" fmla="*/ 2466623 w 4876800"/>
              <a:gd name="connsiteY29" fmla="*/ 1628670 h 2647950"/>
              <a:gd name="connsiteX30" fmla="*/ 3163024 w 4876800"/>
              <a:gd name="connsiteY30" fmla="*/ 1859670 h 2647950"/>
              <a:gd name="connsiteX31" fmla="*/ 3265494 w 4876800"/>
              <a:gd name="connsiteY31" fmla="*/ 1737855 h 2647950"/>
              <a:gd name="connsiteX32" fmla="*/ 2434466 w 4876800"/>
              <a:gd name="connsiteY32" fmla="*/ 1472775 h 2647950"/>
              <a:gd name="connsiteX33" fmla="*/ 1610668 w 4876800"/>
              <a:gd name="connsiteY33" fmla="*/ 2170452 h 2647950"/>
              <a:gd name="connsiteX34" fmla="*/ 1531687 w 4876800"/>
              <a:gd name="connsiteY34" fmla="*/ 2220001 h 2647950"/>
              <a:gd name="connsiteX35" fmla="*/ 1191073 w 4876800"/>
              <a:gd name="connsiteY35" fmla="*/ 2421065 h 2647950"/>
              <a:gd name="connsiteX36" fmla="*/ 896236 w 4876800"/>
              <a:gd name="connsiteY36" fmla="*/ 2495036 h 2647950"/>
              <a:gd name="connsiteX37" fmla="*/ 859441 w 4876800"/>
              <a:gd name="connsiteY37" fmla="*/ 2495036 h 2647950"/>
              <a:gd name="connsiteX38" fmla="*/ 419681 w 4876800"/>
              <a:gd name="connsiteY38" fmla="*/ 2324529 h 2647950"/>
              <a:gd name="connsiteX39" fmla="*/ 300209 w 4876800"/>
              <a:gd name="connsiteY39" fmla="*/ 1398241 h 2647950"/>
              <a:gd name="connsiteX40" fmla="*/ 2438362 w 4876800"/>
              <a:gd name="connsiteY40" fmla="*/ 159201 h 2647950"/>
              <a:gd name="connsiteX41" fmla="*/ 4576525 w 4876800"/>
              <a:gd name="connsiteY41" fmla="*/ 1398241 h 2647950"/>
              <a:gd name="connsiteX42" fmla="*/ 4457053 w 4876800"/>
              <a:gd name="connsiteY42" fmla="*/ 2324529 h 2647950"/>
              <a:gd name="connsiteX43" fmla="*/ 4017693 w 4876800"/>
              <a:gd name="connsiteY43" fmla="*/ 249502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76800" h="2647950">
                <a:moveTo>
                  <a:pt x="4497372" y="2495026"/>
                </a:moveTo>
                <a:cubicBezTo>
                  <a:pt x="4519241" y="2479424"/>
                  <a:pt x="4540549" y="2462756"/>
                  <a:pt x="4561170" y="2444925"/>
                </a:cubicBezTo>
                <a:cubicBezTo>
                  <a:pt x="4892907" y="2158175"/>
                  <a:pt x="4955915" y="1669447"/>
                  <a:pt x="4707760" y="1308097"/>
                </a:cubicBezTo>
                <a:cubicBezTo>
                  <a:pt x="4462510" y="950995"/>
                  <a:pt x="4177922" y="660140"/>
                  <a:pt x="3861950" y="443608"/>
                </a:cubicBezTo>
                <a:cubicBezTo>
                  <a:pt x="3432391" y="149257"/>
                  <a:pt x="2953436" y="0"/>
                  <a:pt x="2438381" y="0"/>
                </a:cubicBezTo>
                <a:cubicBezTo>
                  <a:pt x="1923336" y="0"/>
                  <a:pt x="1444381" y="149247"/>
                  <a:pt x="1014822" y="443608"/>
                </a:cubicBezTo>
                <a:cubicBezTo>
                  <a:pt x="698830" y="660140"/>
                  <a:pt x="414252" y="950995"/>
                  <a:pt x="169012" y="1308097"/>
                </a:cubicBezTo>
                <a:cubicBezTo>
                  <a:pt x="-79143" y="1669447"/>
                  <a:pt x="-16116" y="2158165"/>
                  <a:pt x="315592" y="2444934"/>
                </a:cubicBezTo>
                <a:cubicBezTo>
                  <a:pt x="336252" y="2462794"/>
                  <a:pt x="357645" y="2479415"/>
                  <a:pt x="379562" y="2495036"/>
                </a:cubicBezTo>
                <a:lnTo>
                  <a:pt x="0" y="2495036"/>
                </a:lnTo>
                <a:lnTo>
                  <a:pt x="0" y="2654208"/>
                </a:lnTo>
                <a:lnTo>
                  <a:pt x="1662541" y="2654208"/>
                </a:lnTo>
                <a:lnTo>
                  <a:pt x="1662541" y="2495036"/>
                </a:lnTo>
                <a:lnTo>
                  <a:pt x="1387831" y="2495036"/>
                </a:lnTo>
                <a:cubicBezTo>
                  <a:pt x="1460754" y="2452659"/>
                  <a:pt x="1537211" y="2404567"/>
                  <a:pt x="1616440" y="2354732"/>
                </a:cubicBezTo>
                <a:cubicBezTo>
                  <a:pt x="1888846" y="2183397"/>
                  <a:pt x="2197599" y="1989192"/>
                  <a:pt x="2438391" y="1989192"/>
                </a:cubicBezTo>
                <a:cubicBezTo>
                  <a:pt x="2679192" y="1989192"/>
                  <a:pt x="2987945" y="2183397"/>
                  <a:pt x="3260351" y="2354732"/>
                </a:cubicBezTo>
                <a:cubicBezTo>
                  <a:pt x="3339589" y="2404577"/>
                  <a:pt x="3416037" y="2452659"/>
                  <a:pt x="3488960" y="2495036"/>
                </a:cubicBezTo>
                <a:lnTo>
                  <a:pt x="3214250" y="2495036"/>
                </a:lnTo>
                <a:lnTo>
                  <a:pt x="3214250" y="2654208"/>
                </a:lnTo>
                <a:lnTo>
                  <a:pt x="4876800" y="2654208"/>
                </a:lnTo>
                <a:lnTo>
                  <a:pt x="4876800" y="2495036"/>
                </a:lnTo>
                <a:lnTo>
                  <a:pt x="4497372" y="2495036"/>
                </a:lnTo>
                <a:close/>
                <a:moveTo>
                  <a:pt x="4017693" y="2495026"/>
                </a:moveTo>
                <a:lnTo>
                  <a:pt x="3980164" y="2495026"/>
                </a:lnTo>
                <a:cubicBezTo>
                  <a:pt x="3879980" y="2492255"/>
                  <a:pt x="3779520" y="2467937"/>
                  <a:pt x="3685718" y="2421055"/>
                </a:cubicBezTo>
                <a:cubicBezTo>
                  <a:pt x="3583762" y="2370096"/>
                  <a:pt x="3467834" y="2297183"/>
                  <a:pt x="3345113" y="2220001"/>
                </a:cubicBezTo>
                <a:cubicBezTo>
                  <a:pt x="3054487" y="2037188"/>
                  <a:pt x="2725093" y="1830010"/>
                  <a:pt x="2438400" y="1830010"/>
                </a:cubicBezTo>
                <a:cubicBezTo>
                  <a:pt x="2279580" y="1830010"/>
                  <a:pt x="2107673" y="1893637"/>
                  <a:pt x="1936499" y="1981419"/>
                </a:cubicBezTo>
                <a:cubicBezTo>
                  <a:pt x="2063048" y="1832715"/>
                  <a:pt x="2244157" y="1674543"/>
                  <a:pt x="2466623" y="1628670"/>
                </a:cubicBezTo>
                <a:cubicBezTo>
                  <a:pt x="2691346" y="1582284"/>
                  <a:pt x="2925690" y="1660027"/>
                  <a:pt x="3163024" y="1859670"/>
                </a:cubicBezTo>
                <a:lnTo>
                  <a:pt x="3265494" y="1737855"/>
                </a:lnTo>
                <a:cubicBezTo>
                  <a:pt x="2988993" y="1505265"/>
                  <a:pt x="2709453" y="1416063"/>
                  <a:pt x="2434466" y="1472775"/>
                </a:cubicBezTo>
                <a:cubicBezTo>
                  <a:pt x="1977600" y="1566996"/>
                  <a:pt x="1686363" y="2034997"/>
                  <a:pt x="1610668" y="2170452"/>
                </a:cubicBezTo>
                <a:cubicBezTo>
                  <a:pt x="1584074" y="2187045"/>
                  <a:pt x="1557718" y="2203628"/>
                  <a:pt x="1531687" y="2220001"/>
                </a:cubicBezTo>
                <a:cubicBezTo>
                  <a:pt x="1408957" y="2297192"/>
                  <a:pt x="1293047" y="2370116"/>
                  <a:pt x="1191073" y="2421065"/>
                </a:cubicBezTo>
                <a:cubicBezTo>
                  <a:pt x="1097156" y="2467994"/>
                  <a:pt x="996582" y="2492312"/>
                  <a:pt x="896236" y="2495036"/>
                </a:cubicBezTo>
                <a:lnTo>
                  <a:pt x="859441" y="2495036"/>
                </a:lnTo>
                <a:cubicBezTo>
                  <a:pt x="700973" y="2490978"/>
                  <a:pt x="545249" y="2433066"/>
                  <a:pt x="419681" y="2324529"/>
                </a:cubicBezTo>
                <a:cubicBezTo>
                  <a:pt x="149381" y="2090871"/>
                  <a:pt x="98012" y="1692650"/>
                  <a:pt x="300209" y="1398241"/>
                </a:cubicBezTo>
                <a:cubicBezTo>
                  <a:pt x="688410" y="832990"/>
                  <a:pt x="1374477" y="159201"/>
                  <a:pt x="2438362" y="159201"/>
                </a:cubicBezTo>
                <a:cubicBezTo>
                  <a:pt x="3502247" y="159201"/>
                  <a:pt x="4188324" y="832990"/>
                  <a:pt x="4576525" y="1398241"/>
                </a:cubicBezTo>
                <a:cubicBezTo>
                  <a:pt x="4778721" y="1692650"/>
                  <a:pt x="4727363" y="2090871"/>
                  <a:pt x="4457053" y="2324529"/>
                </a:cubicBezTo>
                <a:cubicBezTo>
                  <a:pt x="4331599" y="2432971"/>
                  <a:pt x="4176017" y="2490892"/>
                  <a:pt x="4017693" y="2495026"/>
                </a:cubicBezTo>
                <a:close/>
              </a:path>
            </a:pathLst>
          </a:custGeom>
          <a:solidFill>
            <a:schemeClr val="accent5"/>
          </a:solidFill>
          <a:ln w="12700" cap="flat">
            <a:noFill/>
            <a:prstDash val="solid"/>
            <a:miter/>
          </a:ln>
        </p:spPr>
        <p:txBody>
          <a:bodyPr rtlCol="0" anchor="ctr"/>
          <a:lstStyle/>
          <a:p>
            <a:endParaRPr lang="en-US">
              <a:solidFill>
                <a:schemeClr val="bg2"/>
              </a:solidFill>
            </a:endParaRPr>
          </a:p>
        </p:txBody>
      </p:sp>
      <p:grpSp>
        <p:nvGrpSpPr>
          <p:cNvPr id="138" name="Group 23">
            <a:extLst>
              <a:ext uri="{FF2B5EF4-FFF2-40B4-BE49-F238E27FC236}">
                <a16:creationId xmlns:a16="http://schemas.microsoft.com/office/drawing/2014/main" id="{B9B65D31-4B0E-412A-BA73-68FF1756C1F1}"/>
              </a:ext>
            </a:extLst>
          </p:cNvPr>
          <p:cNvGrpSpPr/>
          <p:nvPr/>
        </p:nvGrpSpPr>
        <p:grpSpPr>
          <a:xfrm>
            <a:off x="411702" y="1806548"/>
            <a:ext cx="11194342" cy="4194202"/>
            <a:chOff x="388651" y="1806548"/>
            <a:chExt cx="11194342" cy="4194202"/>
          </a:xfrm>
        </p:grpSpPr>
        <p:pic>
          <p:nvPicPr>
            <p:cNvPr id="139" name="Picture 13">
              <a:extLst>
                <a:ext uri="{FF2B5EF4-FFF2-40B4-BE49-F238E27FC236}">
                  <a16:creationId xmlns:a16="http://schemas.microsoft.com/office/drawing/2014/main" id="{D321B6B7-CB6F-4A0F-9D5A-3152C3FC229D}"/>
                </a:ext>
              </a:extLst>
            </p:cNvPr>
            <p:cNvPicPr>
              <a:picLocks noChangeAspect="1"/>
            </p:cNvPicPr>
            <p:nvPr/>
          </p:nvPicPr>
          <p:blipFill rotWithShape="1">
            <a:blip r:embed="rId26"/>
            <a:srcRect t="58059" r="36045" b="23642"/>
            <a:stretch/>
          </p:blipFill>
          <p:spPr>
            <a:xfrm>
              <a:off x="604681" y="4068869"/>
              <a:ext cx="10978312" cy="1931881"/>
            </a:xfrm>
            <a:prstGeom prst="rect">
              <a:avLst/>
            </a:prstGeom>
          </p:spPr>
        </p:pic>
        <p:grpSp>
          <p:nvGrpSpPr>
            <p:cNvPr id="140" name="Group 5">
              <a:extLst>
                <a:ext uri="{FF2B5EF4-FFF2-40B4-BE49-F238E27FC236}">
                  <a16:creationId xmlns:a16="http://schemas.microsoft.com/office/drawing/2014/main" id="{58343C75-18C6-4CCE-ABD6-1723DE87DABB}"/>
                </a:ext>
              </a:extLst>
            </p:cNvPr>
            <p:cNvGrpSpPr/>
            <p:nvPr/>
          </p:nvGrpSpPr>
          <p:grpSpPr>
            <a:xfrm>
              <a:off x="601068" y="2620559"/>
              <a:ext cx="3094174" cy="669941"/>
              <a:chOff x="421142" y="1774515"/>
              <a:chExt cx="3094174" cy="669941"/>
            </a:xfrm>
          </p:grpSpPr>
          <p:sp>
            <p:nvSpPr>
              <p:cNvPr id="165" name="Rectangle 49">
                <a:extLst>
                  <a:ext uri="{FF2B5EF4-FFF2-40B4-BE49-F238E27FC236}">
                    <a16:creationId xmlns:a16="http://schemas.microsoft.com/office/drawing/2014/main" id="{66E46018-1387-4B45-99E2-D87937CC1DFA}"/>
                  </a:ext>
                </a:extLst>
              </p:cNvPr>
              <p:cNvSpPr/>
              <p:nvPr/>
            </p:nvSpPr>
            <p:spPr bwMode="gray">
              <a:xfrm>
                <a:off x="421142" y="1774515"/>
                <a:ext cx="2323397" cy="55399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914400">
                  <a:spcAft>
                    <a:spcPts val="1000"/>
                  </a:spcAft>
                  <a:defRPr/>
                </a:pPr>
                <a:endParaRPr lang="en-US" sz="3600" b="1">
                  <a:solidFill>
                    <a:schemeClr val="tx1"/>
                  </a:solidFill>
                  <a:latin typeface="+mj-lt"/>
                </a:endParaRPr>
              </a:p>
            </p:txBody>
          </p:sp>
          <p:sp>
            <p:nvSpPr>
              <p:cNvPr id="166" name="Rectangle 49">
                <a:extLst>
                  <a:ext uri="{FF2B5EF4-FFF2-40B4-BE49-F238E27FC236}">
                    <a16:creationId xmlns:a16="http://schemas.microsoft.com/office/drawing/2014/main" id="{F3959FCA-E66D-49AF-9FFE-4AD139FB796E}"/>
                  </a:ext>
                </a:extLst>
              </p:cNvPr>
              <p:cNvSpPr/>
              <p:nvPr/>
            </p:nvSpPr>
            <p:spPr bwMode="gray">
              <a:xfrm>
                <a:off x="445111" y="2305957"/>
                <a:ext cx="3070205" cy="13849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defTabSz="914400">
                  <a:spcAft>
                    <a:spcPts val="1000"/>
                  </a:spcAft>
                  <a:defRPr/>
                </a:pPr>
                <a:endParaRPr lang="en-US" sz="900">
                  <a:solidFill>
                    <a:schemeClr val="tx1"/>
                  </a:solidFill>
                </a:endParaRPr>
              </a:p>
            </p:txBody>
          </p:sp>
        </p:grpSp>
        <p:grpSp>
          <p:nvGrpSpPr>
            <p:cNvPr id="142" name="Group 22">
              <a:extLst>
                <a:ext uri="{FF2B5EF4-FFF2-40B4-BE49-F238E27FC236}">
                  <a16:creationId xmlns:a16="http://schemas.microsoft.com/office/drawing/2014/main" id="{A784322F-CB06-435F-955A-3821AB9367AA}"/>
                </a:ext>
              </a:extLst>
            </p:cNvPr>
            <p:cNvGrpSpPr/>
            <p:nvPr/>
          </p:nvGrpSpPr>
          <p:grpSpPr>
            <a:xfrm>
              <a:off x="2034140" y="2599984"/>
              <a:ext cx="8545097" cy="1138612"/>
              <a:chOff x="2034140" y="2599984"/>
              <a:chExt cx="8545097" cy="1138612"/>
            </a:xfrm>
          </p:grpSpPr>
          <p:grpSp>
            <p:nvGrpSpPr>
              <p:cNvPr id="146" name="Group 21">
                <a:extLst>
                  <a:ext uri="{FF2B5EF4-FFF2-40B4-BE49-F238E27FC236}">
                    <a16:creationId xmlns:a16="http://schemas.microsoft.com/office/drawing/2014/main" id="{E01B38D7-0AE0-4802-B4EA-77B9527BFCDB}"/>
                  </a:ext>
                </a:extLst>
              </p:cNvPr>
              <p:cNvGrpSpPr/>
              <p:nvPr/>
            </p:nvGrpSpPr>
            <p:grpSpPr>
              <a:xfrm>
                <a:off x="5965951" y="2599984"/>
                <a:ext cx="4613286" cy="1138612"/>
                <a:chOff x="6206806" y="2522307"/>
                <a:chExt cx="4613286" cy="1138612"/>
              </a:xfrm>
            </p:grpSpPr>
            <p:sp>
              <p:nvSpPr>
                <p:cNvPr id="155" name="Oval 14">
                  <a:extLst>
                    <a:ext uri="{FF2B5EF4-FFF2-40B4-BE49-F238E27FC236}">
                      <a16:creationId xmlns:a16="http://schemas.microsoft.com/office/drawing/2014/main" id="{28D18489-76C6-4FDE-A53D-3351061FB753}"/>
                    </a:ext>
                  </a:extLst>
                </p:cNvPr>
                <p:cNvSpPr/>
                <p:nvPr/>
              </p:nvSpPr>
              <p:spPr bwMode="gray">
                <a:xfrm>
                  <a:off x="6206806" y="2613222"/>
                  <a:ext cx="1038000" cy="1038000"/>
                </a:xfrm>
                <a:prstGeom prst="ellipse">
                  <a:avLst/>
                </a:prstGeom>
                <a:blipFill dpi="0" rotWithShape="1">
                  <a:blip r:embed="rId27"/>
                  <a:srcRect/>
                  <a:stretch>
                    <a:fillRect l="-41651" t="-27162" r="-61302" b="-75791"/>
                  </a:stretch>
                </a:bli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156" name="Group 16">
                  <a:extLst>
                    <a:ext uri="{FF2B5EF4-FFF2-40B4-BE49-F238E27FC236}">
                      <a16:creationId xmlns:a16="http://schemas.microsoft.com/office/drawing/2014/main" id="{3CC29FAE-0621-431E-BD1C-A98BAE334CF0}"/>
                    </a:ext>
                  </a:extLst>
                </p:cNvPr>
                <p:cNvGrpSpPr/>
                <p:nvPr/>
              </p:nvGrpSpPr>
              <p:grpSpPr>
                <a:xfrm>
                  <a:off x="7400491" y="3034218"/>
                  <a:ext cx="2675793" cy="626701"/>
                  <a:chOff x="5121827" y="2886957"/>
                  <a:chExt cx="2675793" cy="626701"/>
                </a:xfrm>
              </p:grpSpPr>
              <p:sp>
                <p:nvSpPr>
                  <p:cNvPr id="158" name="TextBox 15">
                    <a:extLst>
                      <a:ext uri="{FF2B5EF4-FFF2-40B4-BE49-F238E27FC236}">
                        <a16:creationId xmlns:a16="http://schemas.microsoft.com/office/drawing/2014/main" id="{864D92FA-158E-4C17-8114-779F8DE68D65}"/>
                      </a:ext>
                    </a:extLst>
                  </p:cNvPr>
                  <p:cNvSpPr txBox="1"/>
                  <p:nvPr/>
                </p:nvSpPr>
                <p:spPr bwMode="gray">
                  <a:xfrm>
                    <a:off x="5121827" y="2886957"/>
                    <a:ext cx="1335274" cy="626701"/>
                  </a:xfrm>
                  <a:prstGeom prst="rect">
                    <a:avLst/>
                  </a:prstGeom>
                  <a:noFill/>
                  <a:ln w="6350">
                    <a:noFill/>
                  </a:ln>
                </p:spPr>
                <p:txBody>
                  <a:bodyPr wrap="square" lIns="72000" tIns="0" rIns="72000" bIns="72000" rtlCol="0">
                    <a:spAutoFit/>
                  </a:bodyPr>
                  <a:lstStyle/>
                  <a:p>
                    <a:pPr marL="354013" indent="-354013">
                      <a:spcBef>
                        <a:spcPts val="600"/>
                      </a:spcBef>
                    </a:pPr>
                    <a:r>
                      <a:rPr lang="de-DE" sz="1200"/>
                      <a:t>	 Free </a:t>
                    </a:r>
                    <a:r>
                      <a:rPr lang="de-DE" sz="1200" err="1"/>
                      <a:t>flow</a:t>
                    </a:r>
                    <a:endParaRPr lang="de-DE" sz="1200"/>
                  </a:p>
                  <a:p>
                    <a:pPr marL="354013" indent="-354013"/>
                    <a:r>
                      <a:rPr lang="de-DE" sz="1200"/>
                      <a:t>	 Light</a:t>
                    </a:r>
                  </a:p>
                  <a:p>
                    <a:pPr marL="354013" indent="-354013"/>
                    <a:r>
                      <a:rPr lang="de-DE" sz="1200"/>
                      <a:t>	 Moderate</a:t>
                    </a:r>
                  </a:p>
                </p:txBody>
              </p:sp>
              <p:cxnSp>
                <p:nvCxnSpPr>
                  <p:cNvPr id="159" name="Straight Connector 17">
                    <a:extLst>
                      <a:ext uri="{FF2B5EF4-FFF2-40B4-BE49-F238E27FC236}">
                        <a16:creationId xmlns:a16="http://schemas.microsoft.com/office/drawing/2014/main" id="{E57192F4-FB8F-4AE4-AFB5-37CF1877ECD4}"/>
                      </a:ext>
                    </a:extLst>
                  </p:cNvPr>
                  <p:cNvCxnSpPr>
                    <a:cxnSpLocks/>
                  </p:cNvCxnSpPr>
                  <p:nvPr/>
                </p:nvCxnSpPr>
                <p:spPr bwMode="gray">
                  <a:xfrm>
                    <a:off x="5192681" y="2952237"/>
                    <a:ext cx="271504" cy="0"/>
                  </a:xfrm>
                  <a:prstGeom prst="line">
                    <a:avLst/>
                  </a:prstGeom>
                  <a:solidFill>
                    <a:schemeClr val="bg1"/>
                  </a:solidFill>
                  <a:ln w="63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74">
                    <a:extLst>
                      <a:ext uri="{FF2B5EF4-FFF2-40B4-BE49-F238E27FC236}">
                        <a16:creationId xmlns:a16="http://schemas.microsoft.com/office/drawing/2014/main" id="{AF8D863F-E116-4616-83FC-AA63895DC35F}"/>
                      </a:ext>
                    </a:extLst>
                  </p:cNvPr>
                  <p:cNvCxnSpPr>
                    <a:cxnSpLocks/>
                  </p:cNvCxnSpPr>
                  <p:nvPr/>
                </p:nvCxnSpPr>
                <p:spPr bwMode="gray">
                  <a:xfrm>
                    <a:off x="5192681" y="3133236"/>
                    <a:ext cx="271504" cy="0"/>
                  </a:xfrm>
                  <a:prstGeom prst="line">
                    <a:avLst/>
                  </a:prstGeom>
                  <a:solidFill>
                    <a:schemeClr val="bg1"/>
                  </a:solidFill>
                  <a:ln w="63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1" name="Straight Connector 75">
                    <a:extLst>
                      <a:ext uri="{FF2B5EF4-FFF2-40B4-BE49-F238E27FC236}">
                        <a16:creationId xmlns:a16="http://schemas.microsoft.com/office/drawing/2014/main" id="{E87FB09B-2CB5-4E55-961D-F56457CFD0B1}"/>
                      </a:ext>
                    </a:extLst>
                  </p:cNvPr>
                  <p:cNvCxnSpPr>
                    <a:cxnSpLocks/>
                  </p:cNvCxnSpPr>
                  <p:nvPr/>
                </p:nvCxnSpPr>
                <p:spPr bwMode="gray">
                  <a:xfrm>
                    <a:off x="5192681" y="3314234"/>
                    <a:ext cx="271504" cy="0"/>
                  </a:xfrm>
                  <a:prstGeom prst="line">
                    <a:avLst/>
                  </a:prstGeom>
                  <a:solidFill>
                    <a:schemeClr val="bg1"/>
                  </a:solidFill>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2" name="Straight Connector 76">
                    <a:extLst>
                      <a:ext uri="{FF2B5EF4-FFF2-40B4-BE49-F238E27FC236}">
                        <a16:creationId xmlns:a16="http://schemas.microsoft.com/office/drawing/2014/main" id="{C1C26C03-73C6-4A7C-A9A4-D960C6278831}"/>
                      </a:ext>
                    </a:extLst>
                  </p:cNvPr>
                  <p:cNvCxnSpPr>
                    <a:cxnSpLocks/>
                  </p:cNvCxnSpPr>
                  <p:nvPr/>
                </p:nvCxnSpPr>
                <p:spPr bwMode="gray">
                  <a:xfrm>
                    <a:off x="6559439" y="2952981"/>
                    <a:ext cx="271504" cy="0"/>
                  </a:xfrm>
                  <a:prstGeom prst="line">
                    <a:avLst/>
                  </a:prstGeom>
                  <a:solidFill>
                    <a:schemeClr val="bg1"/>
                  </a:solidFill>
                  <a:ln w="6350">
                    <a:solidFill>
                      <a:srgbClr val="F1894A"/>
                    </a:solidFill>
                  </a:ln>
                </p:spPr>
                <p:style>
                  <a:lnRef idx="1">
                    <a:schemeClr val="accent1"/>
                  </a:lnRef>
                  <a:fillRef idx="0">
                    <a:schemeClr val="accent1"/>
                  </a:fillRef>
                  <a:effectRef idx="0">
                    <a:schemeClr val="accent1"/>
                  </a:effectRef>
                  <a:fontRef idx="minor">
                    <a:schemeClr val="tx1"/>
                  </a:fontRef>
                </p:style>
              </p:cxnSp>
              <p:cxnSp>
                <p:nvCxnSpPr>
                  <p:cNvPr id="163" name="Straight Connector 77">
                    <a:extLst>
                      <a:ext uri="{FF2B5EF4-FFF2-40B4-BE49-F238E27FC236}">
                        <a16:creationId xmlns:a16="http://schemas.microsoft.com/office/drawing/2014/main" id="{DEA69AB3-E949-4840-8CE7-5EEDE0789DC2}"/>
                      </a:ext>
                    </a:extLst>
                  </p:cNvPr>
                  <p:cNvCxnSpPr>
                    <a:cxnSpLocks/>
                  </p:cNvCxnSpPr>
                  <p:nvPr/>
                </p:nvCxnSpPr>
                <p:spPr bwMode="gray">
                  <a:xfrm>
                    <a:off x="6559439" y="3087562"/>
                    <a:ext cx="271504" cy="0"/>
                  </a:xfrm>
                  <a:prstGeom prst="line">
                    <a:avLst/>
                  </a:prstGeom>
                  <a:solidFill>
                    <a:schemeClr val="bg1"/>
                  </a:solidFill>
                  <a:ln w="6350">
                    <a:solidFill>
                      <a:srgbClr val="FF0000"/>
                    </a:solidFill>
                  </a:ln>
                </p:spPr>
                <p:style>
                  <a:lnRef idx="1">
                    <a:schemeClr val="accent1"/>
                  </a:lnRef>
                  <a:fillRef idx="0">
                    <a:schemeClr val="accent1"/>
                  </a:fillRef>
                  <a:effectRef idx="0">
                    <a:schemeClr val="accent1"/>
                  </a:effectRef>
                  <a:fontRef idx="minor">
                    <a:schemeClr val="tx1"/>
                  </a:fontRef>
                </p:style>
              </p:cxnSp>
              <p:sp>
                <p:nvSpPr>
                  <p:cNvPr id="164" name="TextBox 140">
                    <a:extLst>
                      <a:ext uri="{FF2B5EF4-FFF2-40B4-BE49-F238E27FC236}">
                        <a16:creationId xmlns:a16="http://schemas.microsoft.com/office/drawing/2014/main" id="{3981F63A-C805-482F-8048-3BB31D46AA4C}"/>
                      </a:ext>
                    </a:extLst>
                  </p:cNvPr>
                  <p:cNvSpPr txBox="1"/>
                  <p:nvPr/>
                </p:nvSpPr>
                <p:spPr bwMode="gray">
                  <a:xfrm>
                    <a:off x="6473158" y="2886957"/>
                    <a:ext cx="1324462" cy="442035"/>
                  </a:xfrm>
                  <a:prstGeom prst="rect">
                    <a:avLst/>
                  </a:prstGeom>
                  <a:noFill/>
                  <a:ln w="6350">
                    <a:noFill/>
                  </a:ln>
                </p:spPr>
                <p:txBody>
                  <a:bodyPr wrap="square" lIns="72000" tIns="0" rIns="72000" bIns="72000" rtlCol="0">
                    <a:spAutoFit/>
                  </a:bodyPr>
                  <a:lstStyle/>
                  <a:p>
                    <a:pPr marL="354013" indent="-354013"/>
                    <a:r>
                      <a:rPr lang="de-DE" sz="1200"/>
                      <a:t>	 Heavy</a:t>
                    </a:r>
                  </a:p>
                  <a:p>
                    <a:pPr marL="354013" indent="-354013"/>
                    <a:r>
                      <a:rPr lang="de-DE" sz="1200"/>
                      <a:t>	 Very heavy</a:t>
                    </a:r>
                    <a:endParaRPr lang="en-US" sz="1200"/>
                  </a:p>
                </p:txBody>
              </p:sp>
            </p:grpSp>
            <p:sp>
              <p:nvSpPr>
                <p:cNvPr id="157" name="TextBox 123">
                  <a:extLst>
                    <a:ext uri="{FF2B5EF4-FFF2-40B4-BE49-F238E27FC236}">
                      <a16:creationId xmlns:a16="http://schemas.microsoft.com/office/drawing/2014/main" id="{11E262A7-49DB-447B-901D-D885AE723649}"/>
                    </a:ext>
                  </a:extLst>
                </p:cNvPr>
                <p:cNvSpPr txBox="1"/>
                <p:nvPr/>
              </p:nvSpPr>
              <p:spPr bwMode="gray">
                <a:xfrm>
                  <a:off x="7393232" y="2522307"/>
                  <a:ext cx="3426860" cy="503590"/>
                </a:xfrm>
                <a:prstGeom prst="rect">
                  <a:avLst/>
                </a:prstGeom>
                <a:noFill/>
                <a:ln w="6350">
                  <a:noFill/>
                </a:ln>
              </p:spPr>
              <p:txBody>
                <a:bodyPr wrap="square" lIns="72000" tIns="0" rIns="72000" bIns="72000" rtlCol="0" anchor="b">
                  <a:spAutoFit/>
                </a:bodyPr>
                <a:lstStyle/>
                <a:p>
                  <a:pPr algn="l"/>
                  <a:r>
                    <a:rPr lang="de-DE" sz="1400" b="1">
                      <a:latin typeface="+mj-lt"/>
                    </a:rPr>
                    <a:t>Chicago streets avg. </a:t>
                  </a:r>
                  <a:br>
                    <a:rPr lang="de-DE" sz="1400" b="1">
                      <a:latin typeface="+mj-lt"/>
                    </a:rPr>
                  </a:br>
                  <a:r>
                    <a:rPr lang="de-DE" sz="1400" b="1">
                      <a:latin typeface="+mj-lt"/>
                    </a:rPr>
                    <a:t>weekday truck congestion @ 5 pm</a:t>
                  </a:r>
                  <a:endParaRPr lang="en-US" sz="1400" b="1">
                    <a:latin typeface="+mj-lt"/>
                  </a:endParaRPr>
                </a:p>
              </p:txBody>
            </p:sp>
          </p:grpSp>
          <p:grpSp>
            <p:nvGrpSpPr>
              <p:cNvPr id="147" name="Group 19">
                <a:extLst>
                  <a:ext uri="{FF2B5EF4-FFF2-40B4-BE49-F238E27FC236}">
                    <a16:creationId xmlns:a16="http://schemas.microsoft.com/office/drawing/2014/main" id="{949F8267-74F9-4DE4-9D2D-52AECECB4304}"/>
                  </a:ext>
                </a:extLst>
              </p:cNvPr>
              <p:cNvGrpSpPr/>
              <p:nvPr/>
            </p:nvGrpSpPr>
            <p:grpSpPr>
              <a:xfrm>
                <a:off x="2034140" y="2603110"/>
                <a:ext cx="3694107" cy="1135486"/>
                <a:chOff x="1129442" y="2525433"/>
                <a:chExt cx="3694107" cy="1135486"/>
              </a:xfrm>
            </p:grpSpPr>
            <p:pic>
              <p:nvPicPr>
                <p:cNvPr id="148" name="Content Placeholder 17">
                  <a:extLst>
                    <a:ext uri="{FF2B5EF4-FFF2-40B4-BE49-F238E27FC236}">
                      <a16:creationId xmlns:a16="http://schemas.microsoft.com/office/drawing/2014/main" id="{02261FE8-C862-4891-B8A1-03A530903412}"/>
                    </a:ext>
                  </a:extLst>
                </p:cNvPr>
                <p:cNvPicPr>
                  <a:picLocks noChangeAspect="1"/>
                </p:cNvPicPr>
                <p:nvPr/>
              </p:nvPicPr>
              <p:blipFill rotWithShape="1">
                <a:blip r:embed="rId28"/>
                <a:srcRect l="5729" t="9297" r="14831" b="34100"/>
                <a:stretch/>
              </p:blipFill>
              <p:spPr bwMode="black">
                <a:xfrm>
                  <a:off x="1129442" y="2840656"/>
                  <a:ext cx="1743444" cy="724584"/>
                </a:xfrm>
                <a:prstGeom prst="rect">
                  <a:avLst/>
                </a:prstGeom>
                <a:ln>
                  <a:noFill/>
                </a:ln>
              </p:spPr>
            </p:pic>
            <p:grpSp>
              <p:nvGrpSpPr>
                <p:cNvPr id="149" name="Group 18">
                  <a:extLst>
                    <a:ext uri="{FF2B5EF4-FFF2-40B4-BE49-F238E27FC236}">
                      <a16:creationId xmlns:a16="http://schemas.microsoft.com/office/drawing/2014/main" id="{E25A3FE6-B3B0-4159-8969-22C5D0B30DD3}"/>
                    </a:ext>
                  </a:extLst>
                </p:cNvPr>
                <p:cNvGrpSpPr/>
                <p:nvPr/>
              </p:nvGrpSpPr>
              <p:grpSpPr>
                <a:xfrm>
                  <a:off x="3017368" y="3034218"/>
                  <a:ext cx="1806181" cy="626701"/>
                  <a:chOff x="3610216" y="2774605"/>
                  <a:chExt cx="1806181" cy="626701"/>
                </a:xfrm>
              </p:grpSpPr>
              <p:sp>
                <p:nvSpPr>
                  <p:cNvPr id="151" name="TextBox 81">
                    <a:extLst>
                      <a:ext uri="{FF2B5EF4-FFF2-40B4-BE49-F238E27FC236}">
                        <a16:creationId xmlns:a16="http://schemas.microsoft.com/office/drawing/2014/main" id="{9F5F4EE4-C312-4C94-A7EA-6EF866A59D1A}"/>
                      </a:ext>
                    </a:extLst>
                  </p:cNvPr>
                  <p:cNvSpPr txBox="1"/>
                  <p:nvPr/>
                </p:nvSpPr>
                <p:spPr bwMode="gray">
                  <a:xfrm>
                    <a:off x="3610216" y="2774605"/>
                    <a:ext cx="1806181" cy="626701"/>
                  </a:xfrm>
                  <a:prstGeom prst="rect">
                    <a:avLst/>
                  </a:prstGeom>
                  <a:noFill/>
                  <a:ln w="6350">
                    <a:noFill/>
                  </a:ln>
                </p:spPr>
                <p:txBody>
                  <a:bodyPr wrap="square" lIns="72000" tIns="0" rIns="72000" bIns="72000" rtlCol="0">
                    <a:spAutoFit/>
                  </a:bodyPr>
                  <a:lstStyle/>
                  <a:p>
                    <a:pPr marL="354013" indent="-354013">
                      <a:spcBef>
                        <a:spcPts val="600"/>
                      </a:spcBef>
                    </a:pPr>
                    <a:r>
                      <a:rPr lang="de-DE" sz="1200"/>
                      <a:t>	 20th percentile</a:t>
                    </a:r>
                  </a:p>
                  <a:p>
                    <a:pPr marL="354013" indent="-354013"/>
                    <a:r>
                      <a:rPr lang="de-DE" sz="1200"/>
                      <a:t>	 50th percentile</a:t>
                    </a:r>
                  </a:p>
                  <a:p>
                    <a:pPr marL="354013" indent="-354013"/>
                    <a:r>
                      <a:rPr lang="de-DE" sz="1200"/>
                      <a:t>	 80th percentile</a:t>
                    </a:r>
                    <a:endParaRPr lang="en-US" sz="1200"/>
                  </a:p>
                </p:txBody>
              </p:sp>
              <p:cxnSp>
                <p:nvCxnSpPr>
                  <p:cNvPr id="152" name="Straight Connector 82">
                    <a:extLst>
                      <a:ext uri="{FF2B5EF4-FFF2-40B4-BE49-F238E27FC236}">
                        <a16:creationId xmlns:a16="http://schemas.microsoft.com/office/drawing/2014/main" id="{18F29FF6-62EE-4222-9D19-F4AE1DA75394}"/>
                      </a:ext>
                    </a:extLst>
                  </p:cNvPr>
                  <p:cNvCxnSpPr>
                    <a:cxnSpLocks/>
                  </p:cNvCxnSpPr>
                  <p:nvPr/>
                </p:nvCxnSpPr>
                <p:spPr bwMode="gray">
                  <a:xfrm>
                    <a:off x="3679565" y="2841168"/>
                    <a:ext cx="271504" cy="0"/>
                  </a:xfrm>
                  <a:prstGeom prst="line">
                    <a:avLst/>
                  </a:prstGeom>
                  <a:solidFill>
                    <a:schemeClr val="bg1"/>
                  </a:solidFill>
                  <a:ln w="63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85">
                    <a:extLst>
                      <a:ext uri="{FF2B5EF4-FFF2-40B4-BE49-F238E27FC236}">
                        <a16:creationId xmlns:a16="http://schemas.microsoft.com/office/drawing/2014/main" id="{4247C3F2-CBC8-43E0-B0BC-A6C7D7CAA877}"/>
                      </a:ext>
                    </a:extLst>
                  </p:cNvPr>
                  <p:cNvCxnSpPr>
                    <a:cxnSpLocks/>
                  </p:cNvCxnSpPr>
                  <p:nvPr/>
                </p:nvCxnSpPr>
                <p:spPr bwMode="gray">
                  <a:xfrm>
                    <a:off x="3679565" y="3023939"/>
                    <a:ext cx="271504" cy="0"/>
                  </a:xfrm>
                  <a:prstGeom prst="line">
                    <a:avLst/>
                  </a:prstGeom>
                  <a:solidFill>
                    <a:schemeClr val="bg1"/>
                  </a:solidFill>
                  <a:ln w="6350">
                    <a:solidFill>
                      <a:srgbClr val="F1894A"/>
                    </a:solidFill>
                  </a:ln>
                </p:spPr>
                <p:style>
                  <a:lnRef idx="1">
                    <a:schemeClr val="accent1"/>
                  </a:lnRef>
                  <a:fillRef idx="0">
                    <a:schemeClr val="accent1"/>
                  </a:fillRef>
                  <a:effectRef idx="0">
                    <a:schemeClr val="accent1"/>
                  </a:effectRef>
                  <a:fontRef idx="minor">
                    <a:schemeClr val="tx1"/>
                  </a:fontRef>
                </p:style>
              </p:cxnSp>
              <p:cxnSp>
                <p:nvCxnSpPr>
                  <p:cNvPr id="154" name="Straight Connector 86">
                    <a:extLst>
                      <a:ext uri="{FF2B5EF4-FFF2-40B4-BE49-F238E27FC236}">
                        <a16:creationId xmlns:a16="http://schemas.microsoft.com/office/drawing/2014/main" id="{EBD17B9F-6C16-4AF1-9AA8-ED6BF999402D}"/>
                      </a:ext>
                    </a:extLst>
                  </p:cNvPr>
                  <p:cNvCxnSpPr>
                    <a:cxnSpLocks/>
                  </p:cNvCxnSpPr>
                  <p:nvPr/>
                </p:nvCxnSpPr>
                <p:spPr bwMode="gray">
                  <a:xfrm>
                    <a:off x="3679565" y="3206709"/>
                    <a:ext cx="271504" cy="0"/>
                  </a:xfrm>
                  <a:prstGeom prst="line">
                    <a:avLst/>
                  </a:prstGeom>
                  <a:solidFill>
                    <a:schemeClr val="bg1"/>
                  </a:solidFill>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0" name="TextBox 121">
                  <a:extLst>
                    <a:ext uri="{FF2B5EF4-FFF2-40B4-BE49-F238E27FC236}">
                      <a16:creationId xmlns:a16="http://schemas.microsoft.com/office/drawing/2014/main" id="{A64A3A14-9C6B-4E03-9666-26E653B92682}"/>
                    </a:ext>
                  </a:extLst>
                </p:cNvPr>
                <p:cNvSpPr txBox="1"/>
                <p:nvPr/>
              </p:nvSpPr>
              <p:spPr bwMode="gray">
                <a:xfrm>
                  <a:off x="3007843" y="2525433"/>
                  <a:ext cx="1797803" cy="503590"/>
                </a:xfrm>
                <a:prstGeom prst="rect">
                  <a:avLst/>
                </a:prstGeom>
                <a:noFill/>
                <a:ln w="6350">
                  <a:noFill/>
                </a:ln>
              </p:spPr>
              <p:txBody>
                <a:bodyPr wrap="square" lIns="72000" tIns="0" rIns="72000" bIns="72000" rtlCol="0" anchor="b">
                  <a:spAutoFit/>
                </a:bodyPr>
                <a:lstStyle/>
                <a:p>
                  <a:pPr algn="l"/>
                  <a:r>
                    <a:rPr lang="de-DE" sz="1400" b="1">
                      <a:latin typeface="+mj-lt"/>
                    </a:rPr>
                    <a:t>Weekday truck </a:t>
                  </a:r>
                  <a:br>
                    <a:rPr lang="de-DE" sz="1400" b="1">
                      <a:latin typeface="+mj-lt"/>
                    </a:rPr>
                  </a:br>
                  <a:r>
                    <a:rPr lang="de-DE" sz="1400" b="1">
                      <a:latin typeface="+mj-lt"/>
                    </a:rPr>
                    <a:t>speed in Chicago</a:t>
                  </a:r>
                  <a:endParaRPr lang="en-US" sz="1400" b="1">
                    <a:latin typeface="+mj-lt"/>
                  </a:endParaRPr>
                </a:p>
              </p:txBody>
            </p:sp>
          </p:grpSp>
        </p:grpSp>
        <p:grpSp>
          <p:nvGrpSpPr>
            <p:cNvPr id="143" name="Group 25">
              <a:extLst>
                <a:ext uri="{FF2B5EF4-FFF2-40B4-BE49-F238E27FC236}">
                  <a16:creationId xmlns:a16="http://schemas.microsoft.com/office/drawing/2014/main" id="{7B81A1E8-37FF-42DC-958A-A2CBD835EF0D}"/>
                </a:ext>
              </a:extLst>
            </p:cNvPr>
            <p:cNvGrpSpPr/>
            <p:nvPr/>
          </p:nvGrpSpPr>
          <p:grpSpPr>
            <a:xfrm>
              <a:off x="388651" y="1806548"/>
              <a:ext cx="5570757" cy="553998"/>
              <a:chOff x="630118" y="1655222"/>
              <a:chExt cx="5570757" cy="553998"/>
            </a:xfrm>
          </p:grpSpPr>
          <p:sp>
            <p:nvSpPr>
              <p:cNvPr id="144" name="Rectangle 49">
                <a:extLst>
                  <a:ext uri="{FF2B5EF4-FFF2-40B4-BE49-F238E27FC236}">
                    <a16:creationId xmlns:a16="http://schemas.microsoft.com/office/drawing/2014/main" id="{341D1405-1B73-4942-BC1B-C35D74CF5DE0}"/>
                  </a:ext>
                </a:extLst>
              </p:cNvPr>
              <p:cNvSpPr/>
              <p:nvPr/>
            </p:nvSpPr>
            <p:spPr bwMode="gray">
              <a:xfrm>
                <a:off x="630118" y="1655222"/>
                <a:ext cx="1864457" cy="55399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r" defTabSz="914400">
                  <a:spcAft>
                    <a:spcPts val="1000"/>
                  </a:spcAft>
                  <a:defRPr/>
                </a:pPr>
                <a:r>
                  <a:rPr lang="en-US" sz="3600" b="1">
                    <a:solidFill>
                      <a:schemeClr val="tx1"/>
                    </a:solidFill>
                    <a:latin typeface="+mj-lt"/>
                  </a:rPr>
                  <a:t>Chicago</a:t>
                </a:r>
              </a:p>
            </p:txBody>
          </p:sp>
          <p:sp>
            <p:nvSpPr>
              <p:cNvPr id="145" name="Rectangle 49">
                <a:extLst>
                  <a:ext uri="{FF2B5EF4-FFF2-40B4-BE49-F238E27FC236}">
                    <a16:creationId xmlns:a16="http://schemas.microsoft.com/office/drawing/2014/main" id="{4367D762-0631-4623-9108-BDF53484CD0C}"/>
                  </a:ext>
                </a:extLst>
              </p:cNvPr>
              <p:cNvSpPr/>
              <p:nvPr/>
            </p:nvSpPr>
            <p:spPr bwMode="gray">
              <a:xfrm>
                <a:off x="2494575" y="1732752"/>
                <a:ext cx="3706300" cy="430887"/>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0" bIns="0" rtlCol="0" anchor="t" anchorCtr="0">
                <a:spAutoFit/>
              </a:bodyPr>
              <a:lstStyle/>
              <a:p>
                <a:pPr defTabSz="914400">
                  <a:spcAft>
                    <a:spcPts val="1000"/>
                  </a:spcAft>
                  <a:defRPr/>
                </a:pPr>
                <a:r>
                  <a:rPr lang="en-US" sz="1400">
                    <a:solidFill>
                      <a:schemeClr val="tx1"/>
                    </a:solidFill>
                  </a:rPr>
                  <a:t>Solve congestion and pollution caused by</a:t>
                </a:r>
                <a:br>
                  <a:rPr lang="en-US" sz="1400">
                    <a:solidFill>
                      <a:schemeClr val="tx1"/>
                    </a:solidFill>
                  </a:rPr>
                </a:br>
                <a:r>
                  <a:rPr lang="en-US" sz="1400">
                    <a:solidFill>
                      <a:schemeClr val="tx1"/>
                    </a:solidFill>
                  </a:rPr>
                  <a:t>increase in consumer e-commerce activity </a:t>
                </a:r>
              </a:p>
            </p:txBody>
          </p:sp>
        </p:grpSp>
      </p:grpSp>
    </p:spTree>
    <p:extLst>
      <p:ext uri="{BB962C8B-B14F-4D97-AF65-F5344CB8AC3E}">
        <p14:creationId xmlns:p14="http://schemas.microsoft.com/office/powerpoint/2010/main" val="161368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 name="Group 5">
            <a:extLst>
              <a:ext uri="{FF2B5EF4-FFF2-40B4-BE49-F238E27FC236}">
                <a16:creationId xmlns:a16="http://schemas.microsoft.com/office/drawing/2014/main" id="{6E68F2AA-0E41-4619-AD21-D7B3993EEFDF}"/>
              </a:ext>
            </a:extLst>
          </p:cNvPr>
          <p:cNvGrpSpPr/>
          <p:nvPr/>
        </p:nvGrpSpPr>
        <p:grpSpPr>
          <a:xfrm>
            <a:off x="11801931" y="1806548"/>
            <a:ext cx="11959516" cy="4194202"/>
            <a:chOff x="-376638" y="1806548"/>
            <a:chExt cx="11959516" cy="4194202"/>
          </a:xfrm>
        </p:grpSpPr>
        <p:pic>
          <p:nvPicPr>
            <p:cNvPr id="217" name="Picture 157">
              <a:extLst>
                <a:ext uri="{FF2B5EF4-FFF2-40B4-BE49-F238E27FC236}">
                  <a16:creationId xmlns:a16="http://schemas.microsoft.com/office/drawing/2014/main" id="{81F35587-D44F-4F56-9BC6-EDBED0D28FCF}"/>
                </a:ext>
              </a:extLst>
            </p:cNvPr>
            <p:cNvPicPr>
              <a:picLocks noChangeAspect="1"/>
            </p:cNvPicPr>
            <p:nvPr/>
          </p:nvPicPr>
          <p:blipFill rotWithShape="1">
            <a:blip r:embed="rId3"/>
            <a:srcRect l="-30" t="35971" r="5296" b="39058"/>
            <a:stretch/>
          </p:blipFill>
          <p:spPr>
            <a:xfrm>
              <a:off x="608832" y="4071743"/>
              <a:ext cx="10974046" cy="1929007"/>
            </a:xfrm>
            <a:prstGeom prst="rect">
              <a:avLst/>
            </a:prstGeom>
            <a:blipFill>
              <a:blip r:embed="rId4"/>
              <a:stretch>
                <a:fillRect l="-41651" t="-27162" r="-61302" b="-75791"/>
              </a:stretch>
            </a:blipFill>
          </p:spPr>
        </p:pic>
        <p:sp>
          <p:nvSpPr>
            <p:cNvPr id="218" name="Rectangle 49">
              <a:extLst>
                <a:ext uri="{FF2B5EF4-FFF2-40B4-BE49-F238E27FC236}">
                  <a16:creationId xmlns:a16="http://schemas.microsoft.com/office/drawing/2014/main" id="{4034B2C0-CFF6-4821-AC3D-6CD344A4B3D8}"/>
                </a:ext>
              </a:extLst>
            </p:cNvPr>
            <p:cNvSpPr/>
            <p:nvPr/>
          </p:nvSpPr>
          <p:spPr bwMode="gray">
            <a:xfrm>
              <a:off x="-376638" y="2930420"/>
              <a:ext cx="7526439" cy="81152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marL="806450" defTabSz="914400">
                <a:spcAft>
                  <a:spcPts val="1000"/>
                </a:spcAft>
                <a:defRPr/>
              </a:pPr>
              <a:endParaRPr lang="en-US" sz="3600" b="1">
                <a:solidFill>
                  <a:schemeClr val="tx1"/>
                </a:solidFill>
                <a:latin typeface="+mj-lt"/>
              </a:endParaRPr>
            </a:p>
          </p:txBody>
        </p:sp>
        <p:sp>
          <p:nvSpPr>
            <p:cNvPr id="219" name="Rectangle 49">
              <a:extLst>
                <a:ext uri="{FF2B5EF4-FFF2-40B4-BE49-F238E27FC236}">
                  <a16:creationId xmlns:a16="http://schemas.microsoft.com/office/drawing/2014/main" id="{25AA01B2-2ACC-47F4-B782-EA96939ECE6A}"/>
                </a:ext>
              </a:extLst>
            </p:cNvPr>
            <p:cNvSpPr/>
            <p:nvPr/>
          </p:nvSpPr>
          <p:spPr bwMode="gray">
            <a:xfrm>
              <a:off x="1751983" y="3069254"/>
              <a:ext cx="3070205" cy="898576"/>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4400">
                <a:spcAft>
                  <a:spcPts val="1000"/>
                </a:spcAft>
                <a:defRPr/>
              </a:pPr>
              <a:endParaRPr lang="en-US" sz="900">
                <a:solidFill>
                  <a:schemeClr val="tx1"/>
                </a:solidFill>
              </a:endParaRPr>
            </a:p>
          </p:txBody>
        </p:sp>
        <p:pic>
          <p:nvPicPr>
            <p:cNvPr id="220" name="Picture 164">
              <a:extLst>
                <a:ext uri="{FF2B5EF4-FFF2-40B4-BE49-F238E27FC236}">
                  <a16:creationId xmlns:a16="http://schemas.microsoft.com/office/drawing/2014/main" id="{5B304F17-35C5-4660-B54B-A0E6C29FB8C7}"/>
                </a:ext>
              </a:extLst>
            </p:cNvPr>
            <p:cNvPicPr>
              <a:picLocks noChangeAspect="1"/>
            </p:cNvPicPr>
            <p:nvPr/>
          </p:nvPicPr>
          <p:blipFill rotWithShape="1">
            <a:blip r:embed="rId5"/>
            <a:srcRect l="37492" t="4654" r="4424" b="38039"/>
            <a:stretch/>
          </p:blipFill>
          <p:spPr>
            <a:xfrm>
              <a:off x="6208237" y="2350792"/>
              <a:ext cx="3070185" cy="1570551"/>
            </a:xfrm>
            <a:prstGeom prst="rect">
              <a:avLst/>
            </a:prstGeom>
            <a:ln>
              <a:solidFill>
                <a:schemeClr val="bg2"/>
              </a:solidFill>
            </a:ln>
          </p:spPr>
        </p:pic>
        <p:grpSp>
          <p:nvGrpSpPr>
            <p:cNvPr id="221" name="Group 138">
              <a:extLst>
                <a:ext uri="{FF2B5EF4-FFF2-40B4-BE49-F238E27FC236}">
                  <a16:creationId xmlns:a16="http://schemas.microsoft.com/office/drawing/2014/main" id="{DE1B839B-7938-450F-9FA4-7BBAFC8AF8CC}"/>
                </a:ext>
              </a:extLst>
            </p:cNvPr>
            <p:cNvGrpSpPr/>
            <p:nvPr/>
          </p:nvGrpSpPr>
          <p:grpSpPr>
            <a:xfrm>
              <a:off x="3300851" y="2421825"/>
              <a:ext cx="2464048" cy="1435192"/>
              <a:chOff x="4768762" y="1343368"/>
              <a:chExt cx="4217962" cy="2456760"/>
            </a:xfrm>
          </p:grpSpPr>
          <p:sp>
            <p:nvSpPr>
              <p:cNvPr id="314" name="Rectangle 313">
                <a:extLst>
                  <a:ext uri="{FF2B5EF4-FFF2-40B4-BE49-F238E27FC236}">
                    <a16:creationId xmlns:a16="http://schemas.microsoft.com/office/drawing/2014/main" id="{C29888BA-A6C6-4193-9955-EDCD2898DD77}"/>
                  </a:ext>
                </a:extLst>
              </p:cNvPr>
              <p:cNvSpPr/>
              <p:nvPr/>
            </p:nvSpPr>
            <p:spPr bwMode="gray">
              <a:xfrm>
                <a:off x="5268451" y="1487469"/>
                <a:ext cx="3219799" cy="2042650"/>
              </a:xfrm>
              <a:prstGeom prst="rect">
                <a:avLst/>
              </a:prstGeom>
              <a:solidFill>
                <a:schemeClr val="tx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1600" err="1">
                  <a:solidFill>
                    <a:srgbClr val="FFFFFF"/>
                  </a:solidFill>
                  <a:latin typeface="Fira Sans Book"/>
                </a:endParaRPr>
              </a:p>
            </p:txBody>
          </p:sp>
          <p:pic>
            <p:nvPicPr>
              <p:cNvPr id="315" name="Picture 314">
                <a:extLst>
                  <a:ext uri="{FF2B5EF4-FFF2-40B4-BE49-F238E27FC236}">
                    <a16:creationId xmlns:a16="http://schemas.microsoft.com/office/drawing/2014/main" id="{18FFC475-775C-4220-919B-9AA4981AF465}"/>
                  </a:ext>
                </a:extLst>
              </p:cNvPr>
              <p:cNvPicPr>
                <a:picLocks noChangeAspect="1"/>
              </p:cNvPicPr>
              <p:nvPr/>
            </p:nvPicPr>
            <p:blipFill>
              <a:blip r:embed="rId5"/>
              <a:stretch>
                <a:fillRect/>
              </a:stretch>
            </p:blipFill>
            <p:spPr>
              <a:xfrm>
                <a:off x="5268451" y="1688141"/>
                <a:ext cx="3232499" cy="1675984"/>
              </a:xfrm>
              <a:prstGeom prst="rect">
                <a:avLst/>
              </a:prstGeom>
            </p:spPr>
          </p:pic>
          <p:pic>
            <p:nvPicPr>
              <p:cNvPr id="316" name="Picture 315" descr="A flat screen television&#10;&#10;Description generated with very high confidence">
                <a:extLst>
                  <a:ext uri="{FF2B5EF4-FFF2-40B4-BE49-F238E27FC236}">
                    <a16:creationId xmlns:a16="http://schemas.microsoft.com/office/drawing/2014/main" id="{C0D89538-0E69-4903-B380-CA2B303F7DCF}"/>
                  </a:ext>
                </a:extLst>
              </p:cNvPr>
              <p:cNvPicPr>
                <a:picLocks noChangeAspect="1"/>
              </p:cNvPicPr>
              <p:nvPr/>
            </p:nvPicPr>
            <p:blipFill>
              <a:blip r:embed="rId6"/>
              <a:stretch>
                <a:fillRect/>
              </a:stretch>
            </p:blipFill>
            <p:spPr>
              <a:xfrm>
                <a:off x="4768762" y="1343368"/>
                <a:ext cx="4217962" cy="2456760"/>
              </a:xfrm>
              <a:prstGeom prst="rect">
                <a:avLst/>
              </a:prstGeom>
            </p:spPr>
          </p:pic>
        </p:grpSp>
        <p:sp>
          <p:nvSpPr>
            <p:cNvPr id="222" name="Rectangle 10">
              <a:extLst>
                <a:ext uri="{FF2B5EF4-FFF2-40B4-BE49-F238E27FC236}">
                  <a16:creationId xmlns:a16="http://schemas.microsoft.com/office/drawing/2014/main" id="{FCDFBAE3-9536-4931-A2EF-CC49C8D6D669}"/>
                </a:ext>
              </a:extLst>
            </p:cNvPr>
            <p:cNvSpPr/>
            <p:nvPr/>
          </p:nvSpPr>
          <p:spPr bwMode="gray">
            <a:xfrm>
              <a:off x="4133545" y="2627498"/>
              <a:ext cx="1327012" cy="67383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24" name="TextBox 13">
              <a:extLst>
                <a:ext uri="{FF2B5EF4-FFF2-40B4-BE49-F238E27FC236}">
                  <a16:creationId xmlns:a16="http://schemas.microsoft.com/office/drawing/2014/main" id="{2B312520-F88C-487D-8B5B-07DED6FE721E}"/>
                </a:ext>
              </a:extLst>
            </p:cNvPr>
            <p:cNvSpPr txBox="1"/>
            <p:nvPr/>
          </p:nvSpPr>
          <p:spPr bwMode="gray">
            <a:xfrm>
              <a:off x="7876744" y="2421825"/>
              <a:ext cx="2074693" cy="1499518"/>
            </a:xfrm>
            <a:prstGeom prst="rect">
              <a:avLst/>
            </a:prstGeom>
            <a:gradFill>
              <a:gsLst>
                <a:gs pos="0">
                  <a:schemeClr val="accent6"/>
                </a:gs>
                <a:gs pos="96000">
                  <a:schemeClr val="tx2"/>
                </a:gs>
              </a:gsLst>
              <a:lin ang="19800000" scaled="0"/>
            </a:gradFill>
            <a:ln w="6350">
              <a:noFill/>
            </a:ln>
          </p:spPr>
          <p:txBody>
            <a:bodyPr wrap="square" lIns="144000" tIns="144000" rIns="144000" bIns="144000" rtlCol="0" anchor="t" anchorCtr="0">
              <a:noAutofit/>
            </a:bodyPr>
            <a:lstStyle/>
            <a:p>
              <a:r>
                <a:rPr lang="de-DE" sz="1400"/>
                <a:t>HD </a:t>
              </a:r>
              <a:r>
                <a:rPr lang="de-DE" sz="1400" err="1"/>
                <a:t>Map</a:t>
              </a:r>
              <a:r>
                <a:rPr lang="de-DE" sz="1400"/>
                <a:t> </a:t>
              </a:r>
              <a:r>
                <a:rPr lang="de-DE" sz="1400" err="1"/>
                <a:t>view</a:t>
              </a:r>
              <a:r>
                <a:rPr lang="de-DE" sz="1400"/>
                <a:t> show-</a:t>
              </a:r>
              <a:r>
                <a:rPr lang="de-DE" sz="1400" err="1"/>
                <a:t>casing</a:t>
              </a:r>
              <a:r>
                <a:rPr lang="de-DE" sz="1400"/>
                <a:t> different </a:t>
              </a:r>
              <a:r>
                <a:rPr lang="de-DE" sz="1400" err="1"/>
                <a:t>tile</a:t>
              </a:r>
              <a:r>
                <a:rPr lang="de-DE" sz="1400"/>
                <a:t> </a:t>
              </a:r>
              <a:r>
                <a:rPr lang="de-DE" sz="1400" err="1"/>
                <a:t>approach</a:t>
              </a:r>
              <a:r>
                <a:rPr lang="de-DE" sz="1400"/>
                <a:t> and high-</a:t>
              </a:r>
              <a:r>
                <a:rPr lang="de-DE" sz="1400" err="1"/>
                <a:t>lighting</a:t>
              </a:r>
              <a:r>
                <a:rPr lang="de-DE" sz="1400"/>
                <a:t> </a:t>
              </a:r>
              <a:r>
                <a:rPr lang="de-DE" sz="1400" err="1"/>
                <a:t>standard</a:t>
              </a:r>
              <a:r>
                <a:rPr lang="de-DE" sz="1400"/>
                <a:t> </a:t>
              </a:r>
              <a:r>
                <a:rPr lang="de-DE" sz="1400" err="1"/>
                <a:t>map</a:t>
              </a:r>
              <a:r>
                <a:rPr lang="de-DE" sz="1400"/>
                <a:t> </a:t>
              </a:r>
              <a:r>
                <a:rPr lang="de-DE" sz="1400" err="1"/>
                <a:t>view</a:t>
              </a:r>
              <a:r>
                <a:rPr lang="de-DE" sz="1400"/>
                <a:t> vs. HD </a:t>
              </a:r>
              <a:r>
                <a:rPr lang="de-DE" sz="1400" err="1"/>
                <a:t>Map</a:t>
              </a:r>
              <a:r>
                <a:rPr lang="de-DE" sz="1400"/>
                <a:t> </a:t>
              </a:r>
              <a:r>
                <a:rPr lang="de-DE" sz="1400" err="1"/>
                <a:t>view</a:t>
              </a:r>
              <a:endParaRPr lang="en-US" sz="1400" err="1"/>
            </a:p>
          </p:txBody>
        </p:sp>
        <p:sp>
          <p:nvSpPr>
            <p:cNvPr id="241" name="TextBox 13">
              <a:extLst>
                <a:ext uri="{FF2B5EF4-FFF2-40B4-BE49-F238E27FC236}">
                  <a16:creationId xmlns:a16="http://schemas.microsoft.com/office/drawing/2014/main" id="{069440C6-99F8-4C40-A4DD-9937F2D7FB66}"/>
                </a:ext>
              </a:extLst>
            </p:cNvPr>
            <p:cNvSpPr txBox="1"/>
            <p:nvPr/>
          </p:nvSpPr>
          <p:spPr bwMode="gray">
            <a:xfrm>
              <a:off x="4890302" y="2695987"/>
              <a:ext cx="568158" cy="820074"/>
            </a:xfrm>
            <a:prstGeom prst="rect">
              <a:avLst/>
            </a:prstGeom>
            <a:gradFill flip="none" rotWithShape="1">
              <a:gsLst>
                <a:gs pos="0">
                  <a:schemeClr val="accent1"/>
                </a:gs>
                <a:gs pos="100000">
                  <a:schemeClr val="accent2"/>
                </a:gs>
              </a:gsLst>
              <a:lin ang="2700000" scaled="1"/>
              <a:tileRect/>
            </a:gradFill>
            <a:ln w="6350">
              <a:noFill/>
            </a:ln>
          </p:spPr>
          <p:txBody>
            <a:bodyPr wrap="none" lIns="144000" tIns="144000" rIns="144000" bIns="144000" rtlCol="0" anchor="t" anchorCtr="0">
              <a:noAutofit/>
            </a:bodyPr>
            <a:lstStyle/>
            <a:p>
              <a:endParaRPr lang="en-US" sz="500" err="1"/>
            </a:p>
          </p:txBody>
        </p:sp>
        <p:sp>
          <p:nvSpPr>
            <p:cNvPr id="310" name="Freeform: Shape 169">
              <a:extLst>
                <a:ext uri="{FF2B5EF4-FFF2-40B4-BE49-F238E27FC236}">
                  <a16:creationId xmlns:a16="http://schemas.microsoft.com/office/drawing/2014/main" id="{366F5C81-E5BF-437E-BE98-465D0DCB90E0}"/>
                </a:ext>
              </a:extLst>
            </p:cNvPr>
            <p:cNvSpPr/>
            <p:nvPr/>
          </p:nvSpPr>
          <p:spPr bwMode="gray">
            <a:xfrm>
              <a:off x="4133544" y="2368641"/>
              <a:ext cx="2074693" cy="1484594"/>
            </a:xfrm>
            <a:custGeom>
              <a:avLst/>
              <a:gdLst>
                <a:gd name="connsiteX0" fmla="*/ 1 w 2140857"/>
                <a:gd name="connsiteY0" fmla="*/ 270342 h 1531938"/>
                <a:gd name="connsiteX1" fmla="*/ 1 w 2140857"/>
                <a:gd name="connsiteY1" fmla="*/ 270556 h 1531938"/>
                <a:gd name="connsiteX2" fmla="*/ 0 w 2140857"/>
                <a:gd name="connsiteY2" fmla="*/ 270342 h 1531938"/>
                <a:gd name="connsiteX3" fmla="*/ 2140857 w 2140857"/>
                <a:gd name="connsiteY3" fmla="*/ 0 h 1531938"/>
                <a:gd name="connsiteX4" fmla="*/ 2140857 w 2140857"/>
                <a:gd name="connsiteY4" fmla="*/ 1531938 h 1531938"/>
                <a:gd name="connsiteX5" fmla="*/ 3218 w 2140857"/>
                <a:gd name="connsiteY5" fmla="*/ 965507 h 1531938"/>
                <a:gd name="connsiteX6" fmla="*/ 3202 w 2140857"/>
                <a:gd name="connsiteY6" fmla="*/ 962026 h 1531938"/>
                <a:gd name="connsiteX7" fmla="*/ 1369333 w 2140857"/>
                <a:gd name="connsiteY7" fmla="*/ 962026 h 1531938"/>
                <a:gd name="connsiteX8" fmla="*/ 1369333 w 2140857"/>
                <a:gd name="connsiteY8" fmla="*/ 266700 h 1531938"/>
                <a:gd name="connsiteX9" fmla="*/ 28841 w 2140857"/>
                <a:gd name="connsiteY9" fmla="*/ 266700 h 1531938"/>
                <a:gd name="connsiteX0" fmla="*/ 1 w 2140857"/>
                <a:gd name="connsiteY0" fmla="*/ 270342 h 1531938"/>
                <a:gd name="connsiteX1" fmla="*/ 1 w 2140857"/>
                <a:gd name="connsiteY1" fmla="*/ 270556 h 1531938"/>
                <a:gd name="connsiteX2" fmla="*/ 0 w 2140857"/>
                <a:gd name="connsiteY2" fmla="*/ 270342 h 1531938"/>
                <a:gd name="connsiteX3" fmla="*/ 1 w 2140857"/>
                <a:gd name="connsiteY3" fmla="*/ 270342 h 1531938"/>
                <a:gd name="connsiteX4" fmla="*/ 2140857 w 2140857"/>
                <a:gd name="connsiteY4" fmla="*/ 0 h 1531938"/>
                <a:gd name="connsiteX5" fmla="*/ 2140857 w 2140857"/>
                <a:gd name="connsiteY5" fmla="*/ 1531938 h 1531938"/>
                <a:gd name="connsiteX6" fmla="*/ 3218 w 2140857"/>
                <a:gd name="connsiteY6" fmla="*/ 965507 h 1531938"/>
                <a:gd name="connsiteX7" fmla="*/ 3202 w 2140857"/>
                <a:gd name="connsiteY7" fmla="*/ 962026 h 1531938"/>
                <a:gd name="connsiteX8" fmla="*/ 1369333 w 2140857"/>
                <a:gd name="connsiteY8" fmla="*/ 962026 h 1531938"/>
                <a:gd name="connsiteX9" fmla="*/ 1364548 w 2140857"/>
                <a:gd name="connsiteY9" fmla="*/ 370778 h 1531938"/>
                <a:gd name="connsiteX10" fmla="*/ 1369333 w 2140857"/>
                <a:gd name="connsiteY10" fmla="*/ 266700 h 1531938"/>
                <a:gd name="connsiteX11" fmla="*/ 28841 w 2140857"/>
                <a:gd name="connsiteY11" fmla="*/ 266700 h 1531938"/>
                <a:gd name="connsiteX12" fmla="*/ 2140857 w 2140857"/>
                <a:gd name="connsiteY12" fmla="*/ 0 h 1531938"/>
                <a:gd name="connsiteX0" fmla="*/ 1 w 2140857"/>
                <a:gd name="connsiteY0" fmla="*/ 270342 h 1531938"/>
                <a:gd name="connsiteX1" fmla="*/ 1 w 2140857"/>
                <a:gd name="connsiteY1" fmla="*/ 270556 h 1531938"/>
                <a:gd name="connsiteX2" fmla="*/ 0 w 2140857"/>
                <a:gd name="connsiteY2" fmla="*/ 270342 h 1531938"/>
                <a:gd name="connsiteX3" fmla="*/ 1 w 2140857"/>
                <a:gd name="connsiteY3" fmla="*/ 270342 h 1531938"/>
                <a:gd name="connsiteX4" fmla="*/ 2140857 w 2140857"/>
                <a:gd name="connsiteY4" fmla="*/ 0 h 1531938"/>
                <a:gd name="connsiteX5" fmla="*/ 2140857 w 2140857"/>
                <a:gd name="connsiteY5" fmla="*/ 1531938 h 1531938"/>
                <a:gd name="connsiteX6" fmla="*/ 3218 w 2140857"/>
                <a:gd name="connsiteY6" fmla="*/ 965507 h 1531938"/>
                <a:gd name="connsiteX7" fmla="*/ 3202 w 2140857"/>
                <a:gd name="connsiteY7" fmla="*/ 962026 h 1531938"/>
                <a:gd name="connsiteX8" fmla="*/ 1369333 w 2140857"/>
                <a:gd name="connsiteY8" fmla="*/ 962026 h 1531938"/>
                <a:gd name="connsiteX9" fmla="*/ 1364548 w 2140857"/>
                <a:gd name="connsiteY9" fmla="*/ 472997 h 1531938"/>
                <a:gd name="connsiteX10" fmla="*/ 1364548 w 2140857"/>
                <a:gd name="connsiteY10" fmla="*/ 370778 h 1531938"/>
                <a:gd name="connsiteX11" fmla="*/ 1369333 w 2140857"/>
                <a:gd name="connsiteY11" fmla="*/ 266700 h 1531938"/>
                <a:gd name="connsiteX12" fmla="*/ 28841 w 2140857"/>
                <a:gd name="connsiteY12" fmla="*/ 266700 h 1531938"/>
                <a:gd name="connsiteX13" fmla="*/ 2140857 w 2140857"/>
                <a:gd name="connsiteY13" fmla="*/ 0 h 1531938"/>
                <a:gd name="connsiteX0" fmla="*/ 1 w 2140857"/>
                <a:gd name="connsiteY0" fmla="*/ 270342 h 1531938"/>
                <a:gd name="connsiteX1" fmla="*/ 1 w 2140857"/>
                <a:gd name="connsiteY1" fmla="*/ 270556 h 1531938"/>
                <a:gd name="connsiteX2" fmla="*/ 0 w 2140857"/>
                <a:gd name="connsiteY2" fmla="*/ 270342 h 1531938"/>
                <a:gd name="connsiteX3" fmla="*/ 1 w 2140857"/>
                <a:gd name="connsiteY3" fmla="*/ 270342 h 1531938"/>
                <a:gd name="connsiteX4" fmla="*/ 2140857 w 2140857"/>
                <a:gd name="connsiteY4" fmla="*/ 0 h 1531938"/>
                <a:gd name="connsiteX5" fmla="*/ 2140857 w 2140857"/>
                <a:gd name="connsiteY5" fmla="*/ 1531938 h 1531938"/>
                <a:gd name="connsiteX6" fmla="*/ 3218 w 2140857"/>
                <a:gd name="connsiteY6" fmla="*/ 965507 h 1531938"/>
                <a:gd name="connsiteX7" fmla="*/ 3202 w 2140857"/>
                <a:gd name="connsiteY7" fmla="*/ 962026 h 1531938"/>
                <a:gd name="connsiteX8" fmla="*/ 790548 w 2140857"/>
                <a:gd name="connsiteY8" fmla="*/ 952640 h 1531938"/>
                <a:gd name="connsiteX9" fmla="*/ 1369333 w 2140857"/>
                <a:gd name="connsiteY9" fmla="*/ 962026 h 1531938"/>
                <a:gd name="connsiteX10" fmla="*/ 1364548 w 2140857"/>
                <a:gd name="connsiteY10" fmla="*/ 472997 h 1531938"/>
                <a:gd name="connsiteX11" fmla="*/ 1364548 w 2140857"/>
                <a:gd name="connsiteY11" fmla="*/ 370778 h 1531938"/>
                <a:gd name="connsiteX12" fmla="*/ 1369333 w 2140857"/>
                <a:gd name="connsiteY12" fmla="*/ 266700 h 1531938"/>
                <a:gd name="connsiteX13" fmla="*/ 28841 w 2140857"/>
                <a:gd name="connsiteY13" fmla="*/ 266700 h 1531938"/>
                <a:gd name="connsiteX14" fmla="*/ 2140857 w 2140857"/>
                <a:gd name="connsiteY14" fmla="*/ 0 h 15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0857" h="1531938">
                  <a:moveTo>
                    <a:pt x="1" y="270342"/>
                  </a:moveTo>
                  <a:lnTo>
                    <a:pt x="1" y="270556"/>
                  </a:lnTo>
                  <a:cubicBezTo>
                    <a:pt x="1" y="270485"/>
                    <a:pt x="0" y="270413"/>
                    <a:pt x="0" y="270342"/>
                  </a:cubicBezTo>
                  <a:lnTo>
                    <a:pt x="1" y="270342"/>
                  </a:lnTo>
                  <a:close/>
                  <a:moveTo>
                    <a:pt x="2140857" y="0"/>
                  </a:moveTo>
                  <a:lnTo>
                    <a:pt x="2140857" y="1531938"/>
                  </a:lnTo>
                  <a:lnTo>
                    <a:pt x="3218" y="965507"/>
                  </a:lnTo>
                  <a:cubicBezTo>
                    <a:pt x="3213" y="964347"/>
                    <a:pt x="3207" y="963186"/>
                    <a:pt x="3202" y="962026"/>
                  </a:cubicBezTo>
                  <a:lnTo>
                    <a:pt x="790548" y="952640"/>
                  </a:lnTo>
                  <a:lnTo>
                    <a:pt x="1369333" y="962026"/>
                  </a:lnTo>
                  <a:lnTo>
                    <a:pt x="1364548" y="472997"/>
                  </a:lnTo>
                  <a:lnTo>
                    <a:pt x="1364548" y="370778"/>
                  </a:lnTo>
                  <a:lnTo>
                    <a:pt x="1369333" y="266700"/>
                  </a:lnTo>
                  <a:lnTo>
                    <a:pt x="28841" y="266700"/>
                  </a:lnTo>
                  <a:lnTo>
                    <a:pt x="2140857" y="0"/>
                  </a:lnTo>
                  <a:close/>
                </a:path>
              </a:pathLst>
            </a:custGeom>
            <a:solidFill>
              <a:schemeClr val="bg2">
                <a:alpha val="6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311" name="Group 4">
              <a:extLst>
                <a:ext uri="{FF2B5EF4-FFF2-40B4-BE49-F238E27FC236}">
                  <a16:creationId xmlns:a16="http://schemas.microsoft.com/office/drawing/2014/main" id="{99EB67FA-86AE-4EB2-A6CC-D5AFDE664313}"/>
                </a:ext>
              </a:extLst>
            </p:cNvPr>
            <p:cNvGrpSpPr/>
            <p:nvPr/>
          </p:nvGrpSpPr>
          <p:grpSpPr>
            <a:xfrm>
              <a:off x="-219074" y="1806548"/>
              <a:ext cx="5606193" cy="553998"/>
              <a:chOff x="-219074" y="1806548"/>
              <a:chExt cx="5606193" cy="553998"/>
            </a:xfrm>
          </p:grpSpPr>
          <p:sp>
            <p:nvSpPr>
              <p:cNvPr id="312" name="Rectangle 49">
                <a:extLst>
                  <a:ext uri="{FF2B5EF4-FFF2-40B4-BE49-F238E27FC236}">
                    <a16:creationId xmlns:a16="http://schemas.microsoft.com/office/drawing/2014/main" id="{134B3393-360C-4BFC-9A07-A7EE511B9295}"/>
                  </a:ext>
                </a:extLst>
              </p:cNvPr>
              <p:cNvSpPr/>
              <p:nvPr/>
            </p:nvSpPr>
            <p:spPr bwMode="gray">
              <a:xfrm>
                <a:off x="-219074" y="1806548"/>
                <a:ext cx="2085974" cy="55399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806450" defTabSz="914400">
                  <a:spcAft>
                    <a:spcPts val="1000"/>
                  </a:spcAft>
                  <a:defRPr/>
                </a:pPr>
                <a:r>
                  <a:rPr lang="en-US" sz="3600" b="1">
                    <a:solidFill>
                      <a:schemeClr val="tx1"/>
                    </a:solidFill>
                    <a:latin typeface="+mj-lt"/>
                  </a:rPr>
                  <a:t>Dubai</a:t>
                </a:r>
              </a:p>
            </p:txBody>
          </p:sp>
          <p:sp>
            <p:nvSpPr>
              <p:cNvPr id="313" name="Rectangle 49">
                <a:extLst>
                  <a:ext uri="{FF2B5EF4-FFF2-40B4-BE49-F238E27FC236}">
                    <a16:creationId xmlns:a16="http://schemas.microsoft.com/office/drawing/2014/main" id="{A5BF32D7-DFA7-4F38-AA3A-698E3E1FF23A}"/>
                  </a:ext>
                </a:extLst>
              </p:cNvPr>
              <p:cNvSpPr/>
              <p:nvPr/>
            </p:nvSpPr>
            <p:spPr bwMode="gray">
              <a:xfrm>
                <a:off x="1765748" y="1826698"/>
                <a:ext cx="3621371" cy="430887"/>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0" bIns="0" rtlCol="0" anchor="t" anchorCtr="0">
                <a:spAutoFit/>
              </a:bodyPr>
              <a:lstStyle/>
              <a:p>
                <a:pPr defTabSz="914400">
                  <a:spcAft>
                    <a:spcPts val="1000"/>
                  </a:spcAft>
                  <a:defRPr/>
                </a:pPr>
                <a:r>
                  <a:rPr lang="en-US" sz="1400">
                    <a:solidFill>
                      <a:schemeClr val="tx1"/>
                    </a:solidFill>
                  </a:rPr>
                  <a:t>Jointly work together on executing</a:t>
                </a:r>
                <a:br>
                  <a:rPr lang="en-US" sz="1400">
                    <a:solidFill>
                      <a:schemeClr val="tx1"/>
                    </a:solidFill>
                  </a:rPr>
                </a:br>
                <a:r>
                  <a:rPr lang="en-US" sz="1400">
                    <a:solidFill>
                      <a:schemeClr val="tx1"/>
                    </a:solidFill>
                  </a:rPr>
                  <a:t>the Self-Driving Transport (“SDT”) roadmap</a:t>
                </a:r>
              </a:p>
            </p:txBody>
          </p:sp>
        </p:grpSp>
      </p:grpSp>
      <p:grpSp>
        <p:nvGrpSpPr>
          <p:cNvPr id="156" name="Group 23">
            <a:extLst>
              <a:ext uri="{FF2B5EF4-FFF2-40B4-BE49-F238E27FC236}">
                <a16:creationId xmlns:a16="http://schemas.microsoft.com/office/drawing/2014/main" id="{4E693521-A762-4D55-98AF-4C2099A65A53}"/>
              </a:ext>
            </a:extLst>
          </p:cNvPr>
          <p:cNvGrpSpPr/>
          <p:nvPr/>
        </p:nvGrpSpPr>
        <p:grpSpPr>
          <a:xfrm>
            <a:off x="-11741381" y="1806548"/>
            <a:ext cx="11194342" cy="4194202"/>
            <a:chOff x="388651" y="1806548"/>
            <a:chExt cx="11194342" cy="4194202"/>
          </a:xfrm>
        </p:grpSpPr>
        <p:pic>
          <p:nvPicPr>
            <p:cNvPr id="157" name="Picture 13">
              <a:extLst>
                <a:ext uri="{FF2B5EF4-FFF2-40B4-BE49-F238E27FC236}">
                  <a16:creationId xmlns:a16="http://schemas.microsoft.com/office/drawing/2014/main" id="{3B5060BD-8AA2-4FDB-A331-05F34548FEA9}"/>
                </a:ext>
              </a:extLst>
            </p:cNvPr>
            <p:cNvPicPr>
              <a:picLocks noChangeAspect="1"/>
            </p:cNvPicPr>
            <p:nvPr/>
          </p:nvPicPr>
          <p:blipFill rotWithShape="1">
            <a:blip r:embed="rId7"/>
            <a:srcRect t="58059" r="36045" b="23642"/>
            <a:stretch/>
          </p:blipFill>
          <p:spPr>
            <a:xfrm>
              <a:off x="604681" y="4068869"/>
              <a:ext cx="10978312" cy="1931881"/>
            </a:xfrm>
            <a:prstGeom prst="rect">
              <a:avLst/>
            </a:prstGeom>
          </p:spPr>
        </p:pic>
        <p:grpSp>
          <p:nvGrpSpPr>
            <p:cNvPr id="159" name="Group 5">
              <a:extLst>
                <a:ext uri="{FF2B5EF4-FFF2-40B4-BE49-F238E27FC236}">
                  <a16:creationId xmlns:a16="http://schemas.microsoft.com/office/drawing/2014/main" id="{DD3A21B4-33E7-4B63-A59C-6A8612902D70}"/>
                </a:ext>
              </a:extLst>
            </p:cNvPr>
            <p:cNvGrpSpPr/>
            <p:nvPr/>
          </p:nvGrpSpPr>
          <p:grpSpPr>
            <a:xfrm>
              <a:off x="601068" y="2620559"/>
              <a:ext cx="3094174" cy="669941"/>
              <a:chOff x="421142" y="1774515"/>
              <a:chExt cx="3094174" cy="669941"/>
            </a:xfrm>
          </p:grpSpPr>
          <p:sp>
            <p:nvSpPr>
              <p:cNvPr id="195" name="Rectangle 49">
                <a:extLst>
                  <a:ext uri="{FF2B5EF4-FFF2-40B4-BE49-F238E27FC236}">
                    <a16:creationId xmlns:a16="http://schemas.microsoft.com/office/drawing/2014/main" id="{981406A4-918A-4012-86FA-0C19708EF9EE}"/>
                  </a:ext>
                </a:extLst>
              </p:cNvPr>
              <p:cNvSpPr/>
              <p:nvPr/>
            </p:nvSpPr>
            <p:spPr bwMode="gray">
              <a:xfrm>
                <a:off x="421142" y="1774515"/>
                <a:ext cx="2323397" cy="55399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914400">
                  <a:spcAft>
                    <a:spcPts val="1000"/>
                  </a:spcAft>
                  <a:defRPr/>
                </a:pPr>
                <a:endParaRPr lang="en-US" sz="3600" b="1">
                  <a:solidFill>
                    <a:schemeClr val="tx1"/>
                  </a:solidFill>
                  <a:latin typeface="+mj-lt"/>
                </a:endParaRPr>
              </a:p>
            </p:txBody>
          </p:sp>
          <p:sp>
            <p:nvSpPr>
              <p:cNvPr id="215" name="Rectangle 49">
                <a:extLst>
                  <a:ext uri="{FF2B5EF4-FFF2-40B4-BE49-F238E27FC236}">
                    <a16:creationId xmlns:a16="http://schemas.microsoft.com/office/drawing/2014/main" id="{55E51429-D9EA-4B3F-845A-85F0E13CEF11}"/>
                  </a:ext>
                </a:extLst>
              </p:cNvPr>
              <p:cNvSpPr/>
              <p:nvPr/>
            </p:nvSpPr>
            <p:spPr bwMode="gray">
              <a:xfrm>
                <a:off x="445111" y="2305957"/>
                <a:ext cx="3070205" cy="138499"/>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defTabSz="914400">
                  <a:spcAft>
                    <a:spcPts val="1000"/>
                  </a:spcAft>
                  <a:defRPr/>
                </a:pPr>
                <a:endParaRPr lang="en-US" sz="900">
                  <a:solidFill>
                    <a:schemeClr val="tx1"/>
                  </a:solidFill>
                </a:endParaRPr>
              </a:p>
            </p:txBody>
          </p:sp>
        </p:grpSp>
        <p:grpSp>
          <p:nvGrpSpPr>
            <p:cNvPr id="162" name="Group 22">
              <a:extLst>
                <a:ext uri="{FF2B5EF4-FFF2-40B4-BE49-F238E27FC236}">
                  <a16:creationId xmlns:a16="http://schemas.microsoft.com/office/drawing/2014/main" id="{F287BDC7-ACC9-4AF7-B23E-F915EFDBF5F5}"/>
                </a:ext>
              </a:extLst>
            </p:cNvPr>
            <p:cNvGrpSpPr/>
            <p:nvPr/>
          </p:nvGrpSpPr>
          <p:grpSpPr>
            <a:xfrm>
              <a:off x="2034140" y="2599984"/>
              <a:ext cx="8545097" cy="1138612"/>
              <a:chOff x="2034140" y="2599984"/>
              <a:chExt cx="8545097" cy="1138612"/>
            </a:xfrm>
          </p:grpSpPr>
          <p:grpSp>
            <p:nvGrpSpPr>
              <p:cNvPr id="166" name="Group 21">
                <a:extLst>
                  <a:ext uri="{FF2B5EF4-FFF2-40B4-BE49-F238E27FC236}">
                    <a16:creationId xmlns:a16="http://schemas.microsoft.com/office/drawing/2014/main" id="{64596868-97F2-46C6-8A63-D38C985E7699}"/>
                  </a:ext>
                </a:extLst>
              </p:cNvPr>
              <p:cNvGrpSpPr/>
              <p:nvPr/>
            </p:nvGrpSpPr>
            <p:grpSpPr>
              <a:xfrm>
                <a:off x="5965951" y="2599984"/>
                <a:ext cx="4613286" cy="1138612"/>
                <a:chOff x="6206806" y="2522307"/>
                <a:chExt cx="4613286" cy="1138612"/>
              </a:xfrm>
            </p:grpSpPr>
            <p:sp>
              <p:nvSpPr>
                <p:cNvPr id="175" name="Oval 14">
                  <a:extLst>
                    <a:ext uri="{FF2B5EF4-FFF2-40B4-BE49-F238E27FC236}">
                      <a16:creationId xmlns:a16="http://schemas.microsoft.com/office/drawing/2014/main" id="{5DDA3571-7672-4D2C-A6CF-DC7BB291DE76}"/>
                    </a:ext>
                  </a:extLst>
                </p:cNvPr>
                <p:cNvSpPr/>
                <p:nvPr/>
              </p:nvSpPr>
              <p:spPr bwMode="gray">
                <a:xfrm>
                  <a:off x="6206806" y="2613222"/>
                  <a:ext cx="1038000" cy="1038000"/>
                </a:xfrm>
                <a:prstGeom prst="ellipse">
                  <a:avLst/>
                </a:prstGeom>
                <a:blipFill dpi="0" rotWithShape="1">
                  <a:blip r:embed="rId8"/>
                  <a:srcRect/>
                  <a:stretch>
                    <a:fillRect l="-41651" t="-27162" r="-61302" b="-75791"/>
                  </a:stretch>
                </a:blip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176" name="Group 16">
                  <a:extLst>
                    <a:ext uri="{FF2B5EF4-FFF2-40B4-BE49-F238E27FC236}">
                      <a16:creationId xmlns:a16="http://schemas.microsoft.com/office/drawing/2014/main" id="{71CD0777-DC57-4AD0-86F0-92367B570581}"/>
                    </a:ext>
                  </a:extLst>
                </p:cNvPr>
                <p:cNvGrpSpPr/>
                <p:nvPr/>
              </p:nvGrpSpPr>
              <p:grpSpPr>
                <a:xfrm>
                  <a:off x="7400491" y="3034218"/>
                  <a:ext cx="2675793" cy="626701"/>
                  <a:chOff x="5121827" y="2886957"/>
                  <a:chExt cx="2675793" cy="626701"/>
                </a:xfrm>
              </p:grpSpPr>
              <p:sp>
                <p:nvSpPr>
                  <p:cNvPr id="178" name="TextBox 15">
                    <a:extLst>
                      <a:ext uri="{FF2B5EF4-FFF2-40B4-BE49-F238E27FC236}">
                        <a16:creationId xmlns:a16="http://schemas.microsoft.com/office/drawing/2014/main" id="{16285EEA-DE1E-46C3-A31E-383FC5CA5D6A}"/>
                      </a:ext>
                    </a:extLst>
                  </p:cNvPr>
                  <p:cNvSpPr txBox="1"/>
                  <p:nvPr/>
                </p:nvSpPr>
                <p:spPr bwMode="gray">
                  <a:xfrm>
                    <a:off x="5121827" y="2886957"/>
                    <a:ext cx="1335274" cy="626701"/>
                  </a:xfrm>
                  <a:prstGeom prst="rect">
                    <a:avLst/>
                  </a:prstGeom>
                  <a:noFill/>
                  <a:ln w="6350">
                    <a:noFill/>
                  </a:ln>
                </p:spPr>
                <p:txBody>
                  <a:bodyPr wrap="square" lIns="72000" tIns="0" rIns="72000" bIns="72000" rtlCol="0">
                    <a:spAutoFit/>
                  </a:bodyPr>
                  <a:lstStyle/>
                  <a:p>
                    <a:pPr marL="354013" indent="-354013">
                      <a:spcBef>
                        <a:spcPts val="600"/>
                      </a:spcBef>
                    </a:pPr>
                    <a:r>
                      <a:rPr lang="de-DE" sz="1200"/>
                      <a:t>	 Free </a:t>
                    </a:r>
                    <a:r>
                      <a:rPr lang="de-DE" sz="1200" err="1"/>
                      <a:t>flow</a:t>
                    </a:r>
                    <a:endParaRPr lang="de-DE" sz="1200"/>
                  </a:p>
                  <a:p>
                    <a:pPr marL="354013" indent="-354013"/>
                    <a:r>
                      <a:rPr lang="de-DE" sz="1200"/>
                      <a:t>	 Light</a:t>
                    </a:r>
                  </a:p>
                  <a:p>
                    <a:pPr marL="354013" indent="-354013"/>
                    <a:r>
                      <a:rPr lang="de-DE" sz="1200"/>
                      <a:t>	 Moderate</a:t>
                    </a:r>
                  </a:p>
                </p:txBody>
              </p:sp>
              <p:cxnSp>
                <p:nvCxnSpPr>
                  <p:cNvPr id="179" name="Straight Connector 17">
                    <a:extLst>
                      <a:ext uri="{FF2B5EF4-FFF2-40B4-BE49-F238E27FC236}">
                        <a16:creationId xmlns:a16="http://schemas.microsoft.com/office/drawing/2014/main" id="{EF37C1EA-6331-40B7-9882-8D849783ECB2}"/>
                      </a:ext>
                    </a:extLst>
                  </p:cNvPr>
                  <p:cNvCxnSpPr>
                    <a:cxnSpLocks/>
                  </p:cNvCxnSpPr>
                  <p:nvPr/>
                </p:nvCxnSpPr>
                <p:spPr bwMode="gray">
                  <a:xfrm>
                    <a:off x="5192681" y="2952237"/>
                    <a:ext cx="271504" cy="0"/>
                  </a:xfrm>
                  <a:prstGeom prst="line">
                    <a:avLst/>
                  </a:prstGeom>
                  <a:solidFill>
                    <a:schemeClr val="bg1"/>
                  </a:solidFill>
                  <a:ln w="63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74">
                    <a:extLst>
                      <a:ext uri="{FF2B5EF4-FFF2-40B4-BE49-F238E27FC236}">
                        <a16:creationId xmlns:a16="http://schemas.microsoft.com/office/drawing/2014/main" id="{4B351118-9CCE-4198-BBF6-EB7671DDD7EA}"/>
                      </a:ext>
                    </a:extLst>
                  </p:cNvPr>
                  <p:cNvCxnSpPr>
                    <a:cxnSpLocks/>
                  </p:cNvCxnSpPr>
                  <p:nvPr/>
                </p:nvCxnSpPr>
                <p:spPr bwMode="gray">
                  <a:xfrm>
                    <a:off x="5192681" y="3133236"/>
                    <a:ext cx="271504" cy="0"/>
                  </a:xfrm>
                  <a:prstGeom prst="line">
                    <a:avLst/>
                  </a:prstGeom>
                  <a:solidFill>
                    <a:schemeClr val="bg1"/>
                  </a:solidFill>
                  <a:ln w="63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1" name="Straight Connector 75">
                    <a:extLst>
                      <a:ext uri="{FF2B5EF4-FFF2-40B4-BE49-F238E27FC236}">
                        <a16:creationId xmlns:a16="http://schemas.microsoft.com/office/drawing/2014/main" id="{5F7FCE85-95BA-48AC-9CBF-8D7DE4C0EDAF}"/>
                      </a:ext>
                    </a:extLst>
                  </p:cNvPr>
                  <p:cNvCxnSpPr>
                    <a:cxnSpLocks/>
                  </p:cNvCxnSpPr>
                  <p:nvPr/>
                </p:nvCxnSpPr>
                <p:spPr bwMode="gray">
                  <a:xfrm>
                    <a:off x="5192681" y="3314234"/>
                    <a:ext cx="271504" cy="0"/>
                  </a:xfrm>
                  <a:prstGeom prst="line">
                    <a:avLst/>
                  </a:prstGeom>
                  <a:solidFill>
                    <a:schemeClr val="bg1"/>
                  </a:solidFill>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2" name="Straight Connector 76">
                    <a:extLst>
                      <a:ext uri="{FF2B5EF4-FFF2-40B4-BE49-F238E27FC236}">
                        <a16:creationId xmlns:a16="http://schemas.microsoft.com/office/drawing/2014/main" id="{5A07E895-96D6-4EAC-87A7-ADDD34109058}"/>
                      </a:ext>
                    </a:extLst>
                  </p:cNvPr>
                  <p:cNvCxnSpPr>
                    <a:cxnSpLocks/>
                  </p:cNvCxnSpPr>
                  <p:nvPr/>
                </p:nvCxnSpPr>
                <p:spPr bwMode="gray">
                  <a:xfrm>
                    <a:off x="6559439" y="2952981"/>
                    <a:ext cx="271504" cy="0"/>
                  </a:xfrm>
                  <a:prstGeom prst="line">
                    <a:avLst/>
                  </a:prstGeom>
                  <a:solidFill>
                    <a:schemeClr val="bg1"/>
                  </a:solidFill>
                  <a:ln w="6350">
                    <a:solidFill>
                      <a:srgbClr val="F1894A"/>
                    </a:solidFill>
                  </a:ln>
                </p:spPr>
                <p:style>
                  <a:lnRef idx="1">
                    <a:schemeClr val="accent1"/>
                  </a:lnRef>
                  <a:fillRef idx="0">
                    <a:schemeClr val="accent1"/>
                  </a:fillRef>
                  <a:effectRef idx="0">
                    <a:schemeClr val="accent1"/>
                  </a:effectRef>
                  <a:fontRef idx="minor">
                    <a:schemeClr val="tx1"/>
                  </a:fontRef>
                </p:style>
              </p:cxnSp>
              <p:cxnSp>
                <p:nvCxnSpPr>
                  <p:cNvPr id="183" name="Straight Connector 77">
                    <a:extLst>
                      <a:ext uri="{FF2B5EF4-FFF2-40B4-BE49-F238E27FC236}">
                        <a16:creationId xmlns:a16="http://schemas.microsoft.com/office/drawing/2014/main" id="{184A8FD3-1896-447F-A572-AE2AADC8765C}"/>
                      </a:ext>
                    </a:extLst>
                  </p:cNvPr>
                  <p:cNvCxnSpPr>
                    <a:cxnSpLocks/>
                  </p:cNvCxnSpPr>
                  <p:nvPr/>
                </p:nvCxnSpPr>
                <p:spPr bwMode="gray">
                  <a:xfrm>
                    <a:off x="6559439" y="3087562"/>
                    <a:ext cx="271504" cy="0"/>
                  </a:xfrm>
                  <a:prstGeom prst="line">
                    <a:avLst/>
                  </a:prstGeom>
                  <a:solidFill>
                    <a:schemeClr val="bg1"/>
                  </a:solidFill>
                  <a:ln w="6350">
                    <a:solidFill>
                      <a:srgbClr val="FF0000"/>
                    </a:solidFill>
                  </a:ln>
                </p:spPr>
                <p:style>
                  <a:lnRef idx="1">
                    <a:schemeClr val="accent1"/>
                  </a:lnRef>
                  <a:fillRef idx="0">
                    <a:schemeClr val="accent1"/>
                  </a:fillRef>
                  <a:effectRef idx="0">
                    <a:schemeClr val="accent1"/>
                  </a:effectRef>
                  <a:fontRef idx="minor">
                    <a:schemeClr val="tx1"/>
                  </a:fontRef>
                </p:style>
              </p:cxnSp>
              <p:sp>
                <p:nvSpPr>
                  <p:cNvPr id="192" name="TextBox 140">
                    <a:extLst>
                      <a:ext uri="{FF2B5EF4-FFF2-40B4-BE49-F238E27FC236}">
                        <a16:creationId xmlns:a16="http://schemas.microsoft.com/office/drawing/2014/main" id="{78D9CC1C-34A9-473F-BDC0-D0EB9F3C9113}"/>
                      </a:ext>
                    </a:extLst>
                  </p:cNvPr>
                  <p:cNvSpPr txBox="1"/>
                  <p:nvPr/>
                </p:nvSpPr>
                <p:spPr bwMode="gray">
                  <a:xfrm>
                    <a:off x="6473158" y="2886957"/>
                    <a:ext cx="1324462" cy="442035"/>
                  </a:xfrm>
                  <a:prstGeom prst="rect">
                    <a:avLst/>
                  </a:prstGeom>
                  <a:noFill/>
                  <a:ln w="6350">
                    <a:noFill/>
                  </a:ln>
                </p:spPr>
                <p:txBody>
                  <a:bodyPr wrap="square" lIns="72000" tIns="0" rIns="72000" bIns="72000" rtlCol="0">
                    <a:spAutoFit/>
                  </a:bodyPr>
                  <a:lstStyle/>
                  <a:p>
                    <a:pPr marL="354013" indent="-354013"/>
                    <a:r>
                      <a:rPr lang="de-DE" sz="1200"/>
                      <a:t>	 Heavy</a:t>
                    </a:r>
                  </a:p>
                  <a:p>
                    <a:pPr marL="354013" indent="-354013"/>
                    <a:r>
                      <a:rPr lang="de-DE" sz="1200"/>
                      <a:t>	 Very heavy</a:t>
                    </a:r>
                    <a:endParaRPr lang="en-US" sz="1200"/>
                  </a:p>
                </p:txBody>
              </p:sp>
            </p:grpSp>
            <p:sp>
              <p:nvSpPr>
                <p:cNvPr id="177" name="TextBox 123">
                  <a:extLst>
                    <a:ext uri="{FF2B5EF4-FFF2-40B4-BE49-F238E27FC236}">
                      <a16:creationId xmlns:a16="http://schemas.microsoft.com/office/drawing/2014/main" id="{19C131DD-A3E8-4D8F-97E4-9ABF61A2EBA3}"/>
                    </a:ext>
                  </a:extLst>
                </p:cNvPr>
                <p:cNvSpPr txBox="1"/>
                <p:nvPr/>
              </p:nvSpPr>
              <p:spPr bwMode="gray">
                <a:xfrm>
                  <a:off x="7393232" y="2522307"/>
                  <a:ext cx="3426860" cy="503590"/>
                </a:xfrm>
                <a:prstGeom prst="rect">
                  <a:avLst/>
                </a:prstGeom>
                <a:noFill/>
                <a:ln w="6350">
                  <a:noFill/>
                </a:ln>
              </p:spPr>
              <p:txBody>
                <a:bodyPr wrap="square" lIns="72000" tIns="0" rIns="72000" bIns="72000" rtlCol="0" anchor="b">
                  <a:spAutoFit/>
                </a:bodyPr>
                <a:lstStyle/>
                <a:p>
                  <a:pPr algn="l"/>
                  <a:r>
                    <a:rPr lang="de-DE" sz="1400" b="1">
                      <a:latin typeface="+mj-lt"/>
                    </a:rPr>
                    <a:t>Chicago streets avg. </a:t>
                  </a:r>
                  <a:br>
                    <a:rPr lang="de-DE" sz="1400" b="1">
                      <a:latin typeface="+mj-lt"/>
                    </a:rPr>
                  </a:br>
                  <a:r>
                    <a:rPr lang="de-DE" sz="1400" b="1">
                      <a:latin typeface="+mj-lt"/>
                    </a:rPr>
                    <a:t>weekday truck congestion @ 5 pm</a:t>
                  </a:r>
                  <a:endParaRPr lang="en-US" sz="1400" b="1">
                    <a:latin typeface="+mj-lt"/>
                  </a:endParaRPr>
                </a:p>
              </p:txBody>
            </p:sp>
          </p:grpSp>
          <p:grpSp>
            <p:nvGrpSpPr>
              <p:cNvPr id="167" name="Group 19">
                <a:extLst>
                  <a:ext uri="{FF2B5EF4-FFF2-40B4-BE49-F238E27FC236}">
                    <a16:creationId xmlns:a16="http://schemas.microsoft.com/office/drawing/2014/main" id="{77A22A2A-C0FD-4967-957F-525B92574D14}"/>
                  </a:ext>
                </a:extLst>
              </p:cNvPr>
              <p:cNvGrpSpPr/>
              <p:nvPr/>
            </p:nvGrpSpPr>
            <p:grpSpPr>
              <a:xfrm>
                <a:off x="2034140" y="2603110"/>
                <a:ext cx="3694107" cy="1135486"/>
                <a:chOff x="1129442" y="2525433"/>
                <a:chExt cx="3694107" cy="1135486"/>
              </a:xfrm>
            </p:grpSpPr>
            <p:pic>
              <p:nvPicPr>
                <p:cNvPr id="168" name="Content Placeholder 17">
                  <a:extLst>
                    <a:ext uri="{FF2B5EF4-FFF2-40B4-BE49-F238E27FC236}">
                      <a16:creationId xmlns:a16="http://schemas.microsoft.com/office/drawing/2014/main" id="{C0EBFB07-1426-4F9A-93AC-32432EE16711}"/>
                    </a:ext>
                  </a:extLst>
                </p:cNvPr>
                <p:cNvPicPr>
                  <a:picLocks noChangeAspect="1"/>
                </p:cNvPicPr>
                <p:nvPr/>
              </p:nvPicPr>
              <p:blipFill rotWithShape="1">
                <a:blip r:embed="rId9"/>
                <a:srcRect l="5729" t="9297" r="14831" b="34100"/>
                <a:stretch/>
              </p:blipFill>
              <p:spPr bwMode="black">
                <a:xfrm>
                  <a:off x="1129442" y="2840656"/>
                  <a:ext cx="1743444" cy="724584"/>
                </a:xfrm>
                <a:prstGeom prst="rect">
                  <a:avLst/>
                </a:prstGeom>
                <a:ln>
                  <a:noFill/>
                </a:ln>
              </p:spPr>
            </p:pic>
            <p:grpSp>
              <p:nvGrpSpPr>
                <p:cNvPr id="169" name="Group 18">
                  <a:extLst>
                    <a:ext uri="{FF2B5EF4-FFF2-40B4-BE49-F238E27FC236}">
                      <a16:creationId xmlns:a16="http://schemas.microsoft.com/office/drawing/2014/main" id="{42973882-501D-400F-9EBE-7F5BAFD6A0A5}"/>
                    </a:ext>
                  </a:extLst>
                </p:cNvPr>
                <p:cNvGrpSpPr/>
                <p:nvPr/>
              </p:nvGrpSpPr>
              <p:grpSpPr>
                <a:xfrm>
                  <a:off x="3017368" y="3034218"/>
                  <a:ext cx="1806181" cy="626701"/>
                  <a:chOff x="3610216" y="2774605"/>
                  <a:chExt cx="1806181" cy="626701"/>
                </a:xfrm>
              </p:grpSpPr>
              <p:sp>
                <p:nvSpPr>
                  <p:cNvPr id="171" name="TextBox 81">
                    <a:extLst>
                      <a:ext uri="{FF2B5EF4-FFF2-40B4-BE49-F238E27FC236}">
                        <a16:creationId xmlns:a16="http://schemas.microsoft.com/office/drawing/2014/main" id="{B6002C48-0401-4E2C-B71E-9E0FB2911365}"/>
                      </a:ext>
                    </a:extLst>
                  </p:cNvPr>
                  <p:cNvSpPr txBox="1"/>
                  <p:nvPr/>
                </p:nvSpPr>
                <p:spPr bwMode="gray">
                  <a:xfrm>
                    <a:off x="3610216" y="2774605"/>
                    <a:ext cx="1806181" cy="626701"/>
                  </a:xfrm>
                  <a:prstGeom prst="rect">
                    <a:avLst/>
                  </a:prstGeom>
                  <a:noFill/>
                  <a:ln w="6350">
                    <a:noFill/>
                  </a:ln>
                </p:spPr>
                <p:txBody>
                  <a:bodyPr wrap="square" lIns="72000" tIns="0" rIns="72000" bIns="72000" rtlCol="0">
                    <a:spAutoFit/>
                  </a:bodyPr>
                  <a:lstStyle/>
                  <a:p>
                    <a:pPr marL="354013" indent="-354013">
                      <a:spcBef>
                        <a:spcPts val="600"/>
                      </a:spcBef>
                    </a:pPr>
                    <a:r>
                      <a:rPr lang="de-DE" sz="1200"/>
                      <a:t>	 20th percentile</a:t>
                    </a:r>
                  </a:p>
                  <a:p>
                    <a:pPr marL="354013" indent="-354013"/>
                    <a:r>
                      <a:rPr lang="de-DE" sz="1200"/>
                      <a:t>	 50th percentile</a:t>
                    </a:r>
                  </a:p>
                  <a:p>
                    <a:pPr marL="354013" indent="-354013"/>
                    <a:r>
                      <a:rPr lang="de-DE" sz="1200"/>
                      <a:t>	 80th percentile</a:t>
                    </a:r>
                    <a:endParaRPr lang="en-US" sz="1200"/>
                  </a:p>
                </p:txBody>
              </p:sp>
              <p:cxnSp>
                <p:nvCxnSpPr>
                  <p:cNvPr id="172" name="Straight Connector 82">
                    <a:extLst>
                      <a:ext uri="{FF2B5EF4-FFF2-40B4-BE49-F238E27FC236}">
                        <a16:creationId xmlns:a16="http://schemas.microsoft.com/office/drawing/2014/main" id="{6F98B0E2-D116-4C87-8427-6A8F19F252B9}"/>
                      </a:ext>
                    </a:extLst>
                  </p:cNvPr>
                  <p:cNvCxnSpPr>
                    <a:cxnSpLocks/>
                  </p:cNvCxnSpPr>
                  <p:nvPr/>
                </p:nvCxnSpPr>
                <p:spPr bwMode="gray">
                  <a:xfrm>
                    <a:off x="3679565" y="2841168"/>
                    <a:ext cx="271504" cy="0"/>
                  </a:xfrm>
                  <a:prstGeom prst="line">
                    <a:avLst/>
                  </a:prstGeom>
                  <a:solidFill>
                    <a:schemeClr val="bg1"/>
                  </a:solidFill>
                  <a:ln w="63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85">
                    <a:extLst>
                      <a:ext uri="{FF2B5EF4-FFF2-40B4-BE49-F238E27FC236}">
                        <a16:creationId xmlns:a16="http://schemas.microsoft.com/office/drawing/2014/main" id="{9AF80E37-A7EF-4F86-9DEB-EB1AC91E156A}"/>
                      </a:ext>
                    </a:extLst>
                  </p:cNvPr>
                  <p:cNvCxnSpPr>
                    <a:cxnSpLocks/>
                  </p:cNvCxnSpPr>
                  <p:nvPr/>
                </p:nvCxnSpPr>
                <p:spPr bwMode="gray">
                  <a:xfrm>
                    <a:off x="3679565" y="3023939"/>
                    <a:ext cx="271504" cy="0"/>
                  </a:xfrm>
                  <a:prstGeom prst="line">
                    <a:avLst/>
                  </a:prstGeom>
                  <a:solidFill>
                    <a:schemeClr val="bg1"/>
                  </a:solidFill>
                  <a:ln w="6350">
                    <a:solidFill>
                      <a:srgbClr val="F1894A"/>
                    </a:solidFill>
                  </a:ln>
                </p:spPr>
                <p:style>
                  <a:lnRef idx="1">
                    <a:schemeClr val="accent1"/>
                  </a:lnRef>
                  <a:fillRef idx="0">
                    <a:schemeClr val="accent1"/>
                  </a:fillRef>
                  <a:effectRef idx="0">
                    <a:schemeClr val="accent1"/>
                  </a:effectRef>
                  <a:fontRef idx="minor">
                    <a:schemeClr val="tx1"/>
                  </a:fontRef>
                </p:style>
              </p:cxnSp>
              <p:cxnSp>
                <p:nvCxnSpPr>
                  <p:cNvPr id="174" name="Straight Connector 86">
                    <a:extLst>
                      <a:ext uri="{FF2B5EF4-FFF2-40B4-BE49-F238E27FC236}">
                        <a16:creationId xmlns:a16="http://schemas.microsoft.com/office/drawing/2014/main" id="{8BC10C6E-1EA8-4EB6-BFB0-1F5D8DD73AE3}"/>
                      </a:ext>
                    </a:extLst>
                  </p:cNvPr>
                  <p:cNvCxnSpPr>
                    <a:cxnSpLocks/>
                  </p:cNvCxnSpPr>
                  <p:nvPr/>
                </p:nvCxnSpPr>
                <p:spPr bwMode="gray">
                  <a:xfrm>
                    <a:off x="3679565" y="3206709"/>
                    <a:ext cx="271504" cy="0"/>
                  </a:xfrm>
                  <a:prstGeom prst="line">
                    <a:avLst/>
                  </a:prstGeom>
                  <a:solidFill>
                    <a:schemeClr val="bg1"/>
                  </a:solidFill>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0" name="TextBox 121">
                  <a:extLst>
                    <a:ext uri="{FF2B5EF4-FFF2-40B4-BE49-F238E27FC236}">
                      <a16:creationId xmlns:a16="http://schemas.microsoft.com/office/drawing/2014/main" id="{3DE7B354-FD76-4071-B518-CF1BC280309D}"/>
                    </a:ext>
                  </a:extLst>
                </p:cNvPr>
                <p:cNvSpPr txBox="1"/>
                <p:nvPr/>
              </p:nvSpPr>
              <p:spPr bwMode="gray">
                <a:xfrm>
                  <a:off x="3007843" y="2525433"/>
                  <a:ext cx="1797803" cy="503590"/>
                </a:xfrm>
                <a:prstGeom prst="rect">
                  <a:avLst/>
                </a:prstGeom>
                <a:noFill/>
                <a:ln w="6350">
                  <a:noFill/>
                </a:ln>
              </p:spPr>
              <p:txBody>
                <a:bodyPr wrap="square" lIns="72000" tIns="0" rIns="72000" bIns="72000" rtlCol="0" anchor="b">
                  <a:spAutoFit/>
                </a:bodyPr>
                <a:lstStyle/>
                <a:p>
                  <a:pPr algn="l"/>
                  <a:r>
                    <a:rPr lang="de-DE" sz="1400" b="1">
                      <a:latin typeface="+mj-lt"/>
                    </a:rPr>
                    <a:t>Weekday truck </a:t>
                  </a:r>
                  <a:br>
                    <a:rPr lang="de-DE" sz="1400" b="1">
                      <a:latin typeface="+mj-lt"/>
                    </a:rPr>
                  </a:br>
                  <a:r>
                    <a:rPr lang="de-DE" sz="1400" b="1">
                      <a:latin typeface="+mj-lt"/>
                    </a:rPr>
                    <a:t>speed in Chicago</a:t>
                  </a:r>
                  <a:endParaRPr lang="en-US" sz="1400" b="1">
                    <a:latin typeface="+mj-lt"/>
                  </a:endParaRPr>
                </a:p>
              </p:txBody>
            </p:sp>
          </p:grpSp>
        </p:grpSp>
        <p:grpSp>
          <p:nvGrpSpPr>
            <p:cNvPr id="163" name="Group 25">
              <a:extLst>
                <a:ext uri="{FF2B5EF4-FFF2-40B4-BE49-F238E27FC236}">
                  <a16:creationId xmlns:a16="http://schemas.microsoft.com/office/drawing/2014/main" id="{0A406AF2-2B1E-4A48-838A-BCFB4CBF8B9C}"/>
                </a:ext>
              </a:extLst>
            </p:cNvPr>
            <p:cNvGrpSpPr/>
            <p:nvPr/>
          </p:nvGrpSpPr>
          <p:grpSpPr>
            <a:xfrm>
              <a:off x="388651" y="1806548"/>
              <a:ext cx="5570757" cy="553998"/>
              <a:chOff x="630118" y="1655222"/>
              <a:chExt cx="5570757" cy="553998"/>
            </a:xfrm>
          </p:grpSpPr>
          <p:sp>
            <p:nvSpPr>
              <p:cNvPr id="164" name="Rectangle 49">
                <a:extLst>
                  <a:ext uri="{FF2B5EF4-FFF2-40B4-BE49-F238E27FC236}">
                    <a16:creationId xmlns:a16="http://schemas.microsoft.com/office/drawing/2014/main" id="{4E84193A-D302-42E5-B1B9-2E642C7B6997}"/>
                  </a:ext>
                </a:extLst>
              </p:cNvPr>
              <p:cNvSpPr/>
              <p:nvPr/>
            </p:nvSpPr>
            <p:spPr bwMode="gray">
              <a:xfrm>
                <a:off x="630118" y="1655222"/>
                <a:ext cx="1864457" cy="55399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r" defTabSz="914400">
                  <a:spcAft>
                    <a:spcPts val="1000"/>
                  </a:spcAft>
                  <a:defRPr/>
                </a:pPr>
                <a:r>
                  <a:rPr lang="en-US" sz="3600" b="1">
                    <a:solidFill>
                      <a:schemeClr val="tx1"/>
                    </a:solidFill>
                    <a:latin typeface="+mj-lt"/>
                  </a:rPr>
                  <a:t>Chicago</a:t>
                </a:r>
              </a:p>
            </p:txBody>
          </p:sp>
          <p:sp>
            <p:nvSpPr>
              <p:cNvPr id="165" name="Rectangle 49">
                <a:extLst>
                  <a:ext uri="{FF2B5EF4-FFF2-40B4-BE49-F238E27FC236}">
                    <a16:creationId xmlns:a16="http://schemas.microsoft.com/office/drawing/2014/main" id="{48C85934-8EA5-4542-AA93-C1E13C8ECD93}"/>
                  </a:ext>
                </a:extLst>
              </p:cNvPr>
              <p:cNvSpPr/>
              <p:nvPr/>
            </p:nvSpPr>
            <p:spPr bwMode="gray">
              <a:xfrm>
                <a:off x="2494575" y="1732752"/>
                <a:ext cx="3706300" cy="430887"/>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0" bIns="0" rtlCol="0" anchor="t" anchorCtr="0">
                <a:spAutoFit/>
              </a:bodyPr>
              <a:lstStyle/>
              <a:p>
                <a:pPr defTabSz="914400">
                  <a:spcAft>
                    <a:spcPts val="1000"/>
                  </a:spcAft>
                  <a:defRPr/>
                </a:pPr>
                <a:r>
                  <a:rPr lang="en-US" sz="1400">
                    <a:solidFill>
                      <a:schemeClr val="tx1"/>
                    </a:solidFill>
                  </a:rPr>
                  <a:t>Solve congestion and pollution caused by</a:t>
                </a:r>
                <a:br>
                  <a:rPr lang="en-US" sz="1400">
                    <a:solidFill>
                      <a:schemeClr val="tx1"/>
                    </a:solidFill>
                  </a:rPr>
                </a:br>
                <a:r>
                  <a:rPr lang="en-US" sz="1400">
                    <a:solidFill>
                      <a:schemeClr val="tx1"/>
                    </a:solidFill>
                  </a:rPr>
                  <a:t>increase in consumer e-commerce activity </a:t>
                </a:r>
              </a:p>
            </p:txBody>
          </p:sp>
        </p:grpSp>
      </p:grpSp>
      <p:sp>
        <p:nvSpPr>
          <p:cNvPr id="2" name="Titel 1">
            <a:extLst>
              <a:ext uri="{FF2B5EF4-FFF2-40B4-BE49-F238E27FC236}">
                <a16:creationId xmlns:a16="http://schemas.microsoft.com/office/drawing/2014/main" id="{E8AE2C69-85F8-4F4E-B587-80ACAEDCD8D6}"/>
              </a:ext>
            </a:extLst>
          </p:cNvPr>
          <p:cNvSpPr>
            <a:spLocks noGrp="1"/>
          </p:cNvSpPr>
          <p:nvPr>
            <p:ph type="title"/>
          </p:nvPr>
        </p:nvSpPr>
        <p:spPr/>
        <p:txBody>
          <a:bodyPr/>
          <a:lstStyle/>
          <a:p>
            <a:r>
              <a:rPr lang="de-DE"/>
              <a:t>Public </a:t>
            </a:r>
            <a:r>
              <a:rPr lang="de-DE" err="1"/>
              <a:t>Sector</a:t>
            </a:r>
            <a:r>
              <a:rPr lang="de-DE"/>
              <a:t> &amp; Infrastructure</a:t>
            </a:r>
          </a:p>
        </p:txBody>
      </p:sp>
      <p:sp>
        <p:nvSpPr>
          <p:cNvPr id="191" name="Datumsplatzhalter 190">
            <a:extLst>
              <a:ext uri="{FF2B5EF4-FFF2-40B4-BE49-F238E27FC236}">
                <a16:creationId xmlns:a16="http://schemas.microsoft.com/office/drawing/2014/main" id="{1F09D409-D21A-4B50-B9D8-D9C8C3EEB1BD}"/>
              </a:ext>
            </a:extLst>
          </p:cNvPr>
          <p:cNvSpPr>
            <a:spLocks noGrp="1"/>
          </p:cNvSpPr>
          <p:nvPr>
            <p:ph type="dt" sz="half" idx="10"/>
          </p:nvPr>
        </p:nvSpPr>
        <p:spPr/>
        <p:txBody>
          <a:bodyPr/>
          <a:lstStyle/>
          <a:p>
            <a:r>
              <a:rPr lang="en-US"/>
              <a:t>© 2019 HERE | Directions Japan 2019</a:t>
            </a:r>
          </a:p>
        </p:txBody>
      </p:sp>
      <p:sp>
        <p:nvSpPr>
          <p:cNvPr id="3" name="Fußzeilenplatzhalter 2">
            <a:extLst>
              <a:ext uri="{FF2B5EF4-FFF2-40B4-BE49-F238E27FC236}">
                <a16:creationId xmlns:a16="http://schemas.microsoft.com/office/drawing/2014/main" id="{F986AA27-6FFD-4730-A340-761DE576DB0D}"/>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B1972F5A-98D5-4D55-B09C-3E65CD4EE940}"/>
              </a:ext>
            </a:extLst>
          </p:cNvPr>
          <p:cNvSpPr>
            <a:spLocks noGrp="1"/>
          </p:cNvSpPr>
          <p:nvPr>
            <p:ph type="sldNum" sz="quarter" idx="12"/>
          </p:nvPr>
        </p:nvSpPr>
        <p:spPr/>
        <p:txBody>
          <a:bodyPr/>
          <a:lstStyle/>
          <a:p>
            <a:fld id="{C01CAAA5-CA10-431C-B0CA-C8BF8493446D}" type="slidenum">
              <a:rPr lang="en-US" smtClean="0"/>
              <a:t>54</a:t>
            </a:fld>
            <a:endParaRPr lang="en-US"/>
          </a:p>
        </p:txBody>
      </p:sp>
      <p:sp>
        <p:nvSpPr>
          <p:cNvPr id="8" name="Subtitle 7">
            <a:extLst>
              <a:ext uri="{FF2B5EF4-FFF2-40B4-BE49-F238E27FC236}">
                <a16:creationId xmlns:a16="http://schemas.microsoft.com/office/drawing/2014/main" id="{6348F647-5018-4D6A-82FF-F00E8D29CC72}"/>
              </a:ext>
            </a:extLst>
          </p:cNvPr>
          <p:cNvSpPr>
            <a:spLocks noGrp="1"/>
          </p:cNvSpPr>
          <p:nvPr>
            <p:ph type="subTitle" idx="1"/>
          </p:nvPr>
        </p:nvSpPr>
        <p:spPr/>
        <p:txBody>
          <a:bodyPr/>
          <a:lstStyle/>
          <a:p>
            <a:r>
              <a:rPr lang="de-DE"/>
              <a:t>Use </a:t>
            </a:r>
            <a:r>
              <a:rPr lang="de-DE" err="1"/>
              <a:t>cases</a:t>
            </a:r>
            <a:endParaRPr lang="en-US"/>
          </a:p>
        </p:txBody>
      </p:sp>
      <p:grpSp>
        <p:nvGrpSpPr>
          <p:cNvPr id="55" name="Group 6">
            <a:extLst>
              <a:ext uri="{FF2B5EF4-FFF2-40B4-BE49-F238E27FC236}">
                <a16:creationId xmlns:a16="http://schemas.microsoft.com/office/drawing/2014/main" id="{9E4DAAB9-BBC8-4D4B-866A-A73DF57AE057}"/>
              </a:ext>
            </a:extLst>
          </p:cNvPr>
          <p:cNvGrpSpPr/>
          <p:nvPr/>
        </p:nvGrpSpPr>
        <p:grpSpPr bwMode="gray">
          <a:xfrm>
            <a:off x="11221306" y="6169107"/>
            <a:ext cx="475313" cy="441447"/>
            <a:chOff x="1012825" y="-171450"/>
            <a:chExt cx="8281988" cy="7691438"/>
          </a:xfrm>
          <a:solidFill>
            <a:schemeClr val="bg1"/>
          </a:solidFill>
        </p:grpSpPr>
        <p:sp>
          <p:nvSpPr>
            <p:cNvPr id="56" name="Freeform 1">
              <a:extLst>
                <a:ext uri="{FF2B5EF4-FFF2-40B4-BE49-F238E27FC236}">
                  <a16:creationId xmlns:a16="http://schemas.microsoft.com/office/drawing/2014/main" id="{F6A45C01-C398-47A9-B798-0DDDA9D1096A}"/>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57" name="Freeform 2">
              <a:extLst>
                <a:ext uri="{FF2B5EF4-FFF2-40B4-BE49-F238E27FC236}">
                  <a16:creationId xmlns:a16="http://schemas.microsoft.com/office/drawing/2014/main" id="{0D4400B8-73A9-4B09-8087-201BD0F20CDB}"/>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
        <p:nvSpPr>
          <p:cNvPr id="184" name="Textplatzhalter 6">
            <a:extLst>
              <a:ext uri="{FF2B5EF4-FFF2-40B4-BE49-F238E27FC236}">
                <a16:creationId xmlns:a16="http://schemas.microsoft.com/office/drawing/2014/main" id="{0D7DC409-7B75-4DDC-887B-18DD14AC5CD2}"/>
              </a:ext>
            </a:extLst>
          </p:cNvPr>
          <p:cNvSpPr txBox="1">
            <a:spLocks/>
          </p:cNvSpPr>
          <p:nvPr/>
        </p:nvSpPr>
        <p:spPr bwMode="gray">
          <a:xfrm>
            <a:off x="6729562" y="801312"/>
            <a:ext cx="2893176" cy="563134"/>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endParaRPr lang="en-US" dirty="0">
              <a:solidFill>
                <a:schemeClr val="accent5"/>
              </a:solidFill>
            </a:endParaRPr>
          </a:p>
          <a:p>
            <a:pPr algn="ctr">
              <a:lnSpc>
                <a:spcPct val="100000"/>
              </a:lnSpc>
            </a:pPr>
            <a:r>
              <a:rPr lang="en-US" dirty="0">
                <a:solidFill>
                  <a:schemeClr val="accent5"/>
                </a:solidFill>
              </a:rPr>
              <a:t>Hamburg</a:t>
            </a:r>
          </a:p>
          <a:p>
            <a:pPr algn="ctr"/>
            <a:br>
              <a:rPr lang="en-US" sz="1800" dirty="0">
                <a:solidFill>
                  <a:schemeClr val="accent5"/>
                </a:solidFill>
              </a:rPr>
            </a:br>
            <a:br>
              <a:rPr lang="en-US" sz="1800" dirty="0">
                <a:solidFill>
                  <a:schemeClr val="accent5"/>
                </a:solidFill>
              </a:rPr>
            </a:br>
            <a:br>
              <a:rPr lang="en-US" sz="1800" dirty="0">
                <a:solidFill>
                  <a:schemeClr val="accent5"/>
                </a:solidFill>
              </a:rPr>
            </a:br>
            <a:endParaRPr lang="en-US" sz="1800" dirty="0">
              <a:solidFill>
                <a:schemeClr val="accent5"/>
              </a:solidFill>
            </a:endParaRPr>
          </a:p>
          <a:p>
            <a:pPr algn="ctr"/>
            <a:endParaRPr lang="de-DE" sz="1800" dirty="0">
              <a:solidFill>
                <a:schemeClr val="accent5"/>
              </a:solidFill>
            </a:endParaRPr>
          </a:p>
        </p:txBody>
      </p:sp>
      <p:sp>
        <p:nvSpPr>
          <p:cNvPr id="185" name="Freeform: Shape 103">
            <a:extLst>
              <a:ext uri="{FF2B5EF4-FFF2-40B4-BE49-F238E27FC236}">
                <a16:creationId xmlns:a16="http://schemas.microsoft.com/office/drawing/2014/main" id="{6D9097F5-394B-4E0D-8655-389B23BD64DD}"/>
              </a:ext>
            </a:extLst>
          </p:cNvPr>
          <p:cNvSpPr/>
          <p:nvPr/>
        </p:nvSpPr>
        <p:spPr bwMode="gray">
          <a:xfrm>
            <a:off x="7938305" y="638089"/>
            <a:ext cx="407904" cy="340346"/>
          </a:xfrm>
          <a:custGeom>
            <a:avLst/>
            <a:gdLst>
              <a:gd name="connsiteX0" fmla="*/ 2043184 w 2261418"/>
              <a:gd name="connsiteY0" fmla="*/ 1296942 h 1886878"/>
              <a:gd name="connsiteX1" fmla="*/ 2261418 w 2261418"/>
              <a:gd name="connsiteY1" fmla="*/ 1296942 h 1886878"/>
              <a:gd name="connsiteX2" fmla="*/ 2261418 w 2261418"/>
              <a:gd name="connsiteY2" fmla="*/ 1886878 h 1886878"/>
              <a:gd name="connsiteX3" fmla="*/ 2043184 w 2261418"/>
              <a:gd name="connsiteY3" fmla="*/ 1886878 h 1886878"/>
              <a:gd name="connsiteX4" fmla="*/ 1566886 w 2261418"/>
              <a:gd name="connsiteY4" fmla="*/ 1296942 h 1886878"/>
              <a:gd name="connsiteX5" fmla="*/ 1942098 w 2261418"/>
              <a:gd name="connsiteY5" fmla="*/ 1296942 h 1886878"/>
              <a:gd name="connsiteX6" fmla="*/ 1942098 w 2261418"/>
              <a:gd name="connsiteY6" fmla="*/ 1886878 h 1886878"/>
              <a:gd name="connsiteX7" fmla="*/ 1566886 w 2261418"/>
              <a:gd name="connsiteY7" fmla="*/ 1886878 h 1886878"/>
              <a:gd name="connsiteX8" fmla="*/ 1090587 w 2261418"/>
              <a:gd name="connsiteY8" fmla="*/ 1296942 h 1886878"/>
              <a:gd name="connsiteX9" fmla="*/ 1465799 w 2261418"/>
              <a:gd name="connsiteY9" fmla="*/ 1296942 h 1886878"/>
              <a:gd name="connsiteX10" fmla="*/ 1465799 w 2261418"/>
              <a:gd name="connsiteY10" fmla="*/ 1886878 h 1886878"/>
              <a:gd name="connsiteX11" fmla="*/ 1090587 w 2261418"/>
              <a:gd name="connsiteY11" fmla="*/ 1886878 h 1886878"/>
              <a:gd name="connsiteX12" fmla="*/ 614288 w 2261418"/>
              <a:gd name="connsiteY12" fmla="*/ 1296942 h 1886878"/>
              <a:gd name="connsiteX13" fmla="*/ 989500 w 2261418"/>
              <a:gd name="connsiteY13" fmla="*/ 1296942 h 1886878"/>
              <a:gd name="connsiteX14" fmla="*/ 989500 w 2261418"/>
              <a:gd name="connsiteY14" fmla="*/ 1886878 h 1886878"/>
              <a:gd name="connsiteX15" fmla="*/ 614288 w 2261418"/>
              <a:gd name="connsiteY15" fmla="*/ 1886878 h 1886878"/>
              <a:gd name="connsiteX16" fmla="*/ 294968 w 2261418"/>
              <a:gd name="connsiteY16" fmla="*/ 1296942 h 1886878"/>
              <a:gd name="connsiteX17" fmla="*/ 513202 w 2261418"/>
              <a:gd name="connsiteY17" fmla="*/ 1296942 h 1886878"/>
              <a:gd name="connsiteX18" fmla="*/ 513202 w 2261418"/>
              <a:gd name="connsiteY18" fmla="*/ 1886878 h 1886878"/>
              <a:gd name="connsiteX19" fmla="*/ 294968 w 2261418"/>
              <a:gd name="connsiteY19" fmla="*/ 1886878 h 1886878"/>
              <a:gd name="connsiteX20" fmla="*/ 0 w 2261418"/>
              <a:gd name="connsiteY20" fmla="*/ 1296942 h 1886878"/>
              <a:gd name="connsiteX21" fmla="*/ 218234 w 2261418"/>
              <a:gd name="connsiteY21" fmla="*/ 1296942 h 1886878"/>
              <a:gd name="connsiteX22" fmla="*/ 218234 w 2261418"/>
              <a:gd name="connsiteY22" fmla="*/ 1886878 h 1886878"/>
              <a:gd name="connsiteX23" fmla="*/ 0 w 2261418"/>
              <a:gd name="connsiteY23" fmla="*/ 1886878 h 1886878"/>
              <a:gd name="connsiteX24" fmla="*/ 218234 w 2261418"/>
              <a:gd name="connsiteY24" fmla="*/ 38122 h 1886878"/>
              <a:gd name="connsiteX25" fmla="*/ 218234 w 2261418"/>
              <a:gd name="connsiteY25" fmla="*/ 1218285 h 1886878"/>
              <a:gd name="connsiteX26" fmla="*/ 0 w 2261418"/>
              <a:gd name="connsiteY26" fmla="*/ 1218285 h 1886878"/>
              <a:gd name="connsiteX27" fmla="*/ 0 w 2261418"/>
              <a:gd name="connsiteY27" fmla="*/ 128444 h 1886878"/>
              <a:gd name="connsiteX28" fmla="*/ 43119 w 2261418"/>
              <a:gd name="connsiteY28" fmla="*/ 123508 h 1886878"/>
              <a:gd name="connsiteX29" fmla="*/ 214540 w 2261418"/>
              <a:gd name="connsiteY29" fmla="*/ 41584 h 1886878"/>
              <a:gd name="connsiteX30" fmla="*/ 294967 w 2261418"/>
              <a:gd name="connsiteY30" fmla="*/ 0 h 1886878"/>
              <a:gd name="connsiteX31" fmla="*/ 331263 w 2261418"/>
              <a:gd name="connsiteY31" fmla="*/ 42748 h 1886878"/>
              <a:gd name="connsiteX32" fmla="*/ 688041 w 2261418"/>
              <a:gd name="connsiteY32" fmla="*/ 186352 h 1886878"/>
              <a:gd name="connsiteX33" fmla="*/ 884439 w 2261418"/>
              <a:gd name="connsiteY33" fmla="*/ 147822 h 1886878"/>
              <a:gd name="connsiteX34" fmla="*/ 935135 w 2261418"/>
              <a:gd name="connsiteY34" fmla="*/ 121083 h 1886878"/>
              <a:gd name="connsiteX35" fmla="*/ 953402 w 2261418"/>
              <a:gd name="connsiteY35" fmla="*/ 169683 h 1886878"/>
              <a:gd name="connsiteX36" fmla="*/ 1360745 w 2261418"/>
              <a:gd name="connsiteY36" fmla="*/ 472651 h 1886878"/>
              <a:gd name="connsiteX37" fmla="*/ 1597827 w 2261418"/>
              <a:gd name="connsiteY37" fmla="*/ 389281 h 1886878"/>
              <a:gd name="connsiteX38" fmla="*/ 1633493 w 2261418"/>
              <a:gd name="connsiteY38" fmla="*/ 356628 h 1886878"/>
              <a:gd name="connsiteX39" fmla="*/ 1733207 w 2261418"/>
              <a:gd name="connsiteY39" fmla="*/ 403255 h 1886878"/>
              <a:gd name="connsiteX40" fmla="*/ 2047034 w 2261418"/>
              <a:gd name="connsiteY40" fmla="*/ 457839 h 1886878"/>
              <a:gd name="connsiteX41" fmla="*/ 2209521 w 2261418"/>
              <a:gd name="connsiteY41" fmla="*/ 443728 h 1886878"/>
              <a:gd name="connsiteX42" fmla="*/ 2261418 w 2261418"/>
              <a:gd name="connsiteY42" fmla="*/ 429849 h 1886878"/>
              <a:gd name="connsiteX43" fmla="*/ 2261418 w 2261418"/>
              <a:gd name="connsiteY43" fmla="*/ 1218285 h 1886878"/>
              <a:gd name="connsiteX44" fmla="*/ 294967 w 2261418"/>
              <a:gd name="connsiteY44" fmla="*/ 1218285 h 188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61418" h="1886878">
                <a:moveTo>
                  <a:pt x="2043184" y="1296942"/>
                </a:moveTo>
                <a:lnTo>
                  <a:pt x="2261418" y="1296942"/>
                </a:lnTo>
                <a:lnTo>
                  <a:pt x="2261418" y="1886878"/>
                </a:lnTo>
                <a:lnTo>
                  <a:pt x="2043184" y="1886878"/>
                </a:lnTo>
                <a:close/>
                <a:moveTo>
                  <a:pt x="1566886" y="1296942"/>
                </a:moveTo>
                <a:lnTo>
                  <a:pt x="1942098" y="1296942"/>
                </a:lnTo>
                <a:lnTo>
                  <a:pt x="1942098" y="1886878"/>
                </a:lnTo>
                <a:lnTo>
                  <a:pt x="1566886" y="1886878"/>
                </a:lnTo>
                <a:close/>
                <a:moveTo>
                  <a:pt x="1090587" y="1296942"/>
                </a:moveTo>
                <a:lnTo>
                  <a:pt x="1465799" y="1296942"/>
                </a:lnTo>
                <a:lnTo>
                  <a:pt x="1465799" y="1886878"/>
                </a:lnTo>
                <a:lnTo>
                  <a:pt x="1090587" y="1886878"/>
                </a:lnTo>
                <a:close/>
                <a:moveTo>
                  <a:pt x="614288" y="1296942"/>
                </a:moveTo>
                <a:lnTo>
                  <a:pt x="989500" y="1296942"/>
                </a:lnTo>
                <a:lnTo>
                  <a:pt x="989500" y="1886878"/>
                </a:lnTo>
                <a:lnTo>
                  <a:pt x="614288" y="1886878"/>
                </a:lnTo>
                <a:close/>
                <a:moveTo>
                  <a:pt x="294968" y="1296942"/>
                </a:moveTo>
                <a:lnTo>
                  <a:pt x="513202" y="1296942"/>
                </a:lnTo>
                <a:lnTo>
                  <a:pt x="513202" y="1886878"/>
                </a:lnTo>
                <a:lnTo>
                  <a:pt x="294968" y="1886878"/>
                </a:lnTo>
                <a:close/>
                <a:moveTo>
                  <a:pt x="0" y="1296942"/>
                </a:moveTo>
                <a:lnTo>
                  <a:pt x="218234" y="1296942"/>
                </a:lnTo>
                <a:lnTo>
                  <a:pt x="218234" y="1886878"/>
                </a:lnTo>
                <a:lnTo>
                  <a:pt x="0" y="1886878"/>
                </a:lnTo>
                <a:close/>
                <a:moveTo>
                  <a:pt x="218234" y="38122"/>
                </a:moveTo>
                <a:lnTo>
                  <a:pt x="218234" y="1218285"/>
                </a:lnTo>
                <a:lnTo>
                  <a:pt x="0" y="1218285"/>
                </a:lnTo>
                <a:lnTo>
                  <a:pt x="0" y="128444"/>
                </a:lnTo>
                <a:lnTo>
                  <a:pt x="43119" y="123508"/>
                </a:lnTo>
                <a:cubicBezTo>
                  <a:pt x="105535" y="109002"/>
                  <a:pt x="163532" y="80721"/>
                  <a:pt x="214540" y="41584"/>
                </a:cubicBezTo>
                <a:close/>
                <a:moveTo>
                  <a:pt x="294967" y="0"/>
                </a:moveTo>
                <a:lnTo>
                  <a:pt x="331263" y="42748"/>
                </a:lnTo>
                <a:cubicBezTo>
                  <a:pt x="422571" y="131474"/>
                  <a:pt x="548711" y="186352"/>
                  <a:pt x="688041" y="186352"/>
                </a:cubicBezTo>
                <a:cubicBezTo>
                  <a:pt x="757707" y="186352"/>
                  <a:pt x="824074" y="172633"/>
                  <a:pt x="884439" y="147822"/>
                </a:cubicBezTo>
                <a:lnTo>
                  <a:pt x="935135" y="121083"/>
                </a:lnTo>
                <a:lnTo>
                  <a:pt x="953402" y="169683"/>
                </a:lnTo>
                <a:cubicBezTo>
                  <a:pt x="1036939" y="351319"/>
                  <a:pt x="1188117" y="472651"/>
                  <a:pt x="1360745" y="472651"/>
                </a:cubicBezTo>
                <a:cubicBezTo>
                  <a:pt x="1447060" y="472651"/>
                  <a:pt x="1528012" y="442318"/>
                  <a:pt x="1597827" y="389281"/>
                </a:cubicBezTo>
                <a:lnTo>
                  <a:pt x="1633493" y="356628"/>
                </a:lnTo>
                <a:lnTo>
                  <a:pt x="1733207" y="403255"/>
                </a:lnTo>
                <a:cubicBezTo>
                  <a:pt x="1829665" y="438403"/>
                  <a:pt x="1935715" y="457839"/>
                  <a:pt x="2047034" y="457839"/>
                </a:cubicBezTo>
                <a:cubicBezTo>
                  <a:pt x="2102694" y="457839"/>
                  <a:pt x="2157036" y="452980"/>
                  <a:pt x="2209521" y="443728"/>
                </a:cubicBezTo>
                <a:lnTo>
                  <a:pt x="2261418" y="429849"/>
                </a:lnTo>
                <a:lnTo>
                  <a:pt x="2261418" y="1218285"/>
                </a:lnTo>
                <a:lnTo>
                  <a:pt x="294967" y="1218285"/>
                </a:lnTo>
                <a:close/>
              </a:path>
            </a:pathLst>
          </a:custGeom>
          <a:grpFill/>
          <a:ln w="12700" cap="flat">
            <a:solidFill>
              <a:schemeClr val="accent5"/>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err="1"/>
          </a:p>
        </p:txBody>
      </p:sp>
      <p:sp>
        <p:nvSpPr>
          <p:cNvPr id="186" name="Textplatzhalter 6">
            <a:extLst>
              <a:ext uri="{FF2B5EF4-FFF2-40B4-BE49-F238E27FC236}">
                <a16:creationId xmlns:a16="http://schemas.microsoft.com/office/drawing/2014/main" id="{2B871533-7EEE-452D-B61A-EF2325A0C71A}"/>
              </a:ext>
            </a:extLst>
          </p:cNvPr>
          <p:cNvSpPr txBox="1">
            <a:spLocks/>
          </p:cNvSpPr>
          <p:nvPr/>
        </p:nvSpPr>
        <p:spPr bwMode="gray">
          <a:xfrm>
            <a:off x="8040918" y="816282"/>
            <a:ext cx="2893169" cy="563134"/>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endParaRPr lang="en-US"/>
          </a:p>
          <a:p>
            <a:pPr algn="ctr">
              <a:lnSpc>
                <a:spcPct val="100000"/>
              </a:lnSpc>
            </a:pPr>
            <a:r>
              <a:rPr lang="en-US"/>
              <a:t>Dubai</a:t>
            </a:r>
          </a:p>
          <a:p>
            <a:pPr algn="ctr" defTabSz="457200">
              <a:defRPr/>
            </a:pPr>
            <a:br>
              <a:rPr lang="en-US" sz="900">
                <a:solidFill>
                  <a:schemeClr val="bg1"/>
                </a:solidFill>
                <a:latin typeface="+mn-lt"/>
              </a:rPr>
            </a:br>
            <a:br>
              <a:rPr lang="en-US" sz="900">
                <a:solidFill>
                  <a:schemeClr val="bg1"/>
                </a:solidFill>
                <a:latin typeface="+mn-lt"/>
              </a:rPr>
            </a:br>
            <a:br>
              <a:rPr lang="en-US" sz="900">
                <a:solidFill>
                  <a:schemeClr val="bg1"/>
                </a:solidFill>
                <a:latin typeface="+mn-lt"/>
              </a:rPr>
            </a:br>
            <a:endParaRPr lang="en-US" sz="900">
              <a:solidFill>
                <a:schemeClr val="bg1"/>
              </a:solidFill>
              <a:latin typeface="+mn-lt"/>
            </a:endParaRPr>
          </a:p>
          <a:p>
            <a:pPr algn="ctr"/>
            <a:endParaRPr lang="de-DE" sz="1800">
              <a:gradFill>
                <a:gsLst>
                  <a:gs pos="7000">
                    <a:schemeClr val="accent1">
                      <a:alpha val="90000"/>
                    </a:schemeClr>
                  </a:gs>
                  <a:gs pos="100000">
                    <a:schemeClr val="tx2">
                      <a:alpha val="90000"/>
                    </a:schemeClr>
                  </a:gs>
                </a:gsLst>
                <a:lin ang="5400000" scaled="1"/>
              </a:gradFill>
            </a:endParaRPr>
          </a:p>
        </p:txBody>
      </p:sp>
      <p:sp>
        <p:nvSpPr>
          <p:cNvPr id="187" name="Freeform: Shape 12">
            <a:extLst>
              <a:ext uri="{FF2B5EF4-FFF2-40B4-BE49-F238E27FC236}">
                <a16:creationId xmlns:a16="http://schemas.microsoft.com/office/drawing/2014/main" id="{F0BDEBD0-D8AC-4D10-8A69-5D2DB67DA795}"/>
              </a:ext>
            </a:extLst>
          </p:cNvPr>
          <p:cNvSpPr/>
          <p:nvPr/>
        </p:nvSpPr>
        <p:spPr>
          <a:xfrm>
            <a:off x="9355391" y="628120"/>
            <a:ext cx="264225" cy="363664"/>
          </a:xfrm>
          <a:custGeom>
            <a:avLst/>
            <a:gdLst>
              <a:gd name="connsiteX0" fmla="*/ 3325092 w 3543300"/>
              <a:gd name="connsiteY0" fmla="*/ 4433459 h 4876800"/>
              <a:gd name="connsiteX1" fmla="*/ 3081919 w 3543300"/>
              <a:gd name="connsiteY1" fmla="*/ 4433459 h 4876800"/>
              <a:gd name="connsiteX2" fmla="*/ 3084138 w 3543300"/>
              <a:gd name="connsiteY2" fmla="*/ 4427030 h 4876800"/>
              <a:gd name="connsiteX3" fmla="*/ 3179902 w 3543300"/>
              <a:gd name="connsiteY3" fmla="*/ 3627235 h 4876800"/>
              <a:gd name="connsiteX4" fmla="*/ 3115170 w 3543300"/>
              <a:gd name="connsiteY4" fmla="*/ 2998346 h 4876800"/>
              <a:gd name="connsiteX5" fmla="*/ 1766288 w 3543300"/>
              <a:gd name="connsiteY5" fmla="*/ 878710 h 4876800"/>
              <a:gd name="connsiteX6" fmla="*/ 1108367 w 3543300"/>
              <a:gd name="connsiteY6" fmla="*/ 510064 h 4876800"/>
              <a:gd name="connsiteX7" fmla="*/ 1108367 w 3543300"/>
              <a:gd name="connsiteY7" fmla="*/ 221675 h 4876800"/>
              <a:gd name="connsiteX8" fmla="*/ 886692 w 3543300"/>
              <a:gd name="connsiteY8" fmla="*/ 0 h 4876800"/>
              <a:gd name="connsiteX9" fmla="*/ 665016 w 3543300"/>
              <a:gd name="connsiteY9" fmla="*/ 221675 h 4876800"/>
              <a:gd name="connsiteX10" fmla="*/ 665016 w 3543300"/>
              <a:gd name="connsiteY10" fmla="*/ 665016 h 4876800"/>
              <a:gd name="connsiteX11" fmla="*/ 665016 w 3543300"/>
              <a:gd name="connsiteY11" fmla="*/ 4433450 h 4876800"/>
              <a:gd name="connsiteX12" fmla="*/ 221675 w 3543300"/>
              <a:gd name="connsiteY12" fmla="*/ 4433450 h 4876800"/>
              <a:gd name="connsiteX13" fmla="*/ 0 w 3543300"/>
              <a:gd name="connsiteY13" fmla="*/ 4655125 h 4876800"/>
              <a:gd name="connsiteX14" fmla="*/ 221675 w 3543300"/>
              <a:gd name="connsiteY14" fmla="*/ 4876800 h 4876800"/>
              <a:gd name="connsiteX15" fmla="*/ 886692 w 3543300"/>
              <a:gd name="connsiteY15" fmla="*/ 4876800 h 4876800"/>
              <a:gd name="connsiteX16" fmla="*/ 2774680 w 3543300"/>
              <a:gd name="connsiteY16" fmla="*/ 4876800 h 4876800"/>
              <a:gd name="connsiteX17" fmla="*/ 3325092 w 3543300"/>
              <a:gd name="connsiteY17" fmla="*/ 4876800 h 4876800"/>
              <a:gd name="connsiteX18" fmla="*/ 3546767 w 3543300"/>
              <a:gd name="connsiteY18" fmla="*/ 4655125 h 4876800"/>
              <a:gd name="connsiteX19" fmla="*/ 3325092 w 3543300"/>
              <a:gd name="connsiteY19" fmla="*/ 4433459 h 4876800"/>
              <a:gd name="connsiteX20" fmla="*/ 1551708 w 3543300"/>
              <a:gd name="connsiteY20" fmla="*/ 2216725 h 4876800"/>
              <a:gd name="connsiteX21" fmla="*/ 1995049 w 3543300"/>
              <a:gd name="connsiteY21" fmla="*/ 2216725 h 4876800"/>
              <a:gd name="connsiteX22" fmla="*/ 2216725 w 3543300"/>
              <a:gd name="connsiteY22" fmla="*/ 2438400 h 4876800"/>
              <a:gd name="connsiteX23" fmla="*/ 1995049 w 3543300"/>
              <a:gd name="connsiteY23" fmla="*/ 2660076 h 4876800"/>
              <a:gd name="connsiteX24" fmla="*/ 1551708 w 3543300"/>
              <a:gd name="connsiteY24" fmla="*/ 2660076 h 4876800"/>
              <a:gd name="connsiteX25" fmla="*/ 1330033 w 3543300"/>
              <a:gd name="connsiteY25" fmla="*/ 2438400 h 4876800"/>
              <a:gd name="connsiteX26" fmla="*/ 1551708 w 3543300"/>
              <a:gd name="connsiteY26" fmla="*/ 2216725 h 4876800"/>
              <a:gd name="connsiteX27" fmla="*/ 2216725 w 3543300"/>
              <a:gd name="connsiteY27" fmla="*/ 3990108 h 4876800"/>
              <a:gd name="connsiteX28" fmla="*/ 1551708 w 3543300"/>
              <a:gd name="connsiteY28" fmla="*/ 3990108 h 4876800"/>
              <a:gd name="connsiteX29" fmla="*/ 1330033 w 3543300"/>
              <a:gd name="connsiteY29" fmla="*/ 3768433 h 4876800"/>
              <a:gd name="connsiteX30" fmla="*/ 1551708 w 3543300"/>
              <a:gd name="connsiteY30" fmla="*/ 3546758 h 4876800"/>
              <a:gd name="connsiteX31" fmla="*/ 2216725 w 3543300"/>
              <a:gd name="connsiteY31" fmla="*/ 3546758 h 4876800"/>
              <a:gd name="connsiteX32" fmla="*/ 2438400 w 3543300"/>
              <a:gd name="connsiteY32" fmla="*/ 3768433 h 4876800"/>
              <a:gd name="connsiteX33" fmla="*/ 2216725 w 3543300"/>
              <a:gd name="connsiteY33" fmla="*/ 3990108 h 4876800"/>
              <a:gd name="connsiteX34" fmla="*/ 2216725 w 3543300"/>
              <a:gd name="connsiteY34" fmla="*/ 3325092 h 4876800"/>
              <a:gd name="connsiteX35" fmla="*/ 1551708 w 3543300"/>
              <a:gd name="connsiteY35" fmla="*/ 3325092 h 4876800"/>
              <a:gd name="connsiteX36" fmla="*/ 1330033 w 3543300"/>
              <a:gd name="connsiteY36" fmla="*/ 3103417 h 4876800"/>
              <a:gd name="connsiteX37" fmla="*/ 1551708 w 3543300"/>
              <a:gd name="connsiteY37" fmla="*/ 2881741 h 4876800"/>
              <a:gd name="connsiteX38" fmla="*/ 2216725 w 3543300"/>
              <a:gd name="connsiteY38" fmla="*/ 2881741 h 4876800"/>
              <a:gd name="connsiteX39" fmla="*/ 2438400 w 3543300"/>
              <a:gd name="connsiteY39" fmla="*/ 3103417 h 4876800"/>
              <a:gd name="connsiteX40" fmla="*/ 2216725 w 3543300"/>
              <a:gd name="connsiteY40" fmla="*/ 332509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43300" h="4876800">
                <a:moveTo>
                  <a:pt x="3325092" y="4433459"/>
                </a:moveTo>
                <a:lnTo>
                  <a:pt x="3081919" y="4433459"/>
                </a:lnTo>
                <a:lnTo>
                  <a:pt x="3084138" y="4427030"/>
                </a:lnTo>
                <a:cubicBezTo>
                  <a:pt x="3147536" y="4165016"/>
                  <a:pt x="3179902" y="3895906"/>
                  <a:pt x="3179902" y="3627235"/>
                </a:cubicBezTo>
                <a:cubicBezTo>
                  <a:pt x="3179902" y="3416865"/>
                  <a:pt x="3158176" y="3205172"/>
                  <a:pt x="3115170" y="2998346"/>
                </a:cubicBezTo>
                <a:cubicBezTo>
                  <a:pt x="2932291" y="2118751"/>
                  <a:pt x="2453259" y="1365952"/>
                  <a:pt x="1766288" y="878710"/>
                </a:cubicBezTo>
                <a:cubicBezTo>
                  <a:pt x="1678953" y="816864"/>
                  <a:pt x="1403633" y="630441"/>
                  <a:pt x="1108367" y="510064"/>
                </a:cubicBezTo>
                <a:lnTo>
                  <a:pt x="1108367" y="221675"/>
                </a:lnTo>
                <a:cubicBezTo>
                  <a:pt x="1108367" y="99308"/>
                  <a:pt x="1009059" y="0"/>
                  <a:pt x="886692" y="0"/>
                </a:cubicBezTo>
                <a:cubicBezTo>
                  <a:pt x="764324" y="0"/>
                  <a:pt x="665016" y="99308"/>
                  <a:pt x="665016" y="221675"/>
                </a:cubicBezTo>
                <a:lnTo>
                  <a:pt x="665016" y="665016"/>
                </a:lnTo>
                <a:lnTo>
                  <a:pt x="665016" y="4433450"/>
                </a:lnTo>
                <a:lnTo>
                  <a:pt x="221675" y="4433450"/>
                </a:lnTo>
                <a:cubicBezTo>
                  <a:pt x="99308" y="4433450"/>
                  <a:pt x="0" y="4532757"/>
                  <a:pt x="0" y="4655125"/>
                </a:cubicBezTo>
                <a:cubicBezTo>
                  <a:pt x="0" y="4777493"/>
                  <a:pt x="99308" y="4876800"/>
                  <a:pt x="221675" y="4876800"/>
                </a:cubicBezTo>
                <a:lnTo>
                  <a:pt x="886692" y="4876800"/>
                </a:lnTo>
                <a:lnTo>
                  <a:pt x="2774680" y="4876800"/>
                </a:lnTo>
                <a:lnTo>
                  <a:pt x="3325092" y="4876800"/>
                </a:lnTo>
                <a:cubicBezTo>
                  <a:pt x="3447460" y="4876800"/>
                  <a:pt x="3546767" y="4777493"/>
                  <a:pt x="3546767" y="4655125"/>
                </a:cubicBezTo>
                <a:cubicBezTo>
                  <a:pt x="3546767" y="4532757"/>
                  <a:pt x="3447460" y="4433459"/>
                  <a:pt x="3325092" y="4433459"/>
                </a:cubicBezTo>
                <a:close/>
                <a:moveTo>
                  <a:pt x="1551708" y="2216725"/>
                </a:moveTo>
                <a:lnTo>
                  <a:pt x="1995049" y="2216725"/>
                </a:lnTo>
                <a:cubicBezTo>
                  <a:pt x="2117417" y="2216725"/>
                  <a:pt x="2216725" y="2316032"/>
                  <a:pt x="2216725" y="2438400"/>
                </a:cubicBezTo>
                <a:cubicBezTo>
                  <a:pt x="2216725" y="2560768"/>
                  <a:pt x="2117417" y="2660076"/>
                  <a:pt x="1995049" y="2660076"/>
                </a:cubicBezTo>
                <a:lnTo>
                  <a:pt x="1551708" y="2660076"/>
                </a:lnTo>
                <a:cubicBezTo>
                  <a:pt x="1429341" y="2660076"/>
                  <a:pt x="1330033" y="2560768"/>
                  <a:pt x="1330033" y="2438400"/>
                </a:cubicBezTo>
                <a:cubicBezTo>
                  <a:pt x="1330033" y="2316032"/>
                  <a:pt x="1429350" y="2216725"/>
                  <a:pt x="1551708" y="2216725"/>
                </a:cubicBezTo>
                <a:close/>
                <a:moveTo>
                  <a:pt x="2216725" y="3990108"/>
                </a:moveTo>
                <a:lnTo>
                  <a:pt x="1551708" y="3990108"/>
                </a:lnTo>
                <a:cubicBezTo>
                  <a:pt x="1429341" y="3990108"/>
                  <a:pt x="1330033" y="3890801"/>
                  <a:pt x="1330033" y="3768433"/>
                </a:cubicBezTo>
                <a:cubicBezTo>
                  <a:pt x="1330033" y="3646075"/>
                  <a:pt x="1429341" y="3546758"/>
                  <a:pt x="1551708" y="3546758"/>
                </a:cubicBezTo>
                <a:lnTo>
                  <a:pt x="2216725" y="3546758"/>
                </a:lnTo>
                <a:cubicBezTo>
                  <a:pt x="2339092" y="3546758"/>
                  <a:pt x="2438400" y="3646065"/>
                  <a:pt x="2438400" y="3768433"/>
                </a:cubicBezTo>
                <a:cubicBezTo>
                  <a:pt x="2438400" y="3890801"/>
                  <a:pt x="2339092" y="3990108"/>
                  <a:pt x="2216725" y="3990108"/>
                </a:cubicBezTo>
                <a:close/>
                <a:moveTo>
                  <a:pt x="2216725" y="3325092"/>
                </a:moveTo>
                <a:lnTo>
                  <a:pt x="1551708" y="3325092"/>
                </a:lnTo>
                <a:cubicBezTo>
                  <a:pt x="1429341" y="3325092"/>
                  <a:pt x="1330033" y="3225784"/>
                  <a:pt x="1330033" y="3103417"/>
                </a:cubicBezTo>
                <a:cubicBezTo>
                  <a:pt x="1330033" y="2981049"/>
                  <a:pt x="1429341" y="2881741"/>
                  <a:pt x="1551708" y="2881741"/>
                </a:cubicBezTo>
                <a:lnTo>
                  <a:pt x="2216725" y="2881741"/>
                </a:lnTo>
                <a:cubicBezTo>
                  <a:pt x="2339092" y="2881741"/>
                  <a:pt x="2438400" y="2981049"/>
                  <a:pt x="2438400" y="3103417"/>
                </a:cubicBezTo>
                <a:cubicBezTo>
                  <a:pt x="2438400" y="3225784"/>
                  <a:pt x="2339092" y="3325092"/>
                  <a:pt x="2216725" y="3325092"/>
                </a:cubicBez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88" name="Textplatzhalter 6">
            <a:extLst>
              <a:ext uri="{FF2B5EF4-FFF2-40B4-BE49-F238E27FC236}">
                <a16:creationId xmlns:a16="http://schemas.microsoft.com/office/drawing/2014/main" id="{B7BEF889-8633-4FF8-97C2-DE159375E815}"/>
              </a:ext>
            </a:extLst>
          </p:cNvPr>
          <p:cNvSpPr txBox="1">
            <a:spLocks/>
          </p:cNvSpPr>
          <p:nvPr/>
        </p:nvSpPr>
        <p:spPr bwMode="gray">
          <a:xfrm>
            <a:off x="5872333" y="799118"/>
            <a:ext cx="1779802" cy="346424"/>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endParaRPr lang="en-US">
              <a:solidFill>
                <a:schemeClr val="bg2"/>
              </a:solidFill>
            </a:endParaRPr>
          </a:p>
          <a:p>
            <a:pPr algn="ctr">
              <a:lnSpc>
                <a:spcPct val="100000"/>
              </a:lnSpc>
            </a:pPr>
            <a:r>
              <a:rPr lang="en-US"/>
              <a:t>Chicago</a:t>
            </a:r>
            <a:br>
              <a:rPr lang="en-US"/>
            </a:br>
            <a:br>
              <a:rPr lang="en-US"/>
            </a:br>
            <a:br>
              <a:rPr lang="en-US"/>
            </a:br>
            <a:endParaRPr lang="en-US"/>
          </a:p>
          <a:p>
            <a:pPr algn="ctr"/>
            <a:endParaRPr lang="de-DE">
              <a:solidFill>
                <a:schemeClr val="bg2"/>
              </a:solidFill>
            </a:endParaRPr>
          </a:p>
        </p:txBody>
      </p:sp>
      <p:sp>
        <p:nvSpPr>
          <p:cNvPr id="189" name="Freeform: Shape 8">
            <a:extLst>
              <a:ext uri="{FF2B5EF4-FFF2-40B4-BE49-F238E27FC236}">
                <a16:creationId xmlns:a16="http://schemas.microsoft.com/office/drawing/2014/main" id="{1199652C-0CB4-4BE4-8750-31EC90CB7F6A}"/>
              </a:ext>
            </a:extLst>
          </p:cNvPr>
          <p:cNvSpPr/>
          <p:nvPr/>
        </p:nvSpPr>
        <p:spPr>
          <a:xfrm>
            <a:off x="6522069" y="731417"/>
            <a:ext cx="480332" cy="260806"/>
          </a:xfrm>
          <a:custGeom>
            <a:avLst/>
            <a:gdLst>
              <a:gd name="connsiteX0" fmla="*/ 4497372 w 4876800"/>
              <a:gd name="connsiteY0" fmla="*/ 2495026 h 2647950"/>
              <a:gd name="connsiteX1" fmla="*/ 4561170 w 4876800"/>
              <a:gd name="connsiteY1" fmla="*/ 2444925 h 2647950"/>
              <a:gd name="connsiteX2" fmla="*/ 4707760 w 4876800"/>
              <a:gd name="connsiteY2" fmla="*/ 1308097 h 2647950"/>
              <a:gd name="connsiteX3" fmla="*/ 3861950 w 4876800"/>
              <a:gd name="connsiteY3" fmla="*/ 443608 h 2647950"/>
              <a:gd name="connsiteX4" fmla="*/ 2438381 w 4876800"/>
              <a:gd name="connsiteY4" fmla="*/ 0 h 2647950"/>
              <a:gd name="connsiteX5" fmla="*/ 1014822 w 4876800"/>
              <a:gd name="connsiteY5" fmla="*/ 443608 h 2647950"/>
              <a:gd name="connsiteX6" fmla="*/ 169012 w 4876800"/>
              <a:gd name="connsiteY6" fmla="*/ 1308097 h 2647950"/>
              <a:gd name="connsiteX7" fmla="*/ 315592 w 4876800"/>
              <a:gd name="connsiteY7" fmla="*/ 2444934 h 2647950"/>
              <a:gd name="connsiteX8" fmla="*/ 379562 w 4876800"/>
              <a:gd name="connsiteY8" fmla="*/ 2495036 h 2647950"/>
              <a:gd name="connsiteX9" fmla="*/ 0 w 4876800"/>
              <a:gd name="connsiteY9" fmla="*/ 2495036 h 2647950"/>
              <a:gd name="connsiteX10" fmla="*/ 0 w 4876800"/>
              <a:gd name="connsiteY10" fmla="*/ 2654208 h 2647950"/>
              <a:gd name="connsiteX11" fmla="*/ 1662541 w 4876800"/>
              <a:gd name="connsiteY11" fmla="*/ 2654208 h 2647950"/>
              <a:gd name="connsiteX12" fmla="*/ 1662541 w 4876800"/>
              <a:gd name="connsiteY12" fmla="*/ 2495036 h 2647950"/>
              <a:gd name="connsiteX13" fmla="*/ 1387831 w 4876800"/>
              <a:gd name="connsiteY13" fmla="*/ 2495036 h 2647950"/>
              <a:gd name="connsiteX14" fmla="*/ 1616440 w 4876800"/>
              <a:gd name="connsiteY14" fmla="*/ 2354732 h 2647950"/>
              <a:gd name="connsiteX15" fmla="*/ 2438391 w 4876800"/>
              <a:gd name="connsiteY15" fmla="*/ 1989192 h 2647950"/>
              <a:gd name="connsiteX16" fmla="*/ 3260351 w 4876800"/>
              <a:gd name="connsiteY16" fmla="*/ 2354732 h 2647950"/>
              <a:gd name="connsiteX17" fmla="*/ 3488960 w 4876800"/>
              <a:gd name="connsiteY17" fmla="*/ 2495036 h 2647950"/>
              <a:gd name="connsiteX18" fmla="*/ 3214250 w 4876800"/>
              <a:gd name="connsiteY18" fmla="*/ 2495036 h 2647950"/>
              <a:gd name="connsiteX19" fmla="*/ 3214250 w 4876800"/>
              <a:gd name="connsiteY19" fmla="*/ 2654208 h 2647950"/>
              <a:gd name="connsiteX20" fmla="*/ 4876800 w 4876800"/>
              <a:gd name="connsiteY20" fmla="*/ 2654208 h 2647950"/>
              <a:gd name="connsiteX21" fmla="*/ 4876800 w 4876800"/>
              <a:gd name="connsiteY21" fmla="*/ 2495036 h 2647950"/>
              <a:gd name="connsiteX22" fmla="*/ 4497372 w 4876800"/>
              <a:gd name="connsiteY22" fmla="*/ 2495036 h 2647950"/>
              <a:gd name="connsiteX23" fmla="*/ 4017693 w 4876800"/>
              <a:gd name="connsiteY23" fmla="*/ 2495026 h 2647950"/>
              <a:gd name="connsiteX24" fmla="*/ 3980164 w 4876800"/>
              <a:gd name="connsiteY24" fmla="*/ 2495026 h 2647950"/>
              <a:gd name="connsiteX25" fmla="*/ 3685718 w 4876800"/>
              <a:gd name="connsiteY25" fmla="*/ 2421055 h 2647950"/>
              <a:gd name="connsiteX26" fmla="*/ 3345113 w 4876800"/>
              <a:gd name="connsiteY26" fmla="*/ 2220001 h 2647950"/>
              <a:gd name="connsiteX27" fmla="*/ 2438400 w 4876800"/>
              <a:gd name="connsiteY27" fmla="*/ 1830010 h 2647950"/>
              <a:gd name="connsiteX28" fmla="*/ 1936499 w 4876800"/>
              <a:gd name="connsiteY28" fmla="*/ 1981419 h 2647950"/>
              <a:gd name="connsiteX29" fmla="*/ 2466623 w 4876800"/>
              <a:gd name="connsiteY29" fmla="*/ 1628670 h 2647950"/>
              <a:gd name="connsiteX30" fmla="*/ 3163024 w 4876800"/>
              <a:gd name="connsiteY30" fmla="*/ 1859670 h 2647950"/>
              <a:gd name="connsiteX31" fmla="*/ 3265494 w 4876800"/>
              <a:gd name="connsiteY31" fmla="*/ 1737855 h 2647950"/>
              <a:gd name="connsiteX32" fmla="*/ 2434466 w 4876800"/>
              <a:gd name="connsiteY32" fmla="*/ 1472775 h 2647950"/>
              <a:gd name="connsiteX33" fmla="*/ 1610668 w 4876800"/>
              <a:gd name="connsiteY33" fmla="*/ 2170452 h 2647950"/>
              <a:gd name="connsiteX34" fmla="*/ 1531687 w 4876800"/>
              <a:gd name="connsiteY34" fmla="*/ 2220001 h 2647950"/>
              <a:gd name="connsiteX35" fmla="*/ 1191073 w 4876800"/>
              <a:gd name="connsiteY35" fmla="*/ 2421065 h 2647950"/>
              <a:gd name="connsiteX36" fmla="*/ 896236 w 4876800"/>
              <a:gd name="connsiteY36" fmla="*/ 2495036 h 2647950"/>
              <a:gd name="connsiteX37" fmla="*/ 859441 w 4876800"/>
              <a:gd name="connsiteY37" fmla="*/ 2495036 h 2647950"/>
              <a:gd name="connsiteX38" fmla="*/ 419681 w 4876800"/>
              <a:gd name="connsiteY38" fmla="*/ 2324529 h 2647950"/>
              <a:gd name="connsiteX39" fmla="*/ 300209 w 4876800"/>
              <a:gd name="connsiteY39" fmla="*/ 1398241 h 2647950"/>
              <a:gd name="connsiteX40" fmla="*/ 2438362 w 4876800"/>
              <a:gd name="connsiteY40" fmla="*/ 159201 h 2647950"/>
              <a:gd name="connsiteX41" fmla="*/ 4576525 w 4876800"/>
              <a:gd name="connsiteY41" fmla="*/ 1398241 h 2647950"/>
              <a:gd name="connsiteX42" fmla="*/ 4457053 w 4876800"/>
              <a:gd name="connsiteY42" fmla="*/ 2324529 h 2647950"/>
              <a:gd name="connsiteX43" fmla="*/ 4017693 w 4876800"/>
              <a:gd name="connsiteY43" fmla="*/ 249502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76800" h="2647950">
                <a:moveTo>
                  <a:pt x="4497372" y="2495026"/>
                </a:moveTo>
                <a:cubicBezTo>
                  <a:pt x="4519241" y="2479424"/>
                  <a:pt x="4540549" y="2462756"/>
                  <a:pt x="4561170" y="2444925"/>
                </a:cubicBezTo>
                <a:cubicBezTo>
                  <a:pt x="4892907" y="2158175"/>
                  <a:pt x="4955915" y="1669447"/>
                  <a:pt x="4707760" y="1308097"/>
                </a:cubicBezTo>
                <a:cubicBezTo>
                  <a:pt x="4462510" y="950995"/>
                  <a:pt x="4177922" y="660140"/>
                  <a:pt x="3861950" y="443608"/>
                </a:cubicBezTo>
                <a:cubicBezTo>
                  <a:pt x="3432391" y="149257"/>
                  <a:pt x="2953436" y="0"/>
                  <a:pt x="2438381" y="0"/>
                </a:cubicBezTo>
                <a:cubicBezTo>
                  <a:pt x="1923336" y="0"/>
                  <a:pt x="1444381" y="149247"/>
                  <a:pt x="1014822" y="443608"/>
                </a:cubicBezTo>
                <a:cubicBezTo>
                  <a:pt x="698830" y="660140"/>
                  <a:pt x="414252" y="950995"/>
                  <a:pt x="169012" y="1308097"/>
                </a:cubicBezTo>
                <a:cubicBezTo>
                  <a:pt x="-79143" y="1669447"/>
                  <a:pt x="-16116" y="2158165"/>
                  <a:pt x="315592" y="2444934"/>
                </a:cubicBezTo>
                <a:cubicBezTo>
                  <a:pt x="336252" y="2462794"/>
                  <a:pt x="357645" y="2479415"/>
                  <a:pt x="379562" y="2495036"/>
                </a:cubicBezTo>
                <a:lnTo>
                  <a:pt x="0" y="2495036"/>
                </a:lnTo>
                <a:lnTo>
                  <a:pt x="0" y="2654208"/>
                </a:lnTo>
                <a:lnTo>
                  <a:pt x="1662541" y="2654208"/>
                </a:lnTo>
                <a:lnTo>
                  <a:pt x="1662541" y="2495036"/>
                </a:lnTo>
                <a:lnTo>
                  <a:pt x="1387831" y="2495036"/>
                </a:lnTo>
                <a:cubicBezTo>
                  <a:pt x="1460754" y="2452659"/>
                  <a:pt x="1537211" y="2404567"/>
                  <a:pt x="1616440" y="2354732"/>
                </a:cubicBezTo>
                <a:cubicBezTo>
                  <a:pt x="1888846" y="2183397"/>
                  <a:pt x="2197599" y="1989192"/>
                  <a:pt x="2438391" y="1989192"/>
                </a:cubicBezTo>
                <a:cubicBezTo>
                  <a:pt x="2679192" y="1989192"/>
                  <a:pt x="2987945" y="2183397"/>
                  <a:pt x="3260351" y="2354732"/>
                </a:cubicBezTo>
                <a:cubicBezTo>
                  <a:pt x="3339589" y="2404577"/>
                  <a:pt x="3416037" y="2452659"/>
                  <a:pt x="3488960" y="2495036"/>
                </a:cubicBezTo>
                <a:lnTo>
                  <a:pt x="3214250" y="2495036"/>
                </a:lnTo>
                <a:lnTo>
                  <a:pt x="3214250" y="2654208"/>
                </a:lnTo>
                <a:lnTo>
                  <a:pt x="4876800" y="2654208"/>
                </a:lnTo>
                <a:lnTo>
                  <a:pt x="4876800" y="2495036"/>
                </a:lnTo>
                <a:lnTo>
                  <a:pt x="4497372" y="2495036"/>
                </a:lnTo>
                <a:close/>
                <a:moveTo>
                  <a:pt x="4017693" y="2495026"/>
                </a:moveTo>
                <a:lnTo>
                  <a:pt x="3980164" y="2495026"/>
                </a:lnTo>
                <a:cubicBezTo>
                  <a:pt x="3879980" y="2492255"/>
                  <a:pt x="3779520" y="2467937"/>
                  <a:pt x="3685718" y="2421055"/>
                </a:cubicBezTo>
                <a:cubicBezTo>
                  <a:pt x="3583762" y="2370096"/>
                  <a:pt x="3467834" y="2297183"/>
                  <a:pt x="3345113" y="2220001"/>
                </a:cubicBezTo>
                <a:cubicBezTo>
                  <a:pt x="3054487" y="2037188"/>
                  <a:pt x="2725093" y="1830010"/>
                  <a:pt x="2438400" y="1830010"/>
                </a:cubicBezTo>
                <a:cubicBezTo>
                  <a:pt x="2279580" y="1830010"/>
                  <a:pt x="2107673" y="1893637"/>
                  <a:pt x="1936499" y="1981419"/>
                </a:cubicBezTo>
                <a:cubicBezTo>
                  <a:pt x="2063048" y="1832715"/>
                  <a:pt x="2244157" y="1674543"/>
                  <a:pt x="2466623" y="1628670"/>
                </a:cubicBezTo>
                <a:cubicBezTo>
                  <a:pt x="2691346" y="1582284"/>
                  <a:pt x="2925690" y="1660027"/>
                  <a:pt x="3163024" y="1859670"/>
                </a:cubicBezTo>
                <a:lnTo>
                  <a:pt x="3265494" y="1737855"/>
                </a:lnTo>
                <a:cubicBezTo>
                  <a:pt x="2988993" y="1505265"/>
                  <a:pt x="2709453" y="1416063"/>
                  <a:pt x="2434466" y="1472775"/>
                </a:cubicBezTo>
                <a:cubicBezTo>
                  <a:pt x="1977600" y="1566996"/>
                  <a:pt x="1686363" y="2034997"/>
                  <a:pt x="1610668" y="2170452"/>
                </a:cubicBezTo>
                <a:cubicBezTo>
                  <a:pt x="1584074" y="2187045"/>
                  <a:pt x="1557718" y="2203628"/>
                  <a:pt x="1531687" y="2220001"/>
                </a:cubicBezTo>
                <a:cubicBezTo>
                  <a:pt x="1408957" y="2297192"/>
                  <a:pt x="1293047" y="2370116"/>
                  <a:pt x="1191073" y="2421065"/>
                </a:cubicBezTo>
                <a:cubicBezTo>
                  <a:pt x="1097156" y="2467994"/>
                  <a:pt x="996582" y="2492312"/>
                  <a:pt x="896236" y="2495036"/>
                </a:cubicBezTo>
                <a:lnTo>
                  <a:pt x="859441" y="2495036"/>
                </a:lnTo>
                <a:cubicBezTo>
                  <a:pt x="700973" y="2490978"/>
                  <a:pt x="545249" y="2433066"/>
                  <a:pt x="419681" y="2324529"/>
                </a:cubicBezTo>
                <a:cubicBezTo>
                  <a:pt x="149381" y="2090871"/>
                  <a:pt x="98012" y="1692650"/>
                  <a:pt x="300209" y="1398241"/>
                </a:cubicBezTo>
                <a:cubicBezTo>
                  <a:pt x="688410" y="832990"/>
                  <a:pt x="1374477" y="159201"/>
                  <a:pt x="2438362" y="159201"/>
                </a:cubicBezTo>
                <a:cubicBezTo>
                  <a:pt x="3502247" y="159201"/>
                  <a:pt x="4188324" y="832990"/>
                  <a:pt x="4576525" y="1398241"/>
                </a:cubicBezTo>
                <a:cubicBezTo>
                  <a:pt x="4778721" y="1692650"/>
                  <a:pt x="4727363" y="2090871"/>
                  <a:pt x="4457053" y="2324529"/>
                </a:cubicBezTo>
                <a:cubicBezTo>
                  <a:pt x="4331599" y="2432971"/>
                  <a:pt x="4176017" y="2490892"/>
                  <a:pt x="4017693" y="2495026"/>
                </a:cubicBezTo>
                <a:close/>
              </a:path>
            </a:pathLst>
          </a:custGeom>
          <a:solidFill>
            <a:schemeClr val="tx1"/>
          </a:solidFill>
          <a:ln w="12700" cap="flat">
            <a:noFill/>
            <a:prstDash val="solid"/>
            <a:miter/>
          </a:ln>
        </p:spPr>
        <p:txBody>
          <a:bodyPr rtlCol="0" anchor="ctr"/>
          <a:lstStyle/>
          <a:p>
            <a:endParaRPr lang="en-US">
              <a:solidFill>
                <a:schemeClr val="bg2"/>
              </a:solidFill>
            </a:endParaRPr>
          </a:p>
        </p:txBody>
      </p:sp>
      <p:grpSp>
        <p:nvGrpSpPr>
          <p:cNvPr id="238" name="Group 223">
            <a:extLst>
              <a:ext uri="{FF2B5EF4-FFF2-40B4-BE49-F238E27FC236}">
                <a16:creationId xmlns:a16="http://schemas.microsoft.com/office/drawing/2014/main" id="{68B7E1B1-7041-4F1E-AECA-B7D0E9049D37}"/>
              </a:ext>
            </a:extLst>
          </p:cNvPr>
          <p:cNvGrpSpPr/>
          <p:nvPr/>
        </p:nvGrpSpPr>
        <p:grpSpPr>
          <a:xfrm>
            <a:off x="490113" y="1806549"/>
            <a:ext cx="11111478" cy="4191819"/>
            <a:chOff x="475652" y="1806548"/>
            <a:chExt cx="11111478" cy="4191819"/>
          </a:xfrm>
        </p:grpSpPr>
        <p:pic>
          <p:nvPicPr>
            <p:cNvPr id="239" name="Picture 8">
              <a:extLst>
                <a:ext uri="{FF2B5EF4-FFF2-40B4-BE49-F238E27FC236}">
                  <a16:creationId xmlns:a16="http://schemas.microsoft.com/office/drawing/2014/main" id="{67C35267-655D-40FB-8E99-8DF069E9E59B}"/>
                </a:ext>
              </a:extLst>
            </p:cNvPr>
            <p:cNvPicPr>
              <a:picLocks noChangeAspect="1"/>
            </p:cNvPicPr>
            <p:nvPr/>
          </p:nvPicPr>
          <p:blipFill rotWithShape="1">
            <a:blip r:embed="rId10"/>
            <a:srcRect l="-259" t="58515" r="87" b="16437"/>
            <a:stretch/>
          </p:blipFill>
          <p:spPr>
            <a:xfrm>
              <a:off x="588171" y="4076089"/>
              <a:ext cx="10998959" cy="1922278"/>
            </a:xfrm>
            <a:prstGeom prst="rect">
              <a:avLst/>
            </a:prstGeom>
          </p:spPr>
        </p:pic>
        <p:grpSp>
          <p:nvGrpSpPr>
            <p:cNvPr id="240" name="Group 25">
              <a:extLst>
                <a:ext uri="{FF2B5EF4-FFF2-40B4-BE49-F238E27FC236}">
                  <a16:creationId xmlns:a16="http://schemas.microsoft.com/office/drawing/2014/main" id="{2433F2CE-17EA-4AE4-A89C-86BABC7DE5CD}"/>
                </a:ext>
              </a:extLst>
            </p:cNvPr>
            <p:cNvGrpSpPr/>
            <p:nvPr/>
          </p:nvGrpSpPr>
          <p:grpSpPr>
            <a:xfrm>
              <a:off x="475652" y="1806548"/>
              <a:ext cx="6239598" cy="553998"/>
              <a:chOff x="717119" y="1655222"/>
              <a:chExt cx="6239598" cy="553998"/>
            </a:xfrm>
          </p:grpSpPr>
          <p:sp>
            <p:nvSpPr>
              <p:cNvPr id="308" name="Rectangle 49">
                <a:extLst>
                  <a:ext uri="{FF2B5EF4-FFF2-40B4-BE49-F238E27FC236}">
                    <a16:creationId xmlns:a16="http://schemas.microsoft.com/office/drawing/2014/main" id="{45D57FFC-BF1C-48A0-A8E7-4EF1425DC45A}"/>
                  </a:ext>
                </a:extLst>
              </p:cNvPr>
              <p:cNvSpPr/>
              <p:nvPr/>
            </p:nvSpPr>
            <p:spPr bwMode="gray">
              <a:xfrm>
                <a:off x="717119" y="1655222"/>
                <a:ext cx="2084664" cy="55399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r" defTabSz="914400">
                  <a:spcAft>
                    <a:spcPts val="1000"/>
                  </a:spcAft>
                  <a:defRPr/>
                </a:pPr>
                <a:r>
                  <a:rPr lang="en-US" sz="3600" b="1">
                    <a:solidFill>
                      <a:schemeClr val="tx1"/>
                    </a:solidFill>
                    <a:latin typeface="+mj-lt"/>
                  </a:rPr>
                  <a:t>Hamburg</a:t>
                </a:r>
              </a:p>
            </p:txBody>
          </p:sp>
          <p:sp>
            <p:nvSpPr>
              <p:cNvPr id="309" name="Rectangle 49">
                <a:extLst>
                  <a:ext uri="{FF2B5EF4-FFF2-40B4-BE49-F238E27FC236}">
                    <a16:creationId xmlns:a16="http://schemas.microsoft.com/office/drawing/2014/main" id="{E7916B03-453F-40AF-83D4-0F57196FD157}"/>
                  </a:ext>
                </a:extLst>
              </p:cNvPr>
              <p:cNvSpPr/>
              <p:nvPr/>
            </p:nvSpPr>
            <p:spPr bwMode="gray">
              <a:xfrm>
                <a:off x="2808326" y="1733429"/>
                <a:ext cx="4148391" cy="430887"/>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0" bIns="0" rtlCol="0" anchor="t" anchorCtr="0">
                <a:spAutoFit/>
              </a:bodyPr>
              <a:lstStyle/>
              <a:p>
                <a:pPr defTabSz="914400">
                  <a:spcAft>
                    <a:spcPts val="1000"/>
                  </a:spcAft>
                  <a:defRPr/>
                </a:pPr>
                <a:r>
                  <a:rPr lang="en-US" sz="1400">
                    <a:solidFill>
                      <a:schemeClr val="tx1"/>
                    </a:solidFill>
                  </a:rPr>
                  <a:t>Share data for curbing pollution and enhancing road safety by improving traffic flow</a:t>
                </a:r>
              </a:p>
            </p:txBody>
          </p:sp>
        </p:grpSp>
        <p:sp>
          <p:nvSpPr>
            <p:cNvPr id="242" name="Oval 147">
              <a:extLst>
                <a:ext uri="{FF2B5EF4-FFF2-40B4-BE49-F238E27FC236}">
                  <a16:creationId xmlns:a16="http://schemas.microsoft.com/office/drawing/2014/main" id="{3F159D44-89E4-4644-9FAB-2EBB391C0A0A}"/>
                </a:ext>
              </a:extLst>
            </p:cNvPr>
            <p:cNvSpPr/>
            <p:nvPr/>
          </p:nvSpPr>
          <p:spPr bwMode="gray">
            <a:xfrm>
              <a:off x="4101962" y="3474720"/>
              <a:ext cx="1267071" cy="1267069"/>
            </a:xfrm>
            <a:prstGeom prst="ellipse">
              <a:avLst/>
            </a:prstGeom>
            <a:blipFill dpi="0" rotWithShape="1">
              <a:blip r:embed="rId11">
                <a:extLst>
                  <a:ext uri="{BEBA8EAE-BF5A-486C-A8C5-ECC9F3942E4B}">
                    <a14:imgProps xmlns:a14="http://schemas.microsoft.com/office/drawing/2010/main">
                      <a14:imgLayer r:embed="rId12">
                        <a14:imgEffect>
                          <a14:colorTemperature colorTemp="7200"/>
                        </a14:imgEffect>
                      </a14:imgLayer>
                    </a14:imgProps>
                  </a:ext>
                </a:extLst>
              </a:blip>
              <a:srcRect/>
              <a:stretch>
                <a:fillRect l="-67673" t="-134545" r="-64331" b="-113459"/>
              </a:stretch>
            </a:bli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243" name="Arc 18">
              <a:extLst>
                <a:ext uri="{FF2B5EF4-FFF2-40B4-BE49-F238E27FC236}">
                  <a16:creationId xmlns:a16="http://schemas.microsoft.com/office/drawing/2014/main" id="{01845FDA-9E2B-4843-BD0B-50D0B1AFDC69}"/>
                </a:ext>
              </a:extLst>
            </p:cNvPr>
            <p:cNvSpPr/>
            <p:nvPr/>
          </p:nvSpPr>
          <p:spPr bwMode="gray">
            <a:xfrm>
              <a:off x="3200802" y="3290381"/>
              <a:ext cx="901976" cy="785708"/>
            </a:xfrm>
            <a:prstGeom prst="arc">
              <a:avLst>
                <a:gd name="adj1" fmla="val 12783187"/>
                <a:gd name="adj2" fmla="val 21205275"/>
              </a:avLst>
            </a:prstGeom>
            <a:noFill/>
            <a:ln w="6350">
              <a:solidFill>
                <a:schemeClr val="accent5">
                  <a:alpha val="70000"/>
                </a:schemeClr>
              </a:soli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FiraGO Book"/>
              </a:endParaRPr>
            </a:p>
          </p:txBody>
        </p:sp>
        <p:sp>
          <p:nvSpPr>
            <p:cNvPr id="244" name="Arc 18">
              <a:extLst>
                <a:ext uri="{FF2B5EF4-FFF2-40B4-BE49-F238E27FC236}">
                  <a16:creationId xmlns:a16="http://schemas.microsoft.com/office/drawing/2014/main" id="{623CC202-EC61-4070-AF66-F0BBDC16A1F6}"/>
                </a:ext>
              </a:extLst>
            </p:cNvPr>
            <p:cNvSpPr/>
            <p:nvPr/>
          </p:nvSpPr>
          <p:spPr bwMode="gray">
            <a:xfrm flipH="1">
              <a:off x="5360178" y="2491740"/>
              <a:ext cx="3460113" cy="2238288"/>
            </a:xfrm>
            <a:prstGeom prst="arc">
              <a:avLst>
                <a:gd name="adj1" fmla="val 13670677"/>
                <a:gd name="adj2" fmla="val 0"/>
              </a:avLst>
            </a:prstGeom>
            <a:noFill/>
            <a:ln w="6350">
              <a:solidFill>
                <a:schemeClr val="accent5">
                  <a:alpha val="70000"/>
                </a:schemeClr>
              </a:soli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FiraGO Book"/>
              </a:endParaRPr>
            </a:p>
          </p:txBody>
        </p:sp>
        <p:grpSp>
          <p:nvGrpSpPr>
            <p:cNvPr id="245" name="Gruppieren 244">
              <a:extLst>
                <a:ext uri="{FF2B5EF4-FFF2-40B4-BE49-F238E27FC236}">
                  <a16:creationId xmlns:a16="http://schemas.microsoft.com/office/drawing/2014/main" id="{D3569A5B-8A76-472E-B9E0-C44104145DBD}"/>
                </a:ext>
              </a:extLst>
            </p:cNvPr>
            <p:cNvGrpSpPr/>
            <p:nvPr/>
          </p:nvGrpSpPr>
          <p:grpSpPr>
            <a:xfrm>
              <a:off x="8994524" y="1945275"/>
              <a:ext cx="2579422" cy="2058712"/>
              <a:chOff x="6810195" y="1831666"/>
              <a:chExt cx="3851286" cy="3015363"/>
            </a:xfrm>
          </p:grpSpPr>
          <p:pic>
            <p:nvPicPr>
              <p:cNvPr id="306" name="Picture 90">
                <a:extLst>
                  <a:ext uri="{FF2B5EF4-FFF2-40B4-BE49-F238E27FC236}">
                    <a16:creationId xmlns:a16="http://schemas.microsoft.com/office/drawing/2014/main" id="{31BD0BB3-DDC8-4684-A883-994D5546E9D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115157" y="2139724"/>
                <a:ext cx="3252735" cy="2364843"/>
              </a:xfrm>
              <a:prstGeom prst="rect">
                <a:avLst/>
              </a:prstGeom>
            </p:spPr>
          </p:pic>
          <p:pic>
            <p:nvPicPr>
              <p:cNvPr id="307" name="Grafik 306">
                <a:extLst>
                  <a:ext uri="{FF2B5EF4-FFF2-40B4-BE49-F238E27FC236}">
                    <a16:creationId xmlns:a16="http://schemas.microsoft.com/office/drawing/2014/main" id="{BA75D8B3-C072-4703-A81E-D567920A24E4}"/>
                  </a:ext>
                </a:extLst>
              </p:cNvPr>
              <p:cNvPicPr>
                <a:picLocks noChangeAspect="1"/>
              </p:cNvPicPr>
              <p:nvPr/>
            </p:nvPicPr>
            <p:blipFill>
              <a:blip r:embed="rId14"/>
              <a:stretch>
                <a:fillRect/>
              </a:stretch>
            </p:blipFill>
            <p:spPr>
              <a:xfrm rot="5400000">
                <a:off x="7228156" y="1413705"/>
                <a:ext cx="3015363" cy="3851286"/>
              </a:xfrm>
              <a:prstGeom prst="rect">
                <a:avLst/>
              </a:prstGeom>
            </p:spPr>
          </p:pic>
        </p:grpSp>
        <p:pic>
          <p:nvPicPr>
            <p:cNvPr id="246" name="Picture 69">
              <a:extLst>
                <a:ext uri="{FF2B5EF4-FFF2-40B4-BE49-F238E27FC236}">
                  <a16:creationId xmlns:a16="http://schemas.microsoft.com/office/drawing/2014/main" id="{B4D2791D-EB6D-4F63-9ED2-6C459DF3D069}"/>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8040272" y="2404565"/>
              <a:ext cx="488185" cy="488184"/>
            </a:xfrm>
            <a:prstGeom prst="rect">
              <a:avLst/>
            </a:prstGeom>
          </p:spPr>
        </p:pic>
        <p:grpSp>
          <p:nvGrpSpPr>
            <p:cNvPr id="247" name="Group 16">
              <a:extLst>
                <a:ext uri="{FF2B5EF4-FFF2-40B4-BE49-F238E27FC236}">
                  <a16:creationId xmlns:a16="http://schemas.microsoft.com/office/drawing/2014/main" id="{8A2711D9-0135-4C9A-80F6-84C3BA8F260D}"/>
                </a:ext>
              </a:extLst>
            </p:cNvPr>
            <p:cNvGrpSpPr/>
            <p:nvPr/>
          </p:nvGrpSpPr>
          <p:grpSpPr>
            <a:xfrm>
              <a:off x="1888247" y="2934409"/>
              <a:ext cx="1293975" cy="738129"/>
              <a:chOff x="636606" y="2801649"/>
              <a:chExt cx="1293975" cy="738129"/>
            </a:xfrm>
          </p:grpSpPr>
          <p:pic>
            <p:nvPicPr>
              <p:cNvPr id="257" name="Picture 63">
                <a:extLst>
                  <a:ext uri="{FF2B5EF4-FFF2-40B4-BE49-F238E27FC236}">
                    <a16:creationId xmlns:a16="http://schemas.microsoft.com/office/drawing/2014/main" id="{5E288C32-E677-4FBA-82F7-CFA311DCDA08}"/>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Lst>
              </a:blip>
              <a:stretch>
                <a:fillRect/>
              </a:stretch>
            </p:blipFill>
            <p:spPr>
              <a:xfrm>
                <a:off x="1164180" y="3409926"/>
                <a:ext cx="738265" cy="121444"/>
              </a:xfrm>
              <a:prstGeom prst="rect">
                <a:avLst/>
              </a:prstGeom>
            </p:spPr>
          </p:pic>
          <p:pic>
            <p:nvPicPr>
              <p:cNvPr id="258" name="Picture 64">
                <a:extLst>
                  <a:ext uri="{FF2B5EF4-FFF2-40B4-BE49-F238E27FC236}">
                    <a16:creationId xmlns:a16="http://schemas.microsoft.com/office/drawing/2014/main" id="{54DD9092-D0DE-461F-91EB-E529F74C19B9}"/>
                  </a:ext>
                </a:extLst>
              </p:cNvPr>
              <p:cNvPicPr>
                <a:picLocks noChangeAspect="1"/>
              </p:cNvPicPr>
              <p:nvPr/>
            </p:nvPicPr>
            <p:blipFill>
              <a:blip r:embed="rId19">
                <a:extLst>
                  <a:ext uri="{BEBA8EAE-BF5A-486C-A8C5-ECC9F3942E4B}">
                    <a14:imgProps xmlns:a14="http://schemas.microsoft.com/office/drawing/2010/main">
                      <a14:imgLayer r:embed="rId20">
                        <a14:imgEffect>
                          <a14:brightnessContrast bright="-100000"/>
                        </a14:imgEffect>
                      </a14:imgLayer>
                    </a14:imgProps>
                  </a:ext>
                </a:extLst>
              </a:blip>
              <a:stretch>
                <a:fillRect/>
              </a:stretch>
            </p:blipFill>
            <p:spPr>
              <a:xfrm>
                <a:off x="1169712" y="2801649"/>
                <a:ext cx="738265" cy="167121"/>
              </a:xfrm>
              <a:prstGeom prst="rect">
                <a:avLst/>
              </a:prstGeom>
            </p:spPr>
          </p:pic>
          <p:pic>
            <p:nvPicPr>
              <p:cNvPr id="259" name="Picture 65">
                <a:extLst>
                  <a:ext uri="{FF2B5EF4-FFF2-40B4-BE49-F238E27FC236}">
                    <a16:creationId xmlns:a16="http://schemas.microsoft.com/office/drawing/2014/main" id="{F4247B44-A2BA-4DC4-87AA-06B9FC2E83C1}"/>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100000"/>
                        </a14:imgEffect>
                      </a14:imgLayer>
                    </a14:imgProps>
                  </a:ext>
                </a:extLst>
              </a:blip>
              <a:stretch>
                <a:fillRect/>
              </a:stretch>
            </p:blipFill>
            <p:spPr>
              <a:xfrm>
                <a:off x="1495110" y="3098882"/>
                <a:ext cx="435471" cy="187253"/>
              </a:xfrm>
              <a:prstGeom prst="rect">
                <a:avLst/>
              </a:prstGeom>
            </p:spPr>
          </p:pic>
          <p:pic>
            <p:nvPicPr>
              <p:cNvPr id="260" name="Picture 66">
                <a:extLst>
                  <a:ext uri="{FF2B5EF4-FFF2-40B4-BE49-F238E27FC236}">
                    <a16:creationId xmlns:a16="http://schemas.microsoft.com/office/drawing/2014/main" id="{55FAAD1F-9592-46B8-9755-59B0A15F09E1}"/>
                  </a:ext>
                </a:extLst>
              </p:cNvPr>
              <p:cNvPicPr>
                <a:picLocks noChangeAspect="1"/>
              </p:cNvPicPr>
              <p:nvPr/>
            </p:nvPicPr>
            <p:blipFill>
              <a:blip r:embed="rId23">
                <a:extLst>
                  <a:ext uri="{BEBA8EAE-BF5A-486C-A8C5-ECC9F3942E4B}">
                    <a14:imgProps xmlns:a14="http://schemas.microsoft.com/office/drawing/2010/main">
                      <a14:imgLayer r:embed="rId24">
                        <a14:imgEffect>
                          <a14:brightnessContrast bright="-100000"/>
                        </a14:imgEffect>
                      </a14:imgLayer>
                    </a14:imgProps>
                  </a:ext>
                </a:extLst>
              </a:blip>
              <a:stretch>
                <a:fillRect/>
              </a:stretch>
            </p:blipFill>
            <p:spPr>
              <a:xfrm>
                <a:off x="1138267" y="3047950"/>
                <a:ext cx="338263" cy="271354"/>
              </a:xfrm>
              <a:prstGeom prst="rect">
                <a:avLst/>
              </a:prstGeom>
            </p:spPr>
          </p:pic>
          <p:grpSp>
            <p:nvGrpSpPr>
              <p:cNvPr id="261" name="Group 14">
                <a:extLst>
                  <a:ext uri="{FF2B5EF4-FFF2-40B4-BE49-F238E27FC236}">
                    <a16:creationId xmlns:a16="http://schemas.microsoft.com/office/drawing/2014/main" id="{D7CAB149-88F9-4DA2-9D89-8EFBB1E2ECBB}"/>
                  </a:ext>
                </a:extLst>
              </p:cNvPr>
              <p:cNvGrpSpPr/>
              <p:nvPr/>
            </p:nvGrpSpPr>
            <p:grpSpPr>
              <a:xfrm>
                <a:off x="636606" y="3205806"/>
                <a:ext cx="349458" cy="144810"/>
                <a:chOff x="636606" y="3205806"/>
                <a:chExt cx="349458" cy="144810"/>
              </a:xfrm>
            </p:grpSpPr>
            <p:grpSp>
              <p:nvGrpSpPr>
                <p:cNvPr id="293" name="Group 22">
                  <a:extLst>
                    <a:ext uri="{FF2B5EF4-FFF2-40B4-BE49-F238E27FC236}">
                      <a16:creationId xmlns:a16="http://schemas.microsoft.com/office/drawing/2014/main" id="{053D6EAA-505E-43E2-AB69-3C868AD83551}"/>
                    </a:ext>
                  </a:extLst>
                </p:cNvPr>
                <p:cNvGrpSpPr>
                  <a:grpSpLocks noChangeAspect="1"/>
                </p:cNvGrpSpPr>
                <p:nvPr/>
              </p:nvGrpSpPr>
              <p:grpSpPr bwMode="auto">
                <a:xfrm>
                  <a:off x="636606" y="3250963"/>
                  <a:ext cx="142785" cy="99653"/>
                  <a:chOff x="2688" y="1486"/>
                  <a:chExt cx="384" cy="268"/>
                </a:xfrm>
                <a:solidFill>
                  <a:schemeClr val="tx1"/>
                </a:solidFill>
              </p:grpSpPr>
              <p:sp>
                <p:nvSpPr>
                  <p:cNvPr id="301" name="Rectangle 23">
                    <a:extLst>
                      <a:ext uri="{FF2B5EF4-FFF2-40B4-BE49-F238E27FC236}">
                        <a16:creationId xmlns:a16="http://schemas.microsoft.com/office/drawing/2014/main" id="{156F112D-EE66-4A39-BFF4-95CDE5406DED}"/>
                      </a:ext>
                    </a:extLst>
                  </p:cNvPr>
                  <p:cNvSpPr>
                    <a:spLocks noChangeArrowheads="1"/>
                  </p:cNvSpPr>
                  <p:nvPr/>
                </p:nvSpPr>
                <p:spPr bwMode="auto">
                  <a:xfrm>
                    <a:off x="2738" y="1645"/>
                    <a:ext cx="50"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302" name="Rectangle 24">
                    <a:extLst>
                      <a:ext uri="{FF2B5EF4-FFF2-40B4-BE49-F238E27FC236}">
                        <a16:creationId xmlns:a16="http://schemas.microsoft.com/office/drawing/2014/main" id="{0A982186-F677-4E1C-8D36-41A7A964FF72}"/>
                      </a:ext>
                    </a:extLst>
                  </p:cNvPr>
                  <p:cNvSpPr>
                    <a:spLocks noChangeArrowheads="1"/>
                  </p:cNvSpPr>
                  <p:nvPr/>
                </p:nvSpPr>
                <p:spPr bwMode="auto">
                  <a:xfrm>
                    <a:off x="2822" y="1645"/>
                    <a:ext cx="116"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303" name="Rectangle 25">
                    <a:extLst>
                      <a:ext uri="{FF2B5EF4-FFF2-40B4-BE49-F238E27FC236}">
                        <a16:creationId xmlns:a16="http://schemas.microsoft.com/office/drawing/2014/main" id="{D9C32D35-FD43-4A39-BE70-C7E32FF8E552}"/>
                      </a:ext>
                    </a:extLst>
                  </p:cNvPr>
                  <p:cNvSpPr>
                    <a:spLocks noChangeArrowheads="1"/>
                  </p:cNvSpPr>
                  <p:nvPr/>
                </p:nvSpPr>
                <p:spPr bwMode="auto">
                  <a:xfrm>
                    <a:off x="2972" y="1645"/>
                    <a:ext cx="50"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304" name="Rectangle 26">
                    <a:extLst>
                      <a:ext uri="{FF2B5EF4-FFF2-40B4-BE49-F238E27FC236}">
                        <a16:creationId xmlns:a16="http://schemas.microsoft.com/office/drawing/2014/main" id="{630937A1-ABE1-417E-8558-2E634275181C}"/>
                      </a:ext>
                    </a:extLst>
                  </p:cNvPr>
                  <p:cNvSpPr>
                    <a:spLocks noChangeArrowheads="1"/>
                  </p:cNvSpPr>
                  <p:nvPr/>
                </p:nvSpPr>
                <p:spPr bwMode="auto">
                  <a:xfrm>
                    <a:off x="2838" y="1486"/>
                    <a:ext cx="84"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305" name="Freeform 27">
                    <a:extLst>
                      <a:ext uri="{FF2B5EF4-FFF2-40B4-BE49-F238E27FC236}">
                        <a16:creationId xmlns:a16="http://schemas.microsoft.com/office/drawing/2014/main" id="{1A4C4056-B96C-4AEC-953F-019A0BF8AA95}"/>
                      </a:ext>
                    </a:extLst>
                  </p:cNvPr>
                  <p:cNvSpPr>
                    <a:spLocks noEditPoints="1"/>
                  </p:cNvSpPr>
                  <p:nvPr/>
                </p:nvSpPr>
                <p:spPr bwMode="auto">
                  <a:xfrm>
                    <a:off x="2688" y="1528"/>
                    <a:ext cx="384" cy="226"/>
                  </a:xfrm>
                  <a:custGeom>
                    <a:avLst/>
                    <a:gdLst>
                      <a:gd name="T0" fmla="*/ 184 w 184"/>
                      <a:gd name="T1" fmla="*/ 32 h 108"/>
                      <a:gd name="T2" fmla="*/ 169 w 184"/>
                      <a:gd name="T3" fmla="*/ 32 h 108"/>
                      <a:gd name="T4" fmla="*/ 164 w 184"/>
                      <a:gd name="T5" fmla="*/ 30 h 108"/>
                      <a:gd name="T6" fmla="*/ 164 w 184"/>
                      <a:gd name="T7" fmla="*/ 30 h 108"/>
                      <a:gd name="T8" fmla="*/ 141 w 184"/>
                      <a:gd name="T9" fmla="*/ 4 h 108"/>
                      <a:gd name="T10" fmla="*/ 133 w 184"/>
                      <a:gd name="T11" fmla="*/ 0 h 108"/>
                      <a:gd name="T12" fmla="*/ 51 w 184"/>
                      <a:gd name="T13" fmla="*/ 0 h 108"/>
                      <a:gd name="T14" fmla="*/ 43 w 184"/>
                      <a:gd name="T15" fmla="*/ 4 h 108"/>
                      <a:gd name="T16" fmla="*/ 21 w 184"/>
                      <a:gd name="T17" fmla="*/ 29 h 108"/>
                      <a:gd name="T18" fmla="*/ 21 w 184"/>
                      <a:gd name="T19" fmla="*/ 29 h 108"/>
                      <a:gd name="T20" fmla="*/ 15 w 184"/>
                      <a:gd name="T21" fmla="*/ 32 h 108"/>
                      <a:gd name="T22" fmla="*/ 0 w 184"/>
                      <a:gd name="T23" fmla="*/ 32 h 108"/>
                      <a:gd name="T24" fmla="*/ 0 w 184"/>
                      <a:gd name="T25" fmla="*/ 40 h 108"/>
                      <a:gd name="T26" fmla="*/ 11 w 184"/>
                      <a:gd name="T27" fmla="*/ 40 h 108"/>
                      <a:gd name="T28" fmla="*/ 6 w 184"/>
                      <a:gd name="T29" fmla="*/ 46 h 108"/>
                      <a:gd name="T30" fmla="*/ 4 w 184"/>
                      <a:gd name="T31" fmla="*/ 53 h 108"/>
                      <a:gd name="T32" fmla="*/ 4 w 184"/>
                      <a:gd name="T33" fmla="*/ 94 h 108"/>
                      <a:gd name="T34" fmla="*/ 18 w 184"/>
                      <a:gd name="T35" fmla="*/ 108 h 108"/>
                      <a:gd name="T36" fmla="*/ 44 w 184"/>
                      <a:gd name="T37" fmla="*/ 108 h 108"/>
                      <a:gd name="T38" fmla="*/ 44 w 184"/>
                      <a:gd name="T39" fmla="*/ 96 h 108"/>
                      <a:gd name="T40" fmla="*/ 140 w 184"/>
                      <a:gd name="T41" fmla="*/ 96 h 108"/>
                      <a:gd name="T42" fmla="*/ 140 w 184"/>
                      <a:gd name="T43" fmla="*/ 108 h 108"/>
                      <a:gd name="T44" fmla="*/ 166 w 184"/>
                      <a:gd name="T45" fmla="*/ 108 h 108"/>
                      <a:gd name="T46" fmla="*/ 180 w 184"/>
                      <a:gd name="T47" fmla="*/ 94 h 108"/>
                      <a:gd name="T48" fmla="*/ 180 w 184"/>
                      <a:gd name="T49" fmla="*/ 53 h 108"/>
                      <a:gd name="T50" fmla="*/ 178 w 184"/>
                      <a:gd name="T51" fmla="*/ 46 h 108"/>
                      <a:gd name="T52" fmla="*/ 173 w 184"/>
                      <a:gd name="T53" fmla="*/ 40 h 108"/>
                      <a:gd name="T54" fmla="*/ 184 w 184"/>
                      <a:gd name="T55" fmla="*/ 40 h 108"/>
                      <a:gd name="T56" fmla="*/ 184 w 184"/>
                      <a:gd name="T57" fmla="*/ 32 h 108"/>
                      <a:gd name="T58" fmla="*/ 172 w 184"/>
                      <a:gd name="T59" fmla="*/ 94 h 108"/>
                      <a:gd name="T60" fmla="*/ 166 w 184"/>
                      <a:gd name="T61" fmla="*/ 100 h 108"/>
                      <a:gd name="T62" fmla="*/ 148 w 184"/>
                      <a:gd name="T63" fmla="*/ 100 h 108"/>
                      <a:gd name="T64" fmla="*/ 148 w 184"/>
                      <a:gd name="T65" fmla="*/ 88 h 108"/>
                      <a:gd name="T66" fmla="*/ 36 w 184"/>
                      <a:gd name="T67" fmla="*/ 88 h 108"/>
                      <a:gd name="T68" fmla="*/ 36 w 184"/>
                      <a:gd name="T69" fmla="*/ 100 h 108"/>
                      <a:gd name="T70" fmla="*/ 18 w 184"/>
                      <a:gd name="T71" fmla="*/ 100 h 108"/>
                      <a:gd name="T72" fmla="*/ 12 w 184"/>
                      <a:gd name="T73" fmla="*/ 94 h 108"/>
                      <a:gd name="T74" fmla="*/ 12 w 184"/>
                      <a:gd name="T75" fmla="*/ 53 h 108"/>
                      <a:gd name="T76" fmla="*/ 12 w 184"/>
                      <a:gd name="T77" fmla="*/ 51 h 108"/>
                      <a:gd name="T78" fmla="*/ 12 w 184"/>
                      <a:gd name="T79" fmla="*/ 51 h 108"/>
                      <a:gd name="T80" fmla="*/ 49 w 184"/>
                      <a:gd name="T81" fmla="*/ 9 h 108"/>
                      <a:gd name="T82" fmla="*/ 49 w 184"/>
                      <a:gd name="T83" fmla="*/ 9 h 108"/>
                      <a:gd name="T84" fmla="*/ 49 w 184"/>
                      <a:gd name="T85" fmla="*/ 9 h 108"/>
                      <a:gd name="T86" fmla="*/ 51 w 184"/>
                      <a:gd name="T87" fmla="*/ 8 h 108"/>
                      <a:gd name="T88" fmla="*/ 133 w 184"/>
                      <a:gd name="T89" fmla="*/ 8 h 108"/>
                      <a:gd name="T90" fmla="*/ 135 w 184"/>
                      <a:gd name="T91" fmla="*/ 9 h 108"/>
                      <a:gd name="T92" fmla="*/ 135 w 184"/>
                      <a:gd name="T93" fmla="*/ 9 h 108"/>
                      <a:gd name="T94" fmla="*/ 172 w 184"/>
                      <a:gd name="T95" fmla="*/ 51 h 108"/>
                      <a:gd name="T96" fmla="*/ 172 w 184"/>
                      <a:gd name="T97" fmla="*/ 51 h 108"/>
                      <a:gd name="T98" fmla="*/ 172 w 184"/>
                      <a:gd name="T99" fmla="*/ 53 h 108"/>
                      <a:gd name="T100" fmla="*/ 172 w 184"/>
                      <a:gd name="T101"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4" h="108">
                        <a:moveTo>
                          <a:pt x="184" y="32"/>
                        </a:moveTo>
                        <a:cubicBezTo>
                          <a:pt x="169" y="32"/>
                          <a:pt x="169" y="32"/>
                          <a:pt x="169" y="32"/>
                        </a:cubicBezTo>
                        <a:cubicBezTo>
                          <a:pt x="167" y="32"/>
                          <a:pt x="165" y="31"/>
                          <a:pt x="164" y="30"/>
                        </a:cubicBezTo>
                        <a:cubicBezTo>
                          <a:pt x="164" y="30"/>
                          <a:pt x="164" y="30"/>
                          <a:pt x="164" y="30"/>
                        </a:cubicBezTo>
                        <a:cubicBezTo>
                          <a:pt x="141" y="4"/>
                          <a:pt x="141" y="4"/>
                          <a:pt x="141" y="4"/>
                        </a:cubicBezTo>
                        <a:cubicBezTo>
                          <a:pt x="139" y="1"/>
                          <a:pt x="136" y="0"/>
                          <a:pt x="133" y="0"/>
                        </a:cubicBezTo>
                        <a:cubicBezTo>
                          <a:pt x="51" y="0"/>
                          <a:pt x="51" y="0"/>
                          <a:pt x="51" y="0"/>
                        </a:cubicBezTo>
                        <a:cubicBezTo>
                          <a:pt x="48" y="0"/>
                          <a:pt x="45" y="1"/>
                          <a:pt x="43" y="4"/>
                        </a:cubicBezTo>
                        <a:cubicBezTo>
                          <a:pt x="21" y="29"/>
                          <a:pt x="21" y="29"/>
                          <a:pt x="21" y="29"/>
                        </a:cubicBezTo>
                        <a:cubicBezTo>
                          <a:pt x="21" y="29"/>
                          <a:pt x="21" y="29"/>
                          <a:pt x="21" y="29"/>
                        </a:cubicBezTo>
                        <a:cubicBezTo>
                          <a:pt x="19" y="31"/>
                          <a:pt x="17" y="32"/>
                          <a:pt x="15" y="32"/>
                        </a:cubicBezTo>
                        <a:cubicBezTo>
                          <a:pt x="0" y="32"/>
                          <a:pt x="0" y="32"/>
                          <a:pt x="0" y="32"/>
                        </a:cubicBezTo>
                        <a:cubicBezTo>
                          <a:pt x="0" y="40"/>
                          <a:pt x="0" y="40"/>
                          <a:pt x="0" y="40"/>
                        </a:cubicBezTo>
                        <a:cubicBezTo>
                          <a:pt x="11" y="40"/>
                          <a:pt x="11" y="40"/>
                          <a:pt x="11" y="40"/>
                        </a:cubicBezTo>
                        <a:cubicBezTo>
                          <a:pt x="6" y="46"/>
                          <a:pt x="6" y="46"/>
                          <a:pt x="6" y="46"/>
                        </a:cubicBezTo>
                        <a:cubicBezTo>
                          <a:pt x="5" y="48"/>
                          <a:pt x="4" y="49"/>
                          <a:pt x="4" y="53"/>
                        </a:cubicBezTo>
                        <a:cubicBezTo>
                          <a:pt x="4" y="94"/>
                          <a:pt x="4" y="94"/>
                          <a:pt x="4" y="94"/>
                        </a:cubicBezTo>
                        <a:cubicBezTo>
                          <a:pt x="4" y="102"/>
                          <a:pt x="10" y="108"/>
                          <a:pt x="18" y="108"/>
                        </a:cubicBezTo>
                        <a:cubicBezTo>
                          <a:pt x="44" y="108"/>
                          <a:pt x="44" y="108"/>
                          <a:pt x="44" y="108"/>
                        </a:cubicBezTo>
                        <a:cubicBezTo>
                          <a:pt x="44" y="96"/>
                          <a:pt x="44" y="96"/>
                          <a:pt x="44" y="96"/>
                        </a:cubicBezTo>
                        <a:cubicBezTo>
                          <a:pt x="140" y="96"/>
                          <a:pt x="140" y="96"/>
                          <a:pt x="140" y="96"/>
                        </a:cubicBezTo>
                        <a:cubicBezTo>
                          <a:pt x="140" y="108"/>
                          <a:pt x="140" y="108"/>
                          <a:pt x="140" y="108"/>
                        </a:cubicBezTo>
                        <a:cubicBezTo>
                          <a:pt x="166" y="108"/>
                          <a:pt x="166" y="108"/>
                          <a:pt x="166" y="108"/>
                        </a:cubicBezTo>
                        <a:cubicBezTo>
                          <a:pt x="174" y="108"/>
                          <a:pt x="180" y="102"/>
                          <a:pt x="180" y="94"/>
                        </a:cubicBezTo>
                        <a:cubicBezTo>
                          <a:pt x="180" y="53"/>
                          <a:pt x="180" y="53"/>
                          <a:pt x="180" y="53"/>
                        </a:cubicBezTo>
                        <a:cubicBezTo>
                          <a:pt x="180" y="49"/>
                          <a:pt x="179" y="48"/>
                          <a:pt x="178" y="46"/>
                        </a:cubicBezTo>
                        <a:cubicBezTo>
                          <a:pt x="173" y="40"/>
                          <a:pt x="173" y="40"/>
                          <a:pt x="173" y="40"/>
                        </a:cubicBezTo>
                        <a:cubicBezTo>
                          <a:pt x="184" y="40"/>
                          <a:pt x="184" y="40"/>
                          <a:pt x="184" y="40"/>
                        </a:cubicBezTo>
                        <a:lnTo>
                          <a:pt x="184" y="32"/>
                        </a:lnTo>
                        <a:close/>
                        <a:moveTo>
                          <a:pt x="172" y="94"/>
                        </a:moveTo>
                        <a:cubicBezTo>
                          <a:pt x="172" y="97"/>
                          <a:pt x="169" y="100"/>
                          <a:pt x="166" y="100"/>
                        </a:cubicBezTo>
                        <a:cubicBezTo>
                          <a:pt x="148" y="100"/>
                          <a:pt x="148" y="100"/>
                          <a:pt x="148" y="100"/>
                        </a:cubicBezTo>
                        <a:cubicBezTo>
                          <a:pt x="148" y="88"/>
                          <a:pt x="148" y="88"/>
                          <a:pt x="148" y="88"/>
                        </a:cubicBezTo>
                        <a:cubicBezTo>
                          <a:pt x="36" y="88"/>
                          <a:pt x="36" y="88"/>
                          <a:pt x="36" y="88"/>
                        </a:cubicBezTo>
                        <a:cubicBezTo>
                          <a:pt x="36" y="100"/>
                          <a:pt x="36" y="100"/>
                          <a:pt x="36" y="100"/>
                        </a:cubicBezTo>
                        <a:cubicBezTo>
                          <a:pt x="18" y="100"/>
                          <a:pt x="18" y="100"/>
                          <a:pt x="18" y="100"/>
                        </a:cubicBezTo>
                        <a:cubicBezTo>
                          <a:pt x="15" y="100"/>
                          <a:pt x="12" y="97"/>
                          <a:pt x="12" y="94"/>
                        </a:cubicBezTo>
                        <a:cubicBezTo>
                          <a:pt x="12" y="53"/>
                          <a:pt x="12" y="53"/>
                          <a:pt x="12" y="53"/>
                        </a:cubicBezTo>
                        <a:cubicBezTo>
                          <a:pt x="12" y="52"/>
                          <a:pt x="12" y="51"/>
                          <a:pt x="12" y="51"/>
                        </a:cubicBezTo>
                        <a:cubicBezTo>
                          <a:pt x="12" y="51"/>
                          <a:pt x="12" y="51"/>
                          <a:pt x="12" y="51"/>
                        </a:cubicBezTo>
                        <a:cubicBezTo>
                          <a:pt x="49" y="9"/>
                          <a:pt x="49" y="9"/>
                          <a:pt x="49" y="9"/>
                        </a:cubicBezTo>
                        <a:cubicBezTo>
                          <a:pt x="49" y="9"/>
                          <a:pt x="49" y="9"/>
                          <a:pt x="49" y="9"/>
                        </a:cubicBezTo>
                        <a:cubicBezTo>
                          <a:pt x="49" y="9"/>
                          <a:pt x="49" y="9"/>
                          <a:pt x="49" y="9"/>
                        </a:cubicBezTo>
                        <a:cubicBezTo>
                          <a:pt x="49" y="8"/>
                          <a:pt x="50" y="8"/>
                          <a:pt x="51" y="8"/>
                        </a:cubicBezTo>
                        <a:cubicBezTo>
                          <a:pt x="133" y="8"/>
                          <a:pt x="133" y="8"/>
                          <a:pt x="133" y="8"/>
                        </a:cubicBezTo>
                        <a:cubicBezTo>
                          <a:pt x="134" y="8"/>
                          <a:pt x="135" y="8"/>
                          <a:pt x="135" y="9"/>
                        </a:cubicBezTo>
                        <a:cubicBezTo>
                          <a:pt x="135" y="9"/>
                          <a:pt x="135" y="9"/>
                          <a:pt x="135" y="9"/>
                        </a:cubicBezTo>
                        <a:cubicBezTo>
                          <a:pt x="172" y="51"/>
                          <a:pt x="172" y="51"/>
                          <a:pt x="172" y="51"/>
                        </a:cubicBezTo>
                        <a:cubicBezTo>
                          <a:pt x="172" y="51"/>
                          <a:pt x="172" y="51"/>
                          <a:pt x="172" y="51"/>
                        </a:cubicBezTo>
                        <a:cubicBezTo>
                          <a:pt x="172" y="51"/>
                          <a:pt x="172" y="52"/>
                          <a:pt x="172" y="53"/>
                        </a:cubicBezTo>
                        <a:lnTo>
                          <a:pt x="172" y="94"/>
                        </a:ln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294" name="Group 38">
                  <a:extLst>
                    <a:ext uri="{FF2B5EF4-FFF2-40B4-BE49-F238E27FC236}">
                      <a16:creationId xmlns:a16="http://schemas.microsoft.com/office/drawing/2014/main" id="{F5C5654E-07EC-4BDF-B7C7-3B2078859D4A}"/>
                    </a:ext>
                  </a:extLst>
                </p:cNvPr>
                <p:cNvGrpSpPr>
                  <a:grpSpLocks noChangeAspect="1"/>
                </p:cNvGrpSpPr>
                <p:nvPr/>
              </p:nvGrpSpPr>
              <p:grpSpPr bwMode="auto">
                <a:xfrm>
                  <a:off x="840462" y="3205806"/>
                  <a:ext cx="145602" cy="144810"/>
                  <a:chOff x="2696" y="1437"/>
                  <a:chExt cx="368" cy="366"/>
                </a:xfrm>
                <a:solidFill>
                  <a:schemeClr val="tx1"/>
                </a:solidFill>
              </p:grpSpPr>
              <p:sp>
                <p:nvSpPr>
                  <p:cNvPr id="295" name="Rectangle 39">
                    <a:extLst>
                      <a:ext uri="{FF2B5EF4-FFF2-40B4-BE49-F238E27FC236}">
                        <a16:creationId xmlns:a16="http://schemas.microsoft.com/office/drawing/2014/main" id="{797D6883-CFA0-4662-B924-DD827AD31C98}"/>
                      </a:ext>
                    </a:extLst>
                  </p:cNvPr>
                  <p:cNvSpPr>
                    <a:spLocks noChangeArrowheads="1"/>
                  </p:cNvSpPr>
                  <p:nvPr/>
                </p:nvSpPr>
                <p:spPr bwMode="auto">
                  <a:xfrm>
                    <a:off x="2780" y="1503"/>
                    <a:ext cx="200"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96" name="Rectangle 40">
                    <a:extLst>
                      <a:ext uri="{FF2B5EF4-FFF2-40B4-BE49-F238E27FC236}">
                        <a16:creationId xmlns:a16="http://schemas.microsoft.com/office/drawing/2014/main" id="{B3C7903B-7EB7-4B40-8825-AF5E9BFDCF38}"/>
                      </a:ext>
                    </a:extLst>
                  </p:cNvPr>
                  <p:cNvSpPr>
                    <a:spLocks noChangeArrowheads="1"/>
                  </p:cNvSpPr>
                  <p:nvPr/>
                </p:nvSpPr>
                <p:spPr bwMode="auto">
                  <a:xfrm>
                    <a:off x="2780" y="1695"/>
                    <a:ext cx="67"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97" name="Rectangle 41">
                    <a:extLst>
                      <a:ext uri="{FF2B5EF4-FFF2-40B4-BE49-F238E27FC236}">
                        <a16:creationId xmlns:a16="http://schemas.microsoft.com/office/drawing/2014/main" id="{9CEC5B97-DE4D-40C5-8963-4DBB080136E9}"/>
                      </a:ext>
                    </a:extLst>
                  </p:cNvPr>
                  <p:cNvSpPr>
                    <a:spLocks noChangeArrowheads="1"/>
                  </p:cNvSpPr>
                  <p:nvPr/>
                </p:nvSpPr>
                <p:spPr bwMode="auto">
                  <a:xfrm>
                    <a:off x="2913" y="1695"/>
                    <a:ext cx="67"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98" name="Rectangle 42">
                    <a:extLst>
                      <a:ext uri="{FF2B5EF4-FFF2-40B4-BE49-F238E27FC236}">
                        <a16:creationId xmlns:a16="http://schemas.microsoft.com/office/drawing/2014/main" id="{817F517F-1441-4131-9497-09FF1E4A61A5}"/>
                      </a:ext>
                    </a:extLst>
                  </p:cNvPr>
                  <p:cNvSpPr>
                    <a:spLocks noChangeArrowheads="1"/>
                  </p:cNvSpPr>
                  <p:nvPr/>
                </p:nvSpPr>
                <p:spPr bwMode="auto">
                  <a:xfrm>
                    <a:off x="3047" y="1520"/>
                    <a:ext cx="17" cy="1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99" name="Rectangle 43">
                    <a:extLst>
                      <a:ext uri="{FF2B5EF4-FFF2-40B4-BE49-F238E27FC236}">
                        <a16:creationId xmlns:a16="http://schemas.microsoft.com/office/drawing/2014/main" id="{B1606798-E8CF-46DA-A394-FA2364122E5F}"/>
                      </a:ext>
                    </a:extLst>
                  </p:cNvPr>
                  <p:cNvSpPr>
                    <a:spLocks noChangeArrowheads="1"/>
                  </p:cNvSpPr>
                  <p:nvPr/>
                </p:nvSpPr>
                <p:spPr bwMode="auto">
                  <a:xfrm>
                    <a:off x="2696" y="1520"/>
                    <a:ext cx="17" cy="1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300" name="Freeform 44">
                    <a:extLst>
                      <a:ext uri="{FF2B5EF4-FFF2-40B4-BE49-F238E27FC236}">
                        <a16:creationId xmlns:a16="http://schemas.microsoft.com/office/drawing/2014/main" id="{54261D27-9C1D-42F3-BD56-A70CD17F0BF6}"/>
                      </a:ext>
                    </a:extLst>
                  </p:cNvPr>
                  <p:cNvSpPr>
                    <a:spLocks noEditPoints="1"/>
                  </p:cNvSpPr>
                  <p:nvPr/>
                </p:nvSpPr>
                <p:spPr bwMode="auto">
                  <a:xfrm>
                    <a:off x="2729" y="1437"/>
                    <a:ext cx="302" cy="366"/>
                  </a:xfrm>
                  <a:custGeom>
                    <a:avLst/>
                    <a:gdLst>
                      <a:gd name="T0" fmla="*/ 124 w 144"/>
                      <a:gd name="T1" fmla="*/ 0 h 176"/>
                      <a:gd name="T2" fmla="*/ 20 w 144"/>
                      <a:gd name="T3" fmla="*/ 0 h 176"/>
                      <a:gd name="T4" fmla="*/ 0 w 144"/>
                      <a:gd name="T5" fmla="*/ 20 h 176"/>
                      <a:gd name="T6" fmla="*/ 0 w 144"/>
                      <a:gd name="T7" fmla="*/ 156 h 176"/>
                      <a:gd name="T8" fmla="*/ 12 w 144"/>
                      <a:gd name="T9" fmla="*/ 156 h 176"/>
                      <a:gd name="T10" fmla="*/ 12 w 144"/>
                      <a:gd name="T11" fmla="*/ 164 h 176"/>
                      <a:gd name="T12" fmla="*/ 24 w 144"/>
                      <a:gd name="T13" fmla="*/ 176 h 176"/>
                      <a:gd name="T14" fmla="*/ 52 w 144"/>
                      <a:gd name="T15" fmla="*/ 176 h 176"/>
                      <a:gd name="T16" fmla="*/ 52 w 144"/>
                      <a:gd name="T17" fmla="*/ 156 h 176"/>
                      <a:gd name="T18" fmla="*/ 92 w 144"/>
                      <a:gd name="T19" fmla="*/ 156 h 176"/>
                      <a:gd name="T20" fmla="*/ 92 w 144"/>
                      <a:gd name="T21" fmla="*/ 176 h 176"/>
                      <a:gd name="T22" fmla="*/ 120 w 144"/>
                      <a:gd name="T23" fmla="*/ 176 h 176"/>
                      <a:gd name="T24" fmla="*/ 132 w 144"/>
                      <a:gd name="T25" fmla="*/ 164 h 176"/>
                      <a:gd name="T26" fmla="*/ 132 w 144"/>
                      <a:gd name="T27" fmla="*/ 156 h 176"/>
                      <a:gd name="T28" fmla="*/ 144 w 144"/>
                      <a:gd name="T29" fmla="*/ 156 h 176"/>
                      <a:gd name="T30" fmla="*/ 144 w 144"/>
                      <a:gd name="T31" fmla="*/ 20 h 176"/>
                      <a:gd name="T32" fmla="*/ 124 w 144"/>
                      <a:gd name="T33" fmla="*/ 0 h 176"/>
                      <a:gd name="T34" fmla="*/ 136 w 144"/>
                      <a:gd name="T35" fmla="*/ 148 h 176"/>
                      <a:gd name="T36" fmla="*/ 132 w 144"/>
                      <a:gd name="T37" fmla="*/ 148 h 176"/>
                      <a:gd name="T38" fmla="*/ 124 w 144"/>
                      <a:gd name="T39" fmla="*/ 148 h 176"/>
                      <a:gd name="T40" fmla="*/ 124 w 144"/>
                      <a:gd name="T41" fmla="*/ 156 h 176"/>
                      <a:gd name="T42" fmla="*/ 124 w 144"/>
                      <a:gd name="T43" fmla="*/ 164 h 176"/>
                      <a:gd name="T44" fmla="*/ 120 w 144"/>
                      <a:gd name="T45" fmla="*/ 168 h 176"/>
                      <a:gd name="T46" fmla="*/ 100 w 144"/>
                      <a:gd name="T47" fmla="*/ 168 h 176"/>
                      <a:gd name="T48" fmla="*/ 100 w 144"/>
                      <a:gd name="T49" fmla="*/ 156 h 176"/>
                      <a:gd name="T50" fmla="*/ 100 w 144"/>
                      <a:gd name="T51" fmla="*/ 148 h 176"/>
                      <a:gd name="T52" fmla="*/ 92 w 144"/>
                      <a:gd name="T53" fmla="*/ 148 h 176"/>
                      <a:gd name="T54" fmla="*/ 52 w 144"/>
                      <a:gd name="T55" fmla="*/ 148 h 176"/>
                      <a:gd name="T56" fmla="*/ 44 w 144"/>
                      <a:gd name="T57" fmla="*/ 148 h 176"/>
                      <a:gd name="T58" fmla="*/ 44 w 144"/>
                      <a:gd name="T59" fmla="*/ 156 h 176"/>
                      <a:gd name="T60" fmla="*/ 44 w 144"/>
                      <a:gd name="T61" fmla="*/ 168 h 176"/>
                      <a:gd name="T62" fmla="*/ 24 w 144"/>
                      <a:gd name="T63" fmla="*/ 168 h 176"/>
                      <a:gd name="T64" fmla="*/ 20 w 144"/>
                      <a:gd name="T65" fmla="*/ 164 h 176"/>
                      <a:gd name="T66" fmla="*/ 20 w 144"/>
                      <a:gd name="T67" fmla="*/ 156 h 176"/>
                      <a:gd name="T68" fmla="*/ 20 w 144"/>
                      <a:gd name="T69" fmla="*/ 148 h 176"/>
                      <a:gd name="T70" fmla="*/ 12 w 144"/>
                      <a:gd name="T71" fmla="*/ 148 h 176"/>
                      <a:gd name="T72" fmla="*/ 8 w 144"/>
                      <a:gd name="T73" fmla="*/ 148 h 176"/>
                      <a:gd name="T74" fmla="*/ 8 w 144"/>
                      <a:gd name="T75" fmla="*/ 20 h 176"/>
                      <a:gd name="T76" fmla="*/ 20 w 144"/>
                      <a:gd name="T77" fmla="*/ 8 h 176"/>
                      <a:gd name="T78" fmla="*/ 124 w 144"/>
                      <a:gd name="T79" fmla="*/ 8 h 176"/>
                      <a:gd name="T80" fmla="*/ 136 w 144"/>
                      <a:gd name="T81" fmla="*/ 20 h 176"/>
                      <a:gd name="T82" fmla="*/ 136 w 144"/>
                      <a:gd name="T83" fmla="*/ 1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76">
                        <a:moveTo>
                          <a:pt x="124" y="0"/>
                        </a:moveTo>
                        <a:cubicBezTo>
                          <a:pt x="20" y="0"/>
                          <a:pt x="20" y="0"/>
                          <a:pt x="20" y="0"/>
                        </a:cubicBezTo>
                        <a:cubicBezTo>
                          <a:pt x="9" y="0"/>
                          <a:pt x="0" y="9"/>
                          <a:pt x="0" y="20"/>
                        </a:cubicBezTo>
                        <a:cubicBezTo>
                          <a:pt x="0" y="156"/>
                          <a:pt x="0" y="156"/>
                          <a:pt x="0" y="156"/>
                        </a:cubicBezTo>
                        <a:cubicBezTo>
                          <a:pt x="12" y="156"/>
                          <a:pt x="12" y="156"/>
                          <a:pt x="12" y="156"/>
                        </a:cubicBezTo>
                        <a:cubicBezTo>
                          <a:pt x="12" y="164"/>
                          <a:pt x="12" y="164"/>
                          <a:pt x="12" y="164"/>
                        </a:cubicBezTo>
                        <a:cubicBezTo>
                          <a:pt x="12" y="171"/>
                          <a:pt x="17" y="176"/>
                          <a:pt x="24" y="176"/>
                        </a:cubicBezTo>
                        <a:cubicBezTo>
                          <a:pt x="52" y="176"/>
                          <a:pt x="52" y="176"/>
                          <a:pt x="52" y="176"/>
                        </a:cubicBezTo>
                        <a:cubicBezTo>
                          <a:pt x="52" y="156"/>
                          <a:pt x="52" y="156"/>
                          <a:pt x="52" y="156"/>
                        </a:cubicBezTo>
                        <a:cubicBezTo>
                          <a:pt x="92" y="156"/>
                          <a:pt x="92" y="156"/>
                          <a:pt x="92" y="156"/>
                        </a:cubicBezTo>
                        <a:cubicBezTo>
                          <a:pt x="92" y="176"/>
                          <a:pt x="92" y="176"/>
                          <a:pt x="92" y="176"/>
                        </a:cubicBezTo>
                        <a:cubicBezTo>
                          <a:pt x="120" y="176"/>
                          <a:pt x="120" y="176"/>
                          <a:pt x="120" y="176"/>
                        </a:cubicBezTo>
                        <a:cubicBezTo>
                          <a:pt x="127" y="176"/>
                          <a:pt x="132" y="171"/>
                          <a:pt x="132" y="164"/>
                        </a:cubicBezTo>
                        <a:cubicBezTo>
                          <a:pt x="132" y="156"/>
                          <a:pt x="132" y="156"/>
                          <a:pt x="132" y="156"/>
                        </a:cubicBezTo>
                        <a:cubicBezTo>
                          <a:pt x="144" y="156"/>
                          <a:pt x="144" y="156"/>
                          <a:pt x="144" y="156"/>
                        </a:cubicBezTo>
                        <a:cubicBezTo>
                          <a:pt x="144" y="20"/>
                          <a:pt x="144" y="20"/>
                          <a:pt x="144" y="20"/>
                        </a:cubicBezTo>
                        <a:cubicBezTo>
                          <a:pt x="144" y="9"/>
                          <a:pt x="135" y="0"/>
                          <a:pt x="124" y="0"/>
                        </a:cubicBezTo>
                        <a:close/>
                        <a:moveTo>
                          <a:pt x="136" y="148"/>
                        </a:moveTo>
                        <a:cubicBezTo>
                          <a:pt x="132" y="148"/>
                          <a:pt x="132" y="148"/>
                          <a:pt x="132" y="148"/>
                        </a:cubicBezTo>
                        <a:cubicBezTo>
                          <a:pt x="124" y="148"/>
                          <a:pt x="124" y="148"/>
                          <a:pt x="124" y="148"/>
                        </a:cubicBezTo>
                        <a:cubicBezTo>
                          <a:pt x="124" y="156"/>
                          <a:pt x="124" y="156"/>
                          <a:pt x="124" y="156"/>
                        </a:cubicBezTo>
                        <a:cubicBezTo>
                          <a:pt x="124" y="164"/>
                          <a:pt x="124" y="164"/>
                          <a:pt x="124" y="164"/>
                        </a:cubicBezTo>
                        <a:cubicBezTo>
                          <a:pt x="124" y="166"/>
                          <a:pt x="122" y="168"/>
                          <a:pt x="120" y="168"/>
                        </a:cubicBezTo>
                        <a:cubicBezTo>
                          <a:pt x="100" y="168"/>
                          <a:pt x="100" y="168"/>
                          <a:pt x="100" y="168"/>
                        </a:cubicBezTo>
                        <a:cubicBezTo>
                          <a:pt x="100" y="156"/>
                          <a:pt x="100" y="156"/>
                          <a:pt x="100" y="156"/>
                        </a:cubicBezTo>
                        <a:cubicBezTo>
                          <a:pt x="100" y="148"/>
                          <a:pt x="100" y="148"/>
                          <a:pt x="100" y="148"/>
                        </a:cubicBezTo>
                        <a:cubicBezTo>
                          <a:pt x="92" y="148"/>
                          <a:pt x="92" y="148"/>
                          <a:pt x="92" y="148"/>
                        </a:cubicBezTo>
                        <a:cubicBezTo>
                          <a:pt x="52" y="148"/>
                          <a:pt x="52" y="148"/>
                          <a:pt x="52" y="148"/>
                        </a:cubicBezTo>
                        <a:cubicBezTo>
                          <a:pt x="44" y="148"/>
                          <a:pt x="44" y="148"/>
                          <a:pt x="44" y="148"/>
                        </a:cubicBezTo>
                        <a:cubicBezTo>
                          <a:pt x="44" y="156"/>
                          <a:pt x="44" y="156"/>
                          <a:pt x="44" y="156"/>
                        </a:cubicBezTo>
                        <a:cubicBezTo>
                          <a:pt x="44" y="168"/>
                          <a:pt x="44" y="168"/>
                          <a:pt x="44" y="168"/>
                        </a:cubicBezTo>
                        <a:cubicBezTo>
                          <a:pt x="24" y="168"/>
                          <a:pt x="24" y="168"/>
                          <a:pt x="24" y="168"/>
                        </a:cubicBezTo>
                        <a:cubicBezTo>
                          <a:pt x="22" y="168"/>
                          <a:pt x="20" y="166"/>
                          <a:pt x="20" y="164"/>
                        </a:cubicBezTo>
                        <a:cubicBezTo>
                          <a:pt x="20" y="156"/>
                          <a:pt x="20" y="156"/>
                          <a:pt x="20" y="156"/>
                        </a:cubicBezTo>
                        <a:cubicBezTo>
                          <a:pt x="20" y="148"/>
                          <a:pt x="20" y="148"/>
                          <a:pt x="20" y="148"/>
                        </a:cubicBezTo>
                        <a:cubicBezTo>
                          <a:pt x="12" y="148"/>
                          <a:pt x="12" y="148"/>
                          <a:pt x="12" y="148"/>
                        </a:cubicBezTo>
                        <a:cubicBezTo>
                          <a:pt x="8" y="148"/>
                          <a:pt x="8" y="148"/>
                          <a:pt x="8" y="148"/>
                        </a:cubicBezTo>
                        <a:cubicBezTo>
                          <a:pt x="8" y="20"/>
                          <a:pt x="8" y="20"/>
                          <a:pt x="8" y="20"/>
                        </a:cubicBezTo>
                        <a:cubicBezTo>
                          <a:pt x="8" y="13"/>
                          <a:pt x="13" y="8"/>
                          <a:pt x="20" y="8"/>
                        </a:cubicBezTo>
                        <a:cubicBezTo>
                          <a:pt x="124" y="8"/>
                          <a:pt x="124" y="8"/>
                          <a:pt x="124" y="8"/>
                        </a:cubicBezTo>
                        <a:cubicBezTo>
                          <a:pt x="131" y="8"/>
                          <a:pt x="136" y="13"/>
                          <a:pt x="136" y="20"/>
                        </a:cubicBezTo>
                        <a:lnTo>
                          <a:pt x="136" y="148"/>
                        </a:ln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grpSp>
            <p:nvGrpSpPr>
              <p:cNvPr id="262" name="Group 12">
                <a:extLst>
                  <a:ext uri="{FF2B5EF4-FFF2-40B4-BE49-F238E27FC236}">
                    <a16:creationId xmlns:a16="http://schemas.microsoft.com/office/drawing/2014/main" id="{D15642CA-0260-44A5-B146-669026327817}"/>
                  </a:ext>
                </a:extLst>
              </p:cNvPr>
              <p:cNvGrpSpPr/>
              <p:nvPr/>
            </p:nvGrpSpPr>
            <p:grpSpPr>
              <a:xfrm>
                <a:off x="637066" y="2990050"/>
                <a:ext cx="339344" cy="162714"/>
                <a:chOff x="637066" y="2990050"/>
                <a:chExt cx="339344" cy="162714"/>
              </a:xfrm>
            </p:grpSpPr>
            <p:grpSp>
              <p:nvGrpSpPr>
                <p:cNvPr id="280" name="Group 200">
                  <a:extLst>
                    <a:ext uri="{FF2B5EF4-FFF2-40B4-BE49-F238E27FC236}">
                      <a16:creationId xmlns:a16="http://schemas.microsoft.com/office/drawing/2014/main" id="{99FFFA12-CFE3-4826-AA44-13D0CD7AD666}"/>
                    </a:ext>
                  </a:extLst>
                </p:cNvPr>
                <p:cNvGrpSpPr>
                  <a:grpSpLocks noChangeAspect="1"/>
                </p:cNvGrpSpPr>
                <p:nvPr/>
              </p:nvGrpSpPr>
              <p:grpSpPr bwMode="auto">
                <a:xfrm>
                  <a:off x="637066" y="2990050"/>
                  <a:ext cx="114795" cy="162714"/>
                  <a:chOff x="925" y="1845"/>
                  <a:chExt cx="218" cy="309"/>
                </a:xfrm>
                <a:solidFill>
                  <a:schemeClr val="tx1"/>
                </a:solidFill>
              </p:grpSpPr>
              <p:sp>
                <p:nvSpPr>
                  <p:cNvPr id="287" name="Rectangle 201">
                    <a:extLst>
                      <a:ext uri="{FF2B5EF4-FFF2-40B4-BE49-F238E27FC236}">
                        <a16:creationId xmlns:a16="http://schemas.microsoft.com/office/drawing/2014/main" id="{238F7BF4-5F42-4672-B893-DD7B51DD9804}"/>
                      </a:ext>
                    </a:extLst>
                  </p:cNvPr>
                  <p:cNvSpPr>
                    <a:spLocks noChangeArrowheads="1"/>
                  </p:cNvSpPr>
                  <p:nvPr/>
                </p:nvSpPr>
                <p:spPr bwMode="auto">
                  <a:xfrm>
                    <a:off x="993" y="1845"/>
                    <a:ext cx="82" cy="13"/>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88" name="Rectangle 202">
                    <a:extLst>
                      <a:ext uri="{FF2B5EF4-FFF2-40B4-BE49-F238E27FC236}">
                        <a16:creationId xmlns:a16="http://schemas.microsoft.com/office/drawing/2014/main" id="{CB9EC76B-7DF4-4D74-B74B-CBBEE5DCE2B3}"/>
                      </a:ext>
                    </a:extLst>
                  </p:cNvPr>
                  <p:cNvSpPr>
                    <a:spLocks noChangeArrowheads="1"/>
                  </p:cNvSpPr>
                  <p:nvPr/>
                </p:nvSpPr>
                <p:spPr bwMode="auto">
                  <a:xfrm>
                    <a:off x="1027" y="1852"/>
                    <a:ext cx="14" cy="53"/>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89" name="Rectangle 203">
                    <a:extLst>
                      <a:ext uri="{FF2B5EF4-FFF2-40B4-BE49-F238E27FC236}">
                        <a16:creationId xmlns:a16="http://schemas.microsoft.com/office/drawing/2014/main" id="{3EFD56B6-7684-4F8B-8E3B-0D04CC1081C7}"/>
                      </a:ext>
                    </a:extLst>
                  </p:cNvPr>
                  <p:cNvSpPr>
                    <a:spLocks noChangeArrowheads="1"/>
                  </p:cNvSpPr>
                  <p:nvPr/>
                </p:nvSpPr>
                <p:spPr bwMode="auto">
                  <a:xfrm>
                    <a:off x="959" y="2141"/>
                    <a:ext cx="150" cy="13"/>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90" name="Rectangle 204">
                    <a:extLst>
                      <a:ext uri="{FF2B5EF4-FFF2-40B4-BE49-F238E27FC236}">
                        <a16:creationId xmlns:a16="http://schemas.microsoft.com/office/drawing/2014/main" id="{A4D0B050-26C3-43A6-9457-791C7270A930}"/>
                      </a:ext>
                    </a:extLst>
                  </p:cNvPr>
                  <p:cNvSpPr>
                    <a:spLocks noChangeArrowheads="1"/>
                  </p:cNvSpPr>
                  <p:nvPr/>
                </p:nvSpPr>
                <p:spPr bwMode="auto">
                  <a:xfrm>
                    <a:off x="973" y="2060"/>
                    <a:ext cx="41" cy="14"/>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91" name="Rectangle 205">
                    <a:extLst>
                      <a:ext uri="{FF2B5EF4-FFF2-40B4-BE49-F238E27FC236}">
                        <a16:creationId xmlns:a16="http://schemas.microsoft.com/office/drawing/2014/main" id="{0C6E43CC-AA27-4862-9C41-6CDBAAFAC74A}"/>
                      </a:ext>
                    </a:extLst>
                  </p:cNvPr>
                  <p:cNvSpPr>
                    <a:spLocks noChangeArrowheads="1"/>
                  </p:cNvSpPr>
                  <p:nvPr/>
                </p:nvSpPr>
                <p:spPr bwMode="auto">
                  <a:xfrm>
                    <a:off x="1054" y="2060"/>
                    <a:ext cx="41" cy="14"/>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92" name="Freeform 206">
                    <a:extLst>
                      <a:ext uri="{FF2B5EF4-FFF2-40B4-BE49-F238E27FC236}">
                        <a16:creationId xmlns:a16="http://schemas.microsoft.com/office/drawing/2014/main" id="{45750131-E992-4418-816D-105A6585C6C1}"/>
                      </a:ext>
                    </a:extLst>
                  </p:cNvPr>
                  <p:cNvSpPr>
                    <a:spLocks/>
                  </p:cNvSpPr>
                  <p:nvPr/>
                </p:nvSpPr>
                <p:spPr bwMode="auto">
                  <a:xfrm>
                    <a:off x="925" y="1892"/>
                    <a:ext cx="218" cy="229"/>
                  </a:xfrm>
                  <a:custGeom>
                    <a:avLst/>
                    <a:gdLst>
                      <a:gd name="T0" fmla="*/ 106 w 128"/>
                      <a:gd name="T1" fmla="*/ 136 h 136"/>
                      <a:gd name="T2" fmla="*/ 22 w 128"/>
                      <a:gd name="T3" fmla="*/ 136 h 136"/>
                      <a:gd name="T4" fmla="*/ 0 w 128"/>
                      <a:gd name="T5" fmla="*/ 114 h 136"/>
                      <a:gd name="T6" fmla="*/ 0 w 128"/>
                      <a:gd name="T7" fmla="*/ 73 h 136"/>
                      <a:gd name="T8" fmla="*/ 18 w 128"/>
                      <a:gd name="T9" fmla="*/ 13 h 136"/>
                      <a:gd name="T10" fmla="*/ 37 w 128"/>
                      <a:gd name="T11" fmla="*/ 0 h 136"/>
                      <a:gd name="T12" fmla="*/ 48 w 128"/>
                      <a:gd name="T13" fmla="*/ 0 h 136"/>
                      <a:gd name="T14" fmla="*/ 48 w 128"/>
                      <a:gd name="T15" fmla="*/ 8 h 136"/>
                      <a:gd name="T16" fmla="*/ 37 w 128"/>
                      <a:gd name="T17" fmla="*/ 8 h 136"/>
                      <a:gd name="T18" fmla="*/ 26 w 128"/>
                      <a:gd name="T19" fmla="*/ 15 h 136"/>
                      <a:gd name="T20" fmla="*/ 8 w 128"/>
                      <a:gd name="T21" fmla="*/ 75 h 136"/>
                      <a:gd name="T22" fmla="*/ 8 w 128"/>
                      <a:gd name="T23" fmla="*/ 114 h 136"/>
                      <a:gd name="T24" fmla="*/ 22 w 128"/>
                      <a:gd name="T25" fmla="*/ 128 h 136"/>
                      <a:gd name="T26" fmla="*/ 106 w 128"/>
                      <a:gd name="T27" fmla="*/ 128 h 136"/>
                      <a:gd name="T28" fmla="*/ 120 w 128"/>
                      <a:gd name="T29" fmla="*/ 114 h 136"/>
                      <a:gd name="T30" fmla="*/ 120 w 128"/>
                      <a:gd name="T31" fmla="*/ 75 h 136"/>
                      <a:gd name="T32" fmla="*/ 102 w 128"/>
                      <a:gd name="T33" fmla="*/ 15 h 136"/>
                      <a:gd name="T34" fmla="*/ 91 w 128"/>
                      <a:gd name="T35" fmla="*/ 8 h 136"/>
                      <a:gd name="T36" fmla="*/ 80 w 128"/>
                      <a:gd name="T37" fmla="*/ 8 h 136"/>
                      <a:gd name="T38" fmla="*/ 80 w 128"/>
                      <a:gd name="T39" fmla="*/ 0 h 136"/>
                      <a:gd name="T40" fmla="*/ 91 w 128"/>
                      <a:gd name="T41" fmla="*/ 0 h 136"/>
                      <a:gd name="T42" fmla="*/ 110 w 128"/>
                      <a:gd name="T43" fmla="*/ 13 h 136"/>
                      <a:gd name="T44" fmla="*/ 128 w 128"/>
                      <a:gd name="T45" fmla="*/ 74 h 136"/>
                      <a:gd name="T46" fmla="*/ 128 w 128"/>
                      <a:gd name="T47" fmla="*/ 114 h 136"/>
                      <a:gd name="T48" fmla="*/ 106 w 128"/>
                      <a:gd name="T49"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36">
                        <a:moveTo>
                          <a:pt x="106" y="136"/>
                        </a:moveTo>
                        <a:cubicBezTo>
                          <a:pt x="22" y="136"/>
                          <a:pt x="22" y="136"/>
                          <a:pt x="22" y="136"/>
                        </a:cubicBezTo>
                        <a:cubicBezTo>
                          <a:pt x="10" y="136"/>
                          <a:pt x="0" y="126"/>
                          <a:pt x="0" y="114"/>
                        </a:cubicBezTo>
                        <a:cubicBezTo>
                          <a:pt x="0" y="73"/>
                          <a:pt x="0" y="73"/>
                          <a:pt x="0" y="73"/>
                        </a:cubicBezTo>
                        <a:cubicBezTo>
                          <a:pt x="18" y="13"/>
                          <a:pt x="18" y="13"/>
                          <a:pt x="18" y="13"/>
                        </a:cubicBezTo>
                        <a:cubicBezTo>
                          <a:pt x="20" y="5"/>
                          <a:pt x="28" y="0"/>
                          <a:pt x="37" y="0"/>
                        </a:cubicBezTo>
                        <a:cubicBezTo>
                          <a:pt x="48" y="0"/>
                          <a:pt x="48" y="0"/>
                          <a:pt x="48" y="0"/>
                        </a:cubicBezTo>
                        <a:cubicBezTo>
                          <a:pt x="48" y="8"/>
                          <a:pt x="48" y="8"/>
                          <a:pt x="48" y="8"/>
                        </a:cubicBezTo>
                        <a:cubicBezTo>
                          <a:pt x="37" y="8"/>
                          <a:pt x="37" y="8"/>
                          <a:pt x="37" y="8"/>
                        </a:cubicBezTo>
                        <a:cubicBezTo>
                          <a:pt x="32" y="8"/>
                          <a:pt x="27" y="11"/>
                          <a:pt x="26" y="15"/>
                        </a:cubicBezTo>
                        <a:cubicBezTo>
                          <a:pt x="8" y="75"/>
                          <a:pt x="8" y="75"/>
                          <a:pt x="8" y="75"/>
                        </a:cubicBezTo>
                        <a:cubicBezTo>
                          <a:pt x="8" y="114"/>
                          <a:pt x="8" y="114"/>
                          <a:pt x="8" y="114"/>
                        </a:cubicBezTo>
                        <a:cubicBezTo>
                          <a:pt x="8" y="122"/>
                          <a:pt x="14" y="128"/>
                          <a:pt x="22" y="128"/>
                        </a:cubicBezTo>
                        <a:cubicBezTo>
                          <a:pt x="106" y="128"/>
                          <a:pt x="106" y="128"/>
                          <a:pt x="106" y="128"/>
                        </a:cubicBezTo>
                        <a:cubicBezTo>
                          <a:pt x="114" y="128"/>
                          <a:pt x="120" y="122"/>
                          <a:pt x="120" y="114"/>
                        </a:cubicBezTo>
                        <a:cubicBezTo>
                          <a:pt x="120" y="75"/>
                          <a:pt x="120" y="75"/>
                          <a:pt x="120" y="75"/>
                        </a:cubicBezTo>
                        <a:cubicBezTo>
                          <a:pt x="102" y="15"/>
                          <a:pt x="102" y="15"/>
                          <a:pt x="102" y="15"/>
                        </a:cubicBezTo>
                        <a:cubicBezTo>
                          <a:pt x="101" y="11"/>
                          <a:pt x="96" y="8"/>
                          <a:pt x="91" y="8"/>
                        </a:cubicBezTo>
                        <a:cubicBezTo>
                          <a:pt x="80" y="8"/>
                          <a:pt x="80" y="8"/>
                          <a:pt x="80" y="8"/>
                        </a:cubicBezTo>
                        <a:cubicBezTo>
                          <a:pt x="80" y="0"/>
                          <a:pt x="80" y="0"/>
                          <a:pt x="80" y="0"/>
                        </a:cubicBezTo>
                        <a:cubicBezTo>
                          <a:pt x="91" y="0"/>
                          <a:pt x="91" y="0"/>
                          <a:pt x="91" y="0"/>
                        </a:cubicBezTo>
                        <a:cubicBezTo>
                          <a:pt x="100" y="0"/>
                          <a:pt x="108" y="5"/>
                          <a:pt x="110" y="13"/>
                        </a:cubicBezTo>
                        <a:cubicBezTo>
                          <a:pt x="128" y="74"/>
                          <a:pt x="128" y="74"/>
                          <a:pt x="128" y="74"/>
                        </a:cubicBezTo>
                        <a:cubicBezTo>
                          <a:pt x="128" y="114"/>
                          <a:pt x="128" y="114"/>
                          <a:pt x="128" y="114"/>
                        </a:cubicBezTo>
                        <a:cubicBezTo>
                          <a:pt x="128" y="126"/>
                          <a:pt x="118" y="136"/>
                          <a:pt x="106" y="136"/>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281" name="Group 102">
                  <a:extLst>
                    <a:ext uri="{FF2B5EF4-FFF2-40B4-BE49-F238E27FC236}">
                      <a16:creationId xmlns:a16="http://schemas.microsoft.com/office/drawing/2014/main" id="{FEAC22E5-14A7-4843-8287-0EF5BBC7BEC4}"/>
                    </a:ext>
                  </a:extLst>
                </p:cNvPr>
                <p:cNvGrpSpPr>
                  <a:grpSpLocks noChangeAspect="1"/>
                </p:cNvGrpSpPr>
                <p:nvPr/>
              </p:nvGrpSpPr>
              <p:grpSpPr bwMode="auto">
                <a:xfrm>
                  <a:off x="844764" y="3010589"/>
                  <a:ext cx="131646" cy="131646"/>
                  <a:chOff x="389" y="1384"/>
                  <a:chExt cx="312" cy="312"/>
                </a:xfrm>
                <a:solidFill>
                  <a:schemeClr val="tx1"/>
                </a:solidFill>
              </p:grpSpPr>
              <p:sp>
                <p:nvSpPr>
                  <p:cNvPr id="282" name="Freeform 103">
                    <a:extLst>
                      <a:ext uri="{FF2B5EF4-FFF2-40B4-BE49-F238E27FC236}">
                        <a16:creationId xmlns:a16="http://schemas.microsoft.com/office/drawing/2014/main" id="{8CC2380E-45C7-4261-B3AC-1B70F9EFF357}"/>
                      </a:ext>
                    </a:extLst>
                  </p:cNvPr>
                  <p:cNvSpPr>
                    <a:spLocks/>
                  </p:cNvSpPr>
                  <p:nvPr/>
                </p:nvSpPr>
                <p:spPr bwMode="auto">
                  <a:xfrm>
                    <a:off x="573" y="1384"/>
                    <a:ext cx="128" cy="128"/>
                  </a:xfrm>
                  <a:custGeom>
                    <a:avLst/>
                    <a:gdLst>
                      <a:gd name="T0" fmla="*/ 51 w 61"/>
                      <a:gd name="T1" fmla="*/ 8 h 61"/>
                      <a:gd name="T2" fmla="*/ 29 w 61"/>
                      <a:gd name="T3" fmla="*/ 0 h 61"/>
                      <a:gd name="T4" fmla="*/ 0 w 61"/>
                      <a:gd name="T5" fmla="*/ 30 h 61"/>
                      <a:gd name="T6" fmla="*/ 0 w 61"/>
                      <a:gd name="T7" fmla="*/ 32 h 61"/>
                      <a:gd name="T8" fmla="*/ 3 w 61"/>
                      <a:gd name="T9" fmla="*/ 41 h 61"/>
                      <a:gd name="T10" fmla="*/ 9 w 61"/>
                      <a:gd name="T11" fmla="*/ 34 h 61"/>
                      <a:gd name="T12" fmla="*/ 9 w 61"/>
                      <a:gd name="T13" fmla="*/ 31 h 61"/>
                      <a:gd name="T14" fmla="*/ 30 w 61"/>
                      <a:gd name="T15" fmla="*/ 9 h 61"/>
                      <a:gd name="T16" fmla="*/ 45 w 61"/>
                      <a:gd name="T17" fmla="*/ 14 h 61"/>
                      <a:gd name="T18" fmla="*/ 52 w 61"/>
                      <a:gd name="T19" fmla="*/ 29 h 61"/>
                      <a:gd name="T20" fmla="*/ 47 w 61"/>
                      <a:gd name="T21" fmla="*/ 45 h 61"/>
                      <a:gd name="T22" fmla="*/ 32 w 61"/>
                      <a:gd name="T23" fmla="*/ 52 h 61"/>
                      <a:gd name="T24" fmla="*/ 27 w 61"/>
                      <a:gd name="T25" fmla="*/ 52 h 61"/>
                      <a:gd name="T26" fmla="*/ 20 w 61"/>
                      <a:gd name="T27" fmla="*/ 59 h 61"/>
                      <a:gd name="T28" fmla="*/ 31 w 61"/>
                      <a:gd name="T29" fmla="*/ 61 h 61"/>
                      <a:gd name="T30" fmla="*/ 32 w 61"/>
                      <a:gd name="T31" fmla="*/ 60 h 61"/>
                      <a:gd name="T32" fmla="*/ 53 w 61"/>
                      <a:gd name="T33" fmla="*/ 51 h 61"/>
                      <a:gd name="T34" fmla="*/ 61 w 61"/>
                      <a:gd name="T35" fmla="*/ 29 h 61"/>
                      <a:gd name="T36" fmla="*/ 51 w 61"/>
                      <a:gd name="T3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51" y="8"/>
                        </a:moveTo>
                        <a:cubicBezTo>
                          <a:pt x="45" y="3"/>
                          <a:pt x="37" y="0"/>
                          <a:pt x="29" y="0"/>
                        </a:cubicBezTo>
                        <a:cubicBezTo>
                          <a:pt x="13" y="1"/>
                          <a:pt x="0" y="14"/>
                          <a:pt x="0" y="30"/>
                        </a:cubicBezTo>
                        <a:cubicBezTo>
                          <a:pt x="0" y="31"/>
                          <a:pt x="0" y="31"/>
                          <a:pt x="0" y="32"/>
                        </a:cubicBezTo>
                        <a:cubicBezTo>
                          <a:pt x="1" y="35"/>
                          <a:pt x="1" y="38"/>
                          <a:pt x="3" y="41"/>
                        </a:cubicBezTo>
                        <a:cubicBezTo>
                          <a:pt x="9" y="34"/>
                          <a:pt x="9" y="34"/>
                          <a:pt x="9" y="34"/>
                        </a:cubicBezTo>
                        <a:cubicBezTo>
                          <a:pt x="9" y="33"/>
                          <a:pt x="9" y="32"/>
                          <a:pt x="9" y="31"/>
                        </a:cubicBezTo>
                        <a:cubicBezTo>
                          <a:pt x="8" y="19"/>
                          <a:pt x="18" y="9"/>
                          <a:pt x="30" y="9"/>
                        </a:cubicBezTo>
                        <a:cubicBezTo>
                          <a:pt x="35" y="8"/>
                          <a:pt x="41" y="10"/>
                          <a:pt x="45" y="14"/>
                        </a:cubicBezTo>
                        <a:cubicBezTo>
                          <a:pt x="50" y="18"/>
                          <a:pt x="52" y="24"/>
                          <a:pt x="52" y="29"/>
                        </a:cubicBezTo>
                        <a:cubicBezTo>
                          <a:pt x="53" y="35"/>
                          <a:pt x="51" y="41"/>
                          <a:pt x="47" y="45"/>
                        </a:cubicBezTo>
                        <a:cubicBezTo>
                          <a:pt x="43" y="49"/>
                          <a:pt x="37" y="52"/>
                          <a:pt x="32" y="52"/>
                        </a:cubicBezTo>
                        <a:cubicBezTo>
                          <a:pt x="30" y="52"/>
                          <a:pt x="28" y="52"/>
                          <a:pt x="27" y="52"/>
                        </a:cubicBezTo>
                        <a:cubicBezTo>
                          <a:pt x="20" y="59"/>
                          <a:pt x="20" y="59"/>
                          <a:pt x="20" y="59"/>
                        </a:cubicBezTo>
                        <a:cubicBezTo>
                          <a:pt x="23" y="60"/>
                          <a:pt x="27" y="61"/>
                          <a:pt x="31" y="61"/>
                        </a:cubicBezTo>
                        <a:cubicBezTo>
                          <a:pt x="31" y="61"/>
                          <a:pt x="31" y="61"/>
                          <a:pt x="32" y="60"/>
                        </a:cubicBezTo>
                        <a:cubicBezTo>
                          <a:pt x="40" y="60"/>
                          <a:pt x="47" y="57"/>
                          <a:pt x="53" y="51"/>
                        </a:cubicBezTo>
                        <a:cubicBezTo>
                          <a:pt x="58" y="45"/>
                          <a:pt x="61" y="37"/>
                          <a:pt x="61" y="29"/>
                        </a:cubicBezTo>
                        <a:cubicBezTo>
                          <a:pt x="61" y="21"/>
                          <a:pt x="57" y="13"/>
                          <a:pt x="51" y="8"/>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83" name="Freeform 104">
                    <a:extLst>
                      <a:ext uri="{FF2B5EF4-FFF2-40B4-BE49-F238E27FC236}">
                        <a16:creationId xmlns:a16="http://schemas.microsoft.com/office/drawing/2014/main" id="{8EFF5AC9-69FF-4CDA-A75F-9E20273C24C0}"/>
                      </a:ext>
                    </a:extLst>
                  </p:cNvPr>
                  <p:cNvSpPr>
                    <a:spLocks/>
                  </p:cNvSpPr>
                  <p:nvPr/>
                </p:nvSpPr>
                <p:spPr bwMode="auto">
                  <a:xfrm>
                    <a:off x="573" y="1570"/>
                    <a:ext cx="128" cy="126"/>
                  </a:xfrm>
                  <a:custGeom>
                    <a:avLst/>
                    <a:gdLst>
                      <a:gd name="T0" fmla="*/ 31 w 61"/>
                      <a:gd name="T1" fmla="*/ 0 h 60"/>
                      <a:gd name="T2" fmla="*/ 29 w 61"/>
                      <a:gd name="T3" fmla="*/ 0 h 60"/>
                      <a:gd name="T4" fmla="*/ 19 w 61"/>
                      <a:gd name="T5" fmla="*/ 2 h 60"/>
                      <a:gd name="T6" fmla="*/ 26 w 61"/>
                      <a:gd name="T7" fmla="*/ 9 h 60"/>
                      <a:gd name="T8" fmla="*/ 30 w 61"/>
                      <a:gd name="T9" fmla="*/ 8 h 60"/>
                      <a:gd name="T10" fmla="*/ 52 w 61"/>
                      <a:gd name="T11" fmla="*/ 29 h 60"/>
                      <a:gd name="T12" fmla="*/ 47 w 61"/>
                      <a:gd name="T13" fmla="*/ 45 h 60"/>
                      <a:gd name="T14" fmla="*/ 32 w 61"/>
                      <a:gd name="T15" fmla="*/ 52 h 60"/>
                      <a:gd name="T16" fmla="*/ 16 w 61"/>
                      <a:gd name="T17" fmla="*/ 46 h 60"/>
                      <a:gd name="T18" fmla="*/ 9 w 61"/>
                      <a:gd name="T19" fmla="*/ 31 h 60"/>
                      <a:gd name="T20" fmla="*/ 9 w 61"/>
                      <a:gd name="T21" fmla="*/ 26 h 60"/>
                      <a:gd name="T22" fmla="*/ 2 w 61"/>
                      <a:gd name="T23" fmla="*/ 19 h 60"/>
                      <a:gd name="T24" fmla="*/ 0 w 61"/>
                      <a:gd name="T25" fmla="*/ 30 h 60"/>
                      <a:gd name="T26" fmla="*/ 0 w 61"/>
                      <a:gd name="T27" fmla="*/ 31 h 60"/>
                      <a:gd name="T28" fmla="*/ 10 w 61"/>
                      <a:gd name="T29" fmla="*/ 52 h 60"/>
                      <a:gd name="T30" fmla="*/ 32 w 61"/>
                      <a:gd name="T31" fmla="*/ 60 h 60"/>
                      <a:gd name="T32" fmla="*/ 53 w 61"/>
                      <a:gd name="T33" fmla="*/ 50 h 60"/>
                      <a:gd name="T34" fmla="*/ 61 w 61"/>
                      <a:gd name="T35" fmla="*/ 29 h 60"/>
                      <a:gd name="T36" fmla="*/ 31 w 61"/>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31" y="0"/>
                        </a:moveTo>
                        <a:cubicBezTo>
                          <a:pt x="30" y="0"/>
                          <a:pt x="30" y="0"/>
                          <a:pt x="29" y="0"/>
                        </a:cubicBezTo>
                        <a:cubicBezTo>
                          <a:pt x="26" y="0"/>
                          <a:pt x="22" y="0"/>
                          <a:pt x="19" y="2"/>
                        </a:cubicBezTo>
                        <a:cubicBezTo>
                          <a:pt x="26" y="9"/>
                          <a:pt x="26" y="9"/>
                          <a:pt x="26" y="9"/>
                        </a:cubicBezTo>
                        <a:cubicBezTo>
                          <a:pt x="27" y="8"/>
                          <a:pt x="28" y="8"/>
                          <a:pt x="30" y="8"/>
                        </a:cubicBezTo>
                        <a:cubicBezTo>
                          <a:pt x="42" y="8"/>
                          <a:pt x="52" y="17"/>
                          <a:pt x="52" y="29"/>
                        </a:cubicBezTo>
                        <a:cubicBezTo>
                          <a:pt x="53" y="35"/>
                          <a:pt x="51" y="40"/>
                          <a:pt x="47" y="45"/>
                        </a:cubicBezTo>
                        <a:cubicBezTo>
                          <a:pt x="43" y="49"/>
                          <a:pt x="37" y="51"/>
                          <a:pt x="32" y="52"/>
                        </a:cubicBezTo>
                        <a:cubicBezTo>
                          <a:pt x="26" y="52"/>
                          <a:pt x="20" y="50"/>
                          <a:pt x="16" y="46"/>
                        </a:cubicBezTo>
                        <a:cubicBezTo>
                          <a:pt x="12" y="42"/>
                          <a:pt x="9" y="37"/>
                          <a:pt x="9" y="31"/>
                        </a:cubicBezTo>
                        <a:cubicBezTo>
                          <a:pt x="9" y="29"/>
                          <a:pt x="9" y="28"/>
                          <a:pt x="9" y="26"/>
                        </a:cubicBezTo>
                        <a:cubicBezTo>
                          <a:pt x="2" y="19"/>
                          <a:pt x="2" y="19"/>
                          <a:pt x="2" y="19"/>
                        </a:cubicBezTo>
                        <a:cubicBezTo>
                          <a:pt x="1" y="22"/>
                          <a:pt x="0" y="26"/>
                          <a:pt x="0" y="30"/>
                        </a:cubicBezTo>
                        <a:cubicBezTo>
                          <a:pt x="0" y="30"/>
                          <a:pt x="0" y="31"/>
                          <a:pt x="0" y="31"/>
                        </a:cubicBezTo>
                        <a:cubicBezTo>
                          <a:pt x="1" y="39"/>
                          <a:pt x="4" y="47"/>
                          <a:pt x="10" y="52"/>
                        </a:cubicBezTo>
                        <a:cubicBezTo>
                          <a:pt x="16" y="58"/>
                          <a:pt x="24" y="60"/>
                          <a:pt x="32" y="60"/>
                        </a:cubicBezTo>
                        <a:cubicBezTo>
                          <a:pt x="40" y="60"/>
                          <a:pt x="47" y="56"/>
                          <a:pt x="53" y="50"/>
                        </a:cubicBezTo>
                        <a:cubicBezTo>
                          <a:pt x="58" y="44"/>
                          <a:pt x="61" y="37"/>
                          <a:pt x="61" y="29"/>
                        </a:cubicBezTo>
                        <a:cubicBezTo>
                          <a:pt x="60" y="12"/>
                          <a:pt x="47" y="0"/>
                          <a:pt x="31" y="0"/>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84" name="Freeform 105">
                    <a:extLst>
                      <a:ext uri="{FF2B5EF4-FFF2-40B4-BE49-F238E27FC236}">
                        <a16:creationId xmlns:a16="http://schemas.microsoft.com/office/drawing/2014/main" id="{70EB5CA6-BAB0-4305-BE12-5B9656FD0AE5}"/>
                      </a:ext>
                    </a:extLst>
                  </p:cNvPr>
                  <p:cNvSpPr>
                    <a:spLocks/>
                  </p:cNvSpPr>
                  <p:nvPr/>
                </p:nvSpPr>
                <p:spPr bwMode="auto">
                  <a:xfrm>
                    <a:off x="389" y="1570"/>
                    <a:ext cx="128" cy="126"/>
                  </a:xfrm>
                  <a:custGeom>
                    <a:avLst/>
                    <a:gdLst>
                      <a:gd name="T0" fmla="*/ 61 w 61"/>
                      <a:gd name="T1" fmla="*/ 29 h 60"/>
                      <a:gd name="T2" fmla="*/ 59 w 61"/>
                      <a:gd name="T3" fmla="*/ 19 h 60"/>
                      <a:gd name="T4" fmla="*/ 52 w 61"/>
                      <a:gd name="T5" fmla="*/ 26 h 60"/>
                      <a:gd name="T6" fmla="*/ 52 w 61"/>
                      <a:gd name="T7" fmla="*/ 29 h 60"/>
                      <a:gd name="T8" fmla="*/ 32 w 61"/>
                      <a:gd name="T9" fmla="*/ 51 h 60"/>
                      <a:gd name="T10" fmla="*/ 16 w 61"/>
                      <a:gd name="T11" fmla="*/ 46 h 60"/>
                      <a:gd name="T12" fmla="*/ 9 w 61"/>
                      <a:gd name="T13" fmla="*/ 31 h 60"/>
                      <a:gd name="T14" fmla="*/ 15 w 61"/>
                      <a:gd name="T15" fmla="*/ 15 h 60"/>
                      <a:gd name="T16" fmla="*/ 30 w 61"/>
                      <a:gd name="T17" fmla="*/ 8 h 60"/>
                      <a:gd name="T18" fmla="*/ 34 w 61"/>
                      <a:gd name="T19" fmla="*/ 8 h 60"/>
                      <a:gd name="T20" fmla="*/ 41 w 61"/>
                      <a:gd name="T21" fmla="*/ 1 h 60"/>
                      <a:gd name="T22" fmla="*/ 31 w 61"/>
                      <a:gd name="T23" fmla="*/ 0 h 60"/>
                      <a:gd name="T24" fmla="*/ 29 w 61"/>
                      <a:gd name="T25" fmla="*/ 0 h 60"/>
                      <a:gd name="T26" fmla="*/ 8 w 61"/>
                      <a:gd name="T27" fmla="*/ 9 h 60"/>
                      <a:gd name="T28" fmla="*/ 0 w 61"/>
                      <a:gd name="T29" fmla="*/ 31 h 60"/>
                      <a:gd name="T30" fmla="*/ 10 w 61"/>
                      <a:gd name="T31" fmla="*/ 52 h 60"/>
                      <a:gd name="T32" fmla="*/ 32 w 61"/>
                      <a:gd name="T33" fmla="*/ 60 h 60"/>
                      <a:gd name="T34" fmla="*/ 61 w 61"/>
                      <a:gd name="T35" fmla="*/ 30 h 60"/>
                      <a:gd name="T36" fmla="*/ 61 w 61"/>
                      <a:gd name="T3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61" y="29"/>
                        </a:moveTo>
                        <a:cubicBezTo>
                          <a:pt x="61" y="25"/>
                          <a:pt x="60" y="22"/>
                          <a:pt x="59" y="19"/>
                        </a:cubicBezTo>
                        <a:cubicBezTo>
                          <a:pt x="52" y="26"/>
                          <a:pt x="52" y="26"/>
                          <a:pt x="52" y="26"/>
                        </a:cubicBezTo>
                        <a:cubicBezTo>
                          <a:pt x="52" y="27"/>
                          <a:pt x="52" y="28"/>
                          <a:pt x="52" y="29"/>
                        </a:cubicBezTo>
                        <a:cubicBezTo>
                          <a:pt x="53" y="41"/>
                          <a:pt x="44" y="51"/>
                          <a:pt x="32" y="51"/>
                        </a:cubicBezTo>
                        <a:cubicBezTo>
                          <a:pt x="26" y="52"/>
                          <a:pt x="20" y="50"/>
                          <a:pt x="16" y="46"/>
                        </a:cubicBezTo>
                        <a:cubicBezTo>
                          <a:pt x="12" y="42"/>
                          <a:pt x="9" y="36"/>
                          <a:pt x="9" y="31"/>
                        </a:cubicBezTo>
                        <a:cubicBezTo>
                          <a:pt x="9" y="25"/>
                          <a:pt x="11" y="19"/>
                          <a:pt x="15" y="15"/>
                        </a:cubicBezTo>
                        <a:cubicBezTo>
                          <a:pt x="19" y="11"/>
                          <a:pt x="24" y="8"/>
                          <a:pt x="30" y="8"/>
                        </a:cubicBezTo>
                        <a:cubicBezTo>
                          <a:pt x="31" y="8"/>
                          <a:pt x="33" y="8"/>
                          <a:pt x="34" y="8"/>
                        </a:cubicBezTo>
                        <a:cubicBezTo>
                          <a:pt x="41" y="1"/>
                          <a:pt x="41" y="1"/>
                          <a:pt x="41" y="1"/>
                        </a:cubicBezTo>
                        <a:cubicBezTo>
                          <a:pt x="38" y="0"/>
                          <a:pt x="34" y="0"/>
                          <a:pt x="31" y="0"/>
                        </a:cubicBezTo>
                        <a:cubicBezTo>
                          <a:pt x="30" y="0"/>
                          <a:pt x="30" y="0"/>
                          <a:pt x="29" y="0"/>
                        </a:cubicBezTo>
                        <a:cubicBezTo>
                          <a:pt x="21" y="0"/>
                          <a:pt x="14" y="3"/>
                          <a:pt x="8" y="9"/>
                        </a:cubicBezTo>
                        <a:cubicBezTo>
                          <a:pt x="3" y="15"/>
                          <a:pt x="0" y="23"/>
                          <a:pt x="0" y="31"/>
                        </a:cubicBezTo>
                        <a:cubicBezTo>
                          <a:pt x="1" y="39"/>
                          <a:pt x="4" y="47"/>
                          <a:pt x="10" y="52"/>
                        </a:cubicBezTo>
                        <a:cubicBezTo>
                          <a:pt x="16" y="58"/>
                          <a:pt x="24" y="60"/>
                          <a:pt x="32" y="60"/>
                        </a:cubicBezTo>
                        <a:cubicBezTo>
                          <a:pt x="48" y="59"/>
                          <a:pt x="61" y="46"/>
                          <a:pt x="61" y="30"/>
                        </a:cubicBezTo>
                        <a:cubicBezTo>
                          <a:pt x="61" y="29"/>
                          <a:pt x="61" y="29"/>
                          <a:pt x="61" y="29"/>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85" name="Freeform 106">
                    <a:extLst>
                      <a:ext uri="{FF2B5EF4-FFF2-40B4-BE49-F238E27FC236}">
                        <a16:creationId xmlns:a16="http://schemas.microsoft.com/office/drawing/2014/main" id="{1CD86942-2AC3-4241-8A22-FB03A78AC1C4}"/>
                      </a:ext>
                    </a:extLst>
                  </p:cNvPr>
                  <p:cNvSpPr>
                    <a:spLocks/>
                  </p:cNvSpPr>
                  <p:nvPr/>
                </p:nvSpPr>
                <p:spPr bwMode="auto">
                  <a:xfrm>
                    <a:off x="389" y="1384"/>
                    <a:ext cx="128" cy="128"/>
                  </a:xfrm>
                  <a:custGeom>
                    <a:avLst/>
                    <a:gdLst>
                      <a:gd name="T0" fmla="*/ 61 w 61"/>
                      <a:gd name="T1" fmla="*/ 29 h 61"/>
                      <a:gd name="T2" fmla="*/ 51 w 61"/>
                      <a:gd name="T3" fmla="*/ 8 h 61"/>
                      <a:gd name="T4" fmla="*/ 29 w 61"/>
                      <a:gd name="T5" fmla="*/ 0 h 61"/>
                      <a:gd name="T6" fmla="*/ 8 w 61"/>
                      <a:gd name="T7" fmla="*/ 10 h 61"/>
                      <a:gd name="T8" fmla="*/ 0 w 61"/>
                      <a:gd name="T9" fmla="*/ 32 h 61"/>
                      <a:gd name="T10" fmla="*/ 31 w 61"/>
                      <a:gd name="T11" fmla="*/ 61 h 61"/>
                      <a:gd name="T12" fmla="*/ 32 w 61"/>
                      <a:gd name="T13" fmla="*/ 61 h 61"/>
                      <a:gd name="T14" fmla="*/ 41 w 61"/>
                      <a:gd name="T15" fmla="*/ 59 h 61"/>
                      <a:gd name="T16" fmla="*/ 34 w 61"/>
                      <a:gd name="T17" fmla="*/ 52 h 61"/>
                      <a:gd name="T18" fmla="*/ 32 w 61"/>
                      <a:gd name="T19" fmla="*/ 52 h 61"/>
                      <a:gd name="T20" fmla="*/ 9 w 61"/>
                      <a:gd name="T21" fmla="*/ 31 h 61"/>
                      <a:gd name="T22" fmla="*/ 15 w 61"/>
                      <a:gd name="T23" fmla="*/ 16 h 61"/>
                      <a:gd name="T24" fmla="*/ 30 w 61"/>
                      <a:gd name="T25" fmla="*/ 9 h 61"/>
                      <a:gd name="T26" fmla="*/ 45 w 61"/>
                      <a:gd name="T27" fmla="*/ 14 h 61"/>
                      <a:gd name="T28" fmla="*/ 52 w 61"/>
                      <a:gd name="T29" fmla="*/ 29 h 61"/>
                      <a:gd name="T30" fmla="*/ 52 w 61"/>
                      <a:gd name="T31" fmla="*/ 34 h 61"/>
                      <a:gd name="T32" fmla="*/ 59 w 61"/>
                      <a:gd name="T33" fmla="*/ 41 h 61"/>
                      <a:gd name="T34" fmla="*/ 61 w 61"/>
                      <a:gd name="T35" fmla="*/ 30 h 61"/>
                      <a:gd name="T36" fmla="*/ 61 w 61"/>
                      <a:gd name="T37"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61" y="29"/>
                        </a:moveTo>
                        <a:cubicBezTo>
                          <a:pt x="61" y="21"/>
                          <a:pt x="57" y="13"/>
                          <a:pt x="51" y="8"/>
                        </a:cubicBezTo>
                        <a:cubicBezTo>
                          <a:pt x="45" y="3"/>
                          <a:pt x="37" y="0"/>
                          <a:pt x="29" y="0"/>
                        </a:cubicBezTo>
                        <a:cubicBezTo>
                          <a:pt x="21" y="0"/>
                          <a:pt x="14" y="4"/>
                          <a:pt x="8" y="10"/>
                        </a:cubicBezTo>
                        <a:cubicBezTo>
                          <a:pt x="3" y="16"/>
                          <a:pt x="0" y="23"/>
                          <a:pt x="0" y="32"/>
                        </a:cubicBezTo>
                        <a:cubicBezTo>
                          <a:pt x="1" y="48"/>
                          <a:pt x="15" y="61"/>
                          <a:pt x="31" y="61"/>
                        </a:cubicBezTo>
                        <a:cubicBezTo>
                          <a:pt x="31" y="61"/>
                          <a:pt x="31" y="61"/>
                          <a:pt x="32" y="61"/>
                        </a:cubicBezTo>
                        <a:cubicBezTo>
                          <a:pt x="35" y="60"/>
                          <a:pt x="38" y="60"/>
                          <a:pt x="41" y="59"/>
                        </a:cubicBezTo>
                        <a:cubicBezTo>
                          <a:pt x="34" y="52"/>
                          <a:pt x="34" y="52"/>
                          <a:pt x="34" y="52"/>
                        </a:cubicBezTo>
                        <a:cubicBezTo>
                          <a:pt x="33" y="52"/>
                          <a:pt x="32" y="52"/>
                          <a:pt x="32" y="52"/>
                        </a:cubicBezTo>
                        <a:cubicBezTo>
                          <a:pt x="20" y="53"/>
                          <a:pt x="9" y="43"/>
                          <a:pt x="9" y="31"/>
                        </a:cubicBezTo>
                        <a:cubicBezTo>
                          <a:pt x="9" y="25"/>
                          <a:pt x="11" y="20"/>
                          <a:pt x="15" y="16"/>
                        </a:cubicBezTo>
                        <a:cubicBezTo>
                          <a:pt x="19" y="11"/>
                          <a:pt x="24" y="9"/>
                          <a:pt x="30" y="9"/>
                        </a:cubicBezTo>
                        <a:cubicBezTo>
                          <a:pt x="36" y="8"/>
                          <a:pt x="41" y="10"/>
                          <a:pt x="45" y="14"/>
                        </a:cubicBezTo>
                        <a:cubicBezTo>
                          <a:pt x="50" y="18"/>
                          <a:pt x="52" y="24"/>
                          <a:pt x="52" y="29"/>
                        </a:cubicBezTo>
                        <a:cubicBezTo>
                          <a:pt x="52" y="31"/>
                          <a:pt x="52" y="32"/>
                          <a:pt x="52" y="34"/>
                        </a:cubicBezTo>
                        <a:cubicBezTo>
                          <a:pt x="59" y="41"/>
                          <a:pt x="59" y="41"/>
                          <a:pt x="59" y="41"/>
                        </a:cubicBezTo>
                        <a:cubicBezTo>
                          <a:pt x="60" y="38"/>
                          <a:pt x="61" y="34"/>
                          <a:pt x="61" y="30"/>
                        </a:cubicBezTo>
                        <a:cubicBezTo>
                          <a:pt x="61" y="30"/>
                          <a:pt x="61" y="29"/>
                          <a:pt x="61" y="29"/>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86" name="Freeform 107">
                    <a:extLst>
                      <a:ext uri="{FF2B5EF4-FFF2-40B4-BE49-F238E27FC236}">
                        <a16:creationId xmlns:a16="http://schemas.microsoft.com/office/drawing/2014/main" id="{BDE41370-DFF7-47E9-82E9-ADEA1F5B748D}"/>
                      </a:ext>
                    </a:extLst>
                  </p:cNvPr>
                  <p:cNvSpPr>
                    <a:spLocks noEditPoints="1"/>
                  </p:cNvSpPr>
                  <p:nvPr/>
                </p:nvSpPr>
                <p:spPr bwMode="auto">
                  <a:xfrm>
                    <a:off x="448" y="1445"/>
                    <a:ext cx="194" cy="192"/>
                  </a:xfrm>
                  <a:custGeom>
                    <a:avLst/>
                    <a:gdLst>
                      <a:gd name="T0" fmla="*/ 66 w 93"/>
                      <a:gd name="T1" fmla="*/ 60 h 92"/>
                      <a:gd name="T2" fmla="*/ 71 w 93"/>
                      <a:gd name="T3" fmla="*/ 46 h 92"/>
                      <a:gd name="T4" fmla="*/ 66 w 93"/>
                      <a:gd name="T5" fmla="*/ 32 h 92"/>
                      <a:gd name="T6" fmla="*/ 91 w 93"/>
                      <a:gd name="T7" fmla="*/ 6 h 92"/>
                      <a:gd name="T8" fmla="*/ 86 w 93"/>
                      <a:gd name="T9" fmla="*/ 0 h 92"/>
                      <a:gd name="T10" fmla="*/ 60 w 93"/>
                      <a:gd name="T11" fmla="*/ 26 h 92"/>
                      <a:gd name="T12" fmla="*/ 47 w 93"/>
                      <a:gd name="T13" fmla="*/ 22 h 92"/>
                      <a:gd name="T14" fmla="*/ 33 w 93"/>
                      <a:gd name="T15" fmla="*/ 26 h 92"/>
                      <a:gd name="T16" fmla="*/ 6 w 93"/>
                      <a:gd name="T17" fmla="*/ 0 h 92"/>
                      <a:gd name="T18" fmla="*/ 0 w 93"/>
                      <a:gd name="T19" fmla="*/ 5 h 92"/>
                      <a:gd name="T20" fmla="*/ 27 w 93"/>
                      <a:gd name="T21" fmla="*/ 32 h 92"/>
                      <a:gd name="T22" fmla="*/ 23 w 93"/>
                      <a:gd name="T23" fmla="*/ 46 h 92"/>
                      <a:gd name="T24" fmla="*/ 27 w 93"/>
                      <a:gd name="T25" fmla="*/ 60 h 92"/>
                      <a:gd name="T26" fmla="*/ 0 w 93"/>
                      <a:gd name="T27" fmla="*/ 87 h 92"/>
                      <a:gd name="T28" fmla="*/ 6 w 93"/>
                      <a:gd name="T29" fmla="*/ 92 h 92"/>
                      <a:gd name="T30" fmla="*/ 33 w 93"/>
                      <a:gd name="T31" fmla="*/ 66 h 92"/>
                      <a:gd name="T32" fmla="*/ 47 w 93"/>
                      <a:gd name="T33" fmla="*/ 70 h 92"/>
                      <a:gd name="T34" fmla="*/ 60 w 93"/>
                      <a:gd name="T35" fmla="*/ 66 h 92"/>
                      <a:gd name="T36" fmla="*/ 87 w 93"/>
                      <a:gd name="T37" fmla="*/ 92 h 92"/>
                      <a:gd name="T38" fmla="*/ 93 w 93"/>
                      <a:gd name="T39" fmla="*/ 87 h 92"/>
                      <a:gd name="T40" fmla="*/ 66 w 93"/>
                      <a:gd name="T41" fmla="*/ 60 h 92"/>
                      <a:gd name="T42" fmla="*/ 47 w 93"/>
                      <a:gd name="T43" fmla="*/ 62 h 92"/>
                      <a:gd name="T44" fmla="*/ 35 w 93"/>
                      <a:gd name="T45" fmla="*/ 57 h 92"/>
                      <a:gd name="T46" fmla="*/ 31 w 93"/>
                      <a:gd name="T47" fmla="*/ 46 h 92"/>
                      <a:gd name="T48" fmla="*/ 47 w 93"/>
                      <a:gd name="T49" fmla="*/ 30 h 92"/>
                      <a:gd name="T50" fmla="*/ 63 w 93"/>
                      <a:gd name="T51" fmla="*/ 46 h 92"/>
                      <a:gd name="T52" fmla="*/ 47 w 93"/>
                      <a:gd name="T53" fmla="*/ 6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92">
                        <a:moveTo>
                          <a:pt x="66" y="60"/>
                        </a:moveTo>
                        <a:cubicBezTo>
                          <a:pt x="69" y="56"/>
                          <a:pt x="71" y="51"/>
                          <a:pt x="71" y="46"/>
                        </a:cubicBezTo>
                        <a:cubicBezTo>
                          <a:pt x="71" y="41"/>
                          <a:pt x="69" y="36"/>
                          <a:pt x="66" y="32"/>
                        </a:cubicBezTo>
                        <a:cubicBezTo>
                          <a:pt x="91" y="6"/>
                          <a:pt x="91" y="6"/>
                          <a:pt x="91" y="6"/>
                        </a:cubicBezTo>
                        <a:cubicBezTo>
                          <a:pt x="86" y="0"/>
                          <a:pt x="86" y="0"/>
                          <a:pt x="86" y="0"/>
                        </a:cubicBezTo>
                        <a:cubicBezTo>
                          <a:pt x="60" y="26"/>
                          <a:pt x="60" y="26"/>
                          <a:pt x="60" y="26"/>
                        </a:cubicBezTo>
                        <a:cubicBezTo>
                          <a:pt x="56" y="24"/>
                          <a:pt x="52" y="22"/>
                          <a:pt x="47" y="22"/>
                        </a:cubicBezTo>
                        <a:cubicBezTo>
                          <a:pt x="41" y="22"/>
                          <a:pt x="37" y="24"/>
                          <a:pt x="33" y="26"/>
                        </a:cubicBezTo>
                        <a:cubicBezTo>
                          <a:pt x="6" y="0"/>
                          <a:pt x="6" y="0"/>
                          <a:pt x="6" y="0"/>
                        </a:cubicBezTo>
                        <a:cubicBezTo>
                          <a:pt x="0" y="5"/>
                          <a:pt x="0" y="5"/>
                          <a:pt x="0" y="5"/>
                        </a:cubicBezTo>
                        <a:cubicBezTo>
                          <a:pt x="27" y="32"/>
                          <a:pt x="27" y="32"/>
                          <a:pt x="27" y="32"/>
                        </a:cubicBezTo>
                        <a:cubicBezTo>
                          <a:pt x="24" y="36"/>
                          <a:pt x="23" y="41"/>
                          <a:pt x="23" y="46"/>
                        </a:cubicBezTo>
                        <a:cubicBezTo>
                          <a:pt x="23" y="51"/>
                          <a:pt x="24" y="56"/>
                          <a:pt x="27" y="60"/>
                        </a:cubicBezTo>
                        <a:cubicBezTo>
                          <a:pt x="0" y="87"/>
                          <a:pt x="0" y="87"/>
                          <a:pt x="0" y="87"/>
                        </a:cubicBezTo>
                        <a:cubicBezTo>
                          <a:pt x="6" y="92"/>
                          <a:pt x="6" y="92"/>
                          <a:pt x="6" y="92"/>
                        </a:cubicBezTo>
                        <a:cubicBezTo>
                          <a:pt x="33" y="66"/>
                          <a:pt x="33" y="66"/>
                          <a:pt x="33" y="66"/>
                        </a:cubicBezTo>
                        <a:cubicBezTo>
                          <a:pt x="37" y="68"/>
                          <a:pt x="42" y="70"/>
                          <a:pt x="47" y="70"/>
                        </a:cubicBezTo>
                        <a:cubicBezTo>
                          <a:pt x="52" y="70"/>
                          <a:pt x="57" y="68"/>
                          <a:pt x="60" y="66"/>
                        </a:cubicBezTo>
                        <a:cubicBezTo>
                          <a:pt x="87" y="92"/>
                          <a:pt x="87" y="92"/>
                          <a:pt x="87" y="92"/>
                        </a:cubicBezTo>
                        <a:cubicBezTo>
                          <a:pt x="93" y="87"/>
                          <a:pt x="93" y="87"/>
                          <a:pt x="93" y="87"/>
                        </a:cubicBezTo>
                        <a:lnTo>
                          <a:pt x="66" y="60"/>
                        </a:lnTo>
                        <a:close/>
                        <a:moveTo>
                          <a:pt x="47" y="62"/>
                        </a:moveTo>
                        <a:cubicBezTo>
                          <a:pt x="42" y="62"/>
                          <a:pt x="38" y="60"/>
                          <a:pt x="35" y="57"/>
                        </a:cubicBezTo>
                        <a:cubicBezTo>
                          <a:pt x="32" y="54"/>
                          <a:pt x="31" y="50"/>
                          <a:pt x="31" y="46"/>
                        </a:cubicBezTo>
                        <a:cubicBezTo>
                          <a:pt x="31" y="37"/>
                          <a:pt x="38" y="30"/>
                          <a:pt x="47" y="30"/>
                        </a:cubicBezTo>
                        <a:cubicBezTo>
                          <a:pt x="55" y="30"/>
                          <a:pt x="63" y="37"/>
                          <a:pt x="63" y="46"/>
                        </a:cubicBezTo>
                        <a:cubicBezTo>
                          <a:pt x="63" y="55"/>
                          <a:pt x="55" y="62"/>
                          <a:pt x="47" y="62"/>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grpSp>
            <p:nvGrpSpPr>
              <p:cNvPr id="263" name="Group 15">
                <a:extLst>
                  <a:ext uri="{FF2B5EF4-FFF2-40B4-BE49-F238E27FC236}">
                    <a16:creationId xmlns:a16="http://schemas.microsoft.com/office/drawing/2014/main" id="{0425D92B-982E-4025-B3E0-BCBB006EEA31}"/>
                  </a:ext>
                </a:extLst>
              </p:cNvPr>
              <p:cNvGrpSpPr/>
              <p:nvPr/>
            </p:nvGrpSpPr>
            <p:grpSpPr>
              <a:xfrm>
                <a:off x="654970" y="3397286"/>
                <a:ext cx="330278" cy="142492"/>
                <a:chOff x="654970" y="3433763"/>
                <a:chExt cx="330278" cy="142492"/>
              </a:xfrm>
            </p:grpSpPr>
            <p:grpSp>
              <p:nvGrpSpPr>
                <p:cNvPr id="272" name="Group 102">
                  <a:extLst>
                    <a:ext uri="{FF2B5EF4-FFF2-40B4-BE49-F238E27FC236}">
                      <a16:creationId xmlns:a16="http://schemas.microsoft.com/office/drawing/2014/main" id="{3599D4A4-1C78-495C-A645-9FDD3C68F8BD}"/>
                    </a:ext>
                  </a:extLst>
                </p:cNvPr>
                <p:cNvGrpSpPr/>
                <p:nvPr/>
              </p:nvGrpSpPr>
              <p:grpSpPr>
                <a:xfrm>
                  <a:off x="654970" y="3433809"/>
                  <a:ext cx="111507" cy="136193"/>
                  <a:chOff x="2213142" y="3964376"/>
                  <a:chExt cx="318765" cy="353940"/>
                </a:xfrm>
                <a:solidFill>
                  <a:schemeClr val="tx1"/>
                </a:solidFill>
              </p:grpSpPr>
              <p:sp>
                <p:nvSpPr>
                  <p:cNvPr id="276" name="Freeform 5">
                    <a:extLst>
                      <a:ext uri="{FF2B5EF4-FFF2-40B4-BE49-F238E27FC236}">
                        <a16:creationId xmlns:a16="http://schemas.microsoft.com/office/drawing/2014/main" id="{6672EC48-C08B-4DEA-B05D-5E1DE44D2B7C}"/>
                      </a:ext>
                    </a:extLst>
                  </p:cNvPr>
                  <p:cNvSpPr>
                    <a:spLocks noEditPoints="1"/>
                  </p:cNvSpPr>
                  <p:nvPr/>
                </p:nvSpPr>
                <p:spPr bwMode="auto">
                  <a:xfrm>
                    <a:off x="2325278" y="4094154"/>
                    <a:ext cx="94493" cy="9438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7" name="Freeform 6">
                    <a:extLst>
                      <a:ext uri="{FF2B5EF4-FFF2-40B4-BE49-F238E27FC236}">
                        <a16:creationId xmlns:a16="http://schemas.microsoft.com/office/drawing/2014/main" id="{4E5E6C28-6A84-42CA-A1ED-960B70139B4B}"/>
                      </a:ext>
                    </a:extLst>
                  </p:cNvPr>
                  <p:cNvSpPr>
                    <a:spLocks noEditPoints="1"/>
                  </p:cNvSpPr>
                  <p:nvPr/>
                </p:nvSpPr>
                <p:spPr bwMode="auto">
                  <a:xfrm>
                    <a:off x="2325278" y="3987972"/>
                    <a:ext cx="94493" cy="9438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8" name="Freeform 7">
                    <a:extLst>
                      <a:ext uri="{FF2B5EF4-FFF2-40B4-BE49-F238E27FC236}">
                        <a16:creationId xmlns:a16="http://schemas.microsoft.com/office/drawing/2014/main" id="{19A3A249-486C-4590-A7A6-28E8EE677A89}"/>
                      </a:ext>
                    </a:extLst>
                  </p:cNvPr>
                  <p:cNvSpPr>
                    <a:spLocks noEditPoints="1"/>
                  </p:cNvSpPr>
                  <p:nvPr/>
                </p:nvSpPr>
                <p:spPr bwMode="auto">
                  <a:xfrm>
                    <a:off x="2325278" y="4200336"/>
                    <a:ext cx="94493" cy="9438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9" name="Freeform 8">
                    <a:extLst>
                      <a:ext uri="{FF2B5EF4-FFF2-40B4-BE49-F238E27FC236}">
                        <a16:creationId xmlns:a16="http://schemas.microsoft.com/office/drawing/2014/main" id="{983D6D77-FFD6-4313-AF5A-21C641D1A658}"/>
                      </a:ext>
                    </a:extLst>
                  </p:cNvPr>
                  <p:cNvSpPr>
                    <a:spLocks noEditPoints="1"/>
                  </p:cNvSpPr>
                  <p:nvPr/>
                </p:nvSpPr>
                <p:spPr bwMode="auto">
                  <a:xfrm>
                    <a:off x="2213142" y="3964376"/>
                    <a:ext cx="318765" cy="353940"/>
                  </a:xfrm>
                  <a:custGeom>
                    <a:avLst/>
                    <a:gdLst>
                      <a:gd name="T0" fmla="*/ 1728 w 1728"/>
                      <a:gd name="T1" fmla="*/ 736 h 1920"/>
                      <a:gd name="T2" fmla="*/ 1696 w 1728"/>
                      <a:gd name="T3" fmla="*/ 704 h 1920"/>
                      <a:gd name="T4" fmla="*/ 1280 w 1728"/>
                      <a:gd name="T5" fmla="*/ 704 h 1920"/>
                      <a:gd name="T6" fmla="*/ 1280 w 1728"/>
                      <a:gd name="T7" fmla="*/ 638 h 1920"/>
                      <a:gd name="T8" fmla="*/ 1728 w 1728"/>
                      <a:gd name="T9" fmla="*/ 160 h 1920"/>
                      <a:gd name="T10" fmla="*/ 1696 w 1728"/>
                      <a:gd name="T11" fmla="*/ 128 h 1920"/>
                      <a:gd name="T12" fmla="*/ 1277 w 1728"/>
                      <a:gd name="T13" fmla="*/ 128 h 1920"/>
                      <a:gd name="T14" fmla="*/ 1120 w 1728"/>
                      <a:gd name="T15" fmla="*/ 0 h 1920"/>
                      <a:gd name="T16" fmla="*/ 608 w 1728"/>
                      <a:gd name="T17" fmla="*/ 0 h 1920"/>
                      <a:gd name="T18" fmla="*/ 451 w 1728"/>
                      <a:gd name="T19" fmla="*/ 128 h 1920"/>
                      <a:gd name="T20" fmla="*/ 32 w 1728"/>
                      <a:gd name="T21" fmla="*/ 128 h 1920"/>
                      <a:gd name="T22" fmla="*/ 0 w 1728"/>
                      <a:gd name="T23" fmla="*/ 160 h 1920"/>
                      <a:gd name="T24" fmla="*/ 448 w 1728"/>
                      <a:gd name="T25" fmla="*/ 638 h 1920"/>
                      <a:gd name="T26" fmla="*/ 448 w 1728"/>
                      <a:gd name="T27" fmla="*/ 704 h 1920"/>
                      <a:gd name="T28" fmla="*/ 32 w 1728"/>
                      <a:gd name="T29" fmla="*/ 704 h 1920"/>
                      <a:gd name="T30" fmla="*/ 0 w 1728"/>
                      <a:gd name="T31" fmla="*/ 736 h 1920"/>
                      <a:gd name="T32" fmla="*/ 448 w 1728"/>
                      <a:gd name="T33" fmla="*/ 1214 h 1920"/>
                      <a:gd name="T34" fmla="*/ 448 w 1728"/>
                      <a:gd name="T35" fmla="*/ 1280 h 1920"/>
                      <a:gd name="T36" fmla="*/ 32 w 1728"/>
                      <a:gd name="T37" fmla="*/ 1280 h 1920"/>
                      <a:gd name="T38" fmla="*/ 0 w 1728"/>
                      <a:gd name="T39" fmla="*/ 1312 h 1920"/>
                      <a:gd name="T40" fmla="*/ 451 w 1728"/>
                      <a:gd name="T41" fmla="*/ 1791 h 1920"/>
                      <a:gd name="T42" fmla="*/ 608 w 1728"/>
                      <a:gd name="T43" fmla="*/ 1920 h 1920"/>
                      <a:gd name="T44" fmla="*/ 1120 w 1728"/>
                      <a:gd name="T45" fmla="*/ 1920 h 1920"/>
                      <a:gd name="T46" fmla="*/ 1277 w 1728"/>
                      <a:gd name="T47" fmla="*/ 1791 h 1920"/>
                      <a:gd name="T48" fmla="*/ 1728 w 1728"/>
                      <a:gd name="T49" fmla="*/ 1312 h 1920"/>
                      <a:gd name="T50" fmla="*/ 1696 w 1728"/>
                      <a:gd name="T51" fmla="*/ 1280 h 1920"/>
                      <a:gd name="T52" fmla="*/ 1280 w 1728"/>
                      <a:gd name="T53" fmla="*/ 1280 h 1920"/>
                      <a:gd name="T54" fmla="*/ 1280 w 1728"/>
                      <a:gd name="T55" fmla="*/ 1214 h 1920"/>
                      <a:gd name="T56" fmla="*/ 1728 w 1728"/>
                      <a:gd name="T57" fmla="*/ 736 h 1920"/>
                      <a:gd name="T58" fmla="*/ 1663 w 1728"/>
                      <a:gd name="T59" fmla="*/ 768 h 1920"/>
                      <a:gd name="T60" fmla="*/ 1280 w 1728"/>
                      <a:gd name="T61" fmla="*/ 1151 h 1920"/>
                      <a:gd name="T62" fmla="*/ 1280 w 1728"/>
                      <a:gd name="T63" fmla="*/ 768 h 1920"/>
                      <a:gd name="T64" fmla="*/ 1663 w 1728"/>
                      <a:gd name="T65" fmla="*/ 768 h 1920"/>
                      <a:gd name="T66" fmla="*/ 1280 w 1728"/>
                      <a:gd name="T67" fmla="*/ 575 h 1920"/>
                      <a:gd name="T68" fmla="*/ 1280 w 1728"/>
                      <a:gd name="T69" fmla="*/ 192 h 1920"/>
                      <a:gd name="T70" fmla="*/ 1663 w 1728"/>
                      <a:gd name="T71" fmla="*/ 192 h 1920"/>
                      <a:gd name="T72" fmla="*/ 1280 w 1728"/>
                      <a:gd name="T73" fmla="*/ 575 h 1920"/>
                      <a:gd name="T74" fmla="*/ 65 w 1728"/>
                      <a:gd name="T75" fmla="*/ 192 h 1920"/>
                      <a:gd name="T76" fmla="*/ 448 w 1728"/>
                      <a:gd name="T77" fmla="*/ 192 h 1920"/>
                      <a:gd name="T78" fmla="*/ 448 w 1728"/>
                      <a:gd name="T79" fmla="*/ 575 h 1920"/>
                      <a:gd name="T80" fmla="*/ 65 w 1728"/>
                      <a:gd name="T81" fmla="*/ 192 h 1920"/>
                      <a:gd name="T82" fmla="*/ 65 w 1728"/>
                      <a:gd name="T83" fmla="*/ 768 h 1920"/>
                      <a:gd name="T84" fmla="*/ 448 w 1728"/>
                      <a:gd name="T85" fmla="*/ 768 h 1920"/>
                      <a:gd name="T86" fmla="*/ 448 w 1728"/>
                      <a:gd name="T87" fmla="*/ 1151 h 1920"/>
                      <a:gd name="T88" fmla="*/ 65 w 1728"/>
                      <a:gd name="T89" fmla="*/ 768 h 1920"/>
                      <a:gd name="T90" fmla="*/ 65 w 1728"/>
                      <a:gd name="T91" fmla="*/ 1344 h 1920"/>
                      <a:gd name="T92" fmla="*/ 448 w 1728"/>
                      <a:gd name="T93" fmla="*/ 1344 h 1920"/>
                      <a:gd name="T94" fmla="*/ 448 w 1728"/>
                      <a:gd name="T95" fmla="*/ 1727 h 1920"/>
                      <a:gd name="T96" fmla="*/ 65 w 1728"/>
                      <a:gd name="T97" fmla="*/ 1344 h 1920"/>
                      <a:gd name="T98" fmla="*/ 1120 w 1728"/>
                      <a:gd name="T99" fmla="*/ 1856 h 1920"/>
                      <a:gd name="T100" fmla="*/ 608 w 1728"/>
                      <a:gd name="T101" fmla="*/ 1856 h 1920"/>
                      <a:gd name="T102" fmla="*/ 512 w 1728"/>
                      <a:gd name="T103" fmla="*/ 1760 h 1920"/>
                      <a:gd name="T104" fmla="*/ 512 w 1728"/>
                      <a:gd name="T105" fmla="*/ 160 h 1920"/>
                      <a:gd name="T106" fmla="*/ 608 w 1728"/>
                      <a:gd name="T107" fmla="*/ 64 h 1920"/>
                      <a:gd name="T108" fmla="*/ 1120 w 1728"/>
                      <a:gd name="T109" fmla="*/ 64 h 1920"/>
                      <a:gd name="T110" fmla="*/ 1216 w 1728"/>
                      <a:gd name="T111" fmla="*/ 160 h 1920"/>
                      <a:gd name="T112" fmla="*/ 1216 w 1728"/>
                      <a:gd name="T113" fmla="*/ 1760 h 1920"/>
                      <a:gd name="T114" fmla="*/ 1120 w 1728"/>
                      <a:gd name="T115" fmla="*/ 1856 h 1920"/>
                      <a:gd name="T116" fmla="*/ 1663 w 1728"/>
                      <a:gd name="T117" fmla="*/ 1344 h 1920"/>
                      <a:gd name="T118" fmla="*/ 1280 w 1728"/>
                      <a:gd name="T119" fmla="*/ 1727 h 1920"/>
                      <a:gd name="T120" fmla="*/ 1280 w 1728"/>
                      <a:gd name="T121" fmla="*/ 1344 h 1920"/>
                      <a:gd name="T122" fmla="*/ 1663 w 1728"/>
                      <a:gd name="T123" fmla="*/ 1344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8" h="1920">
                        <a:moveTo>
                          <a:pt x="1728" y="736"/>
                        </a:moveTo>
                        <a:cubicBezTo>
                          <a:pt x="1728" y="718"/>
                          <a:pt x="1714" y="704"/>
                          <a:pt x="1696" y="704"/>
                        </a:cubicBezTo>
                        <a:cubicBezTo>
                          <a:pt x="1280" y="704"/>
                          <a:pt x="1280" y="704"/>
                          <a:pt x="1280" y="704"/>
                        </a:cubicBezTo>
                        <a:cubicBezTo>
                          <a:pt x="1280" y="638"/>
                          <a:pt x="1280" y="638"/>
                          <a:pt x="1280" y="638"/>
                        </a:cubicBezTo>
                        <a:cubicBezTo>
                          <a:pt x="1532" y="621"/>
                          <a:pt x="1728" y="412"/>
                          <a:pt x="1728" y="160"/>
                        </a:cubicBezTo>
                        <a:cubicBezTo>
                          <a:pt x="1728" y="142"/>
                          <a:pt x="1714" y="128"/>
                          <a:pt x="1696" y="128"/>
                        </a:cubicBezTo>
                        <a:cubicBezTo>
                          <a:pt x="1277" y="128"/>
                          <a:pt x="1277" y="128"/>
                          <a:pt x="1277" y="128"/>
                        </a:cubicBezTo>
                        <a:cubicBezTo>
                          <a:pt x="1261" y="54"/>
                          <a:pt x="1196" y="0"/>
                          <a:pt x="1120" y="0"/>
                        </a:cubicBezTo>
                        <a:cubicBezTo>
                          <a:pt x="608" y="0"/>
                          <a:pt x="608" y="0"/>
                          <a:pt x="608" y="0"/>
                        </a:cubicBezTo>
                        <a:cubicBezTo>
                          <a:pt x="532" y="0"/>
                          <a:pt x="467" y="54"/>
                          <a:pt x="451" y="128"/>
                        </a:cubicBezTo>
                        <a:cubicBezTo>
                          <a:pt x="32" y="128"/>
                          <a:pt x="32" y="128"/>
                          <a:pt x="32" y="128"/>
                        </a:cubicBezTo>
                        <a:cubicBezTo>
                          <a:pt x="14" y="128"/>
                          <a:pt x="0" y="142"/>
                          <a:pt x="0" y="160"/>
                        </a:cubicBezTo>
                        <a:cubicBezTo>
                          <a:pt x="0" y="412"/>
                          <a:pt x="196" y="621"/>
                          <a:pt x="448" y="638"/>
                        </a:cubicBezTo>
                        <a:cubicBezTo>
                          <a:pt x="448" y="704"/>
                          <a:pt x="448" y="704"/>
                          <a:pt x="448" y="704"/>
                        </a:cubicBezTo>
                        <a:cubicBezTo>
                          <a:pt x="32" y="704"/>
                          <a:pt x="32" y="704"/>
                          <a:pt x="32" y="704"/>
                        </a:cubicBezTo>
                        <a:cubicBezTo>
                          <a:pt x="14" y="704"/>
                          <a:pt x="0" y="718"/>
                          <a:pt x="0" y="736"/>
                        </a:cubicBezTo>
                        <a:cubicBezTo>
                          <a:pt x="0" y="988"/>
                          <a:pt x="196" y="1197"/>
                          <a:pt x="448" y="1214"/>
                        </a:cubicBezTo>
                        <a:cubicBezTo>
                          <a:pt x="448" y="1280"/>
                          <a:pt x="448" y="1280"/>
                          <a:pt x="448" y="1280"/>
                        </a:cubicBezTo>
                        <a:cubicBezTo>
                          <a:pt x="32" y="1280"/>
                          <a:pt x="32" y="1280"/>
                          <a:pt x="32" y="1280"/>
                        </a:cubicBezTo>
                        <a:cubicBezTo>
                          <a:pt x="14" y="1280"/>
                          <a:pt x="0" y="1294"/>
                          <a:pt x="0" y="1312"/>
                        </a:cubicBezTo>
                        <a:cubicBezTo>
                          <a:pt x="0" y="1566"/>
                          <a:pt x="198" y="1775"/>
                          <a:pt x="451" y="1791"/>
                        </a:cubicBezTo>
                        <a:cubicBezTo>
                          <a:pt x="466" y="1866"/>
                          <a:pt x="532" y="1920"/>
                          <a:pt x="608" y="1920"/>
                        </a:cubicBezTo>
                        <a:cubicBezTo>
                          <a:pt x="1120" y="1920"/>
                          <a:pt x="1120" y="1920"/>
                          <a:pt x="1120" y="1920"/>
                        </a:cubicBezTo>
                        <a:cubicBezTo>
                          <a:pt x="1196" y="1920"/>
                          <a:pt x="1262" y="1866"/>
                          <a:pt x="1277" y="1791"/>
                        </a:cubicBezTo>
                        <a:cubicBezTo>
                          <a:pt x="1530" y="1775"/>
                          <a:pt x="1728" y="1566"/>
                          <a:pt x="1728" y="1312"/>
                        </a:cubicBezTo>
                        <a:cubicBezTo>
                          <a:pt x="1728" y="1294"/>
                          <a:pt x="1714" y="1280"/>
                          <a:pt x="1696" y="1280"/>
                        </a:cubicBezTo>
                        <a:cubicBezTo>
                          <a:pt x="1280" y="1280"/>
                          <a:pt x="1280" y="1280"/>
                          <a:pt x="1280" y="1280"/>
                        </a:cubicBezTo>
                        <a:cubicBezTo>
                          <a:pt x="1280" y="1214"/>
                          <a:pt x="1280" y="1214"/>
                          <a:pt x="1280" y="1214"/>
                        </a:cubicBezTo>
                        <a:cubicBezTo>
                          <a:pt x="1532" y="1197"/>
                          <a:pt x="1728" y="988"/>
                          <a:pt x="1728" y="736"/>
                        </a:cubicBezTo>
                        <a:close/>
                        <a:moveTo>
                          <a:pt x="1663" y="768"/>
                        </a:moveTo>
                        <a:cubicBezTo>
                          <a:pt x="1647" y="972"/>
                          <a:pt x="1484" y="1135"/>
                          <a:pt x="1280" y="1151"/>
                        </a:cubicBezTo>
                        <a:cubicBezTo>
                          <a:pt x="1280" y="768"/>
                          <a:pt x="1280" y="768"/>
                          <a:pt x="1280" y="768"/>
                        </a:cubicBezTo>
                        <a:lnTo>
                          <a:pt x="1663" y="768"/>
                        </a:lnTo>
                        <a:close/>
                        <a:moveTo>
                          <a:pt x="1280" y="575"/>
                        </a:moveTo>
                        <a:cubicBezTo>
                          <a:pt x="1280" y="192"/>
                          <a:pt x="1280" y="192"/>
                          <a:pt x="1280" y="192"/>
                        </a:cubicBezTo>
                        <a:cubicBezTo>
                          <a:pt x="1663" y="192"/>
                          <a:pt x="1663" y="192"/>
                          <a:pt x="1663" y="192"/>
                        </a:cubicBezTo>
                        <a:cubicBezTo>
                          <a:pt x="1647" y="396"/>
                          <a:pt x="1484" y="559"/>
                          <a:pt x="1280" y="575"/>
                        </a:cubicBezTo>
                        <a:close/>
                        <a:moveTo>
                          <a:pt x="65" y="192"/>
                        </a:moveTo>
                        <a:cubicBezTo>
                          <a:pt x="448" y="192"/>
                          <a:pt x="448" y="192"/>
                          <a:pt x="448" y="192"/>
                        </a:cubicBezTo>
                        <a:cubicBezTo>
                          <a:pt x="448" y="575"/>
                          <a:pt x="448" y="575"/>
                          <a:pt x="448" y="575"/>
                        </a:cubicBezTo>
                        <a:cubicBezTo>
                          <a:pt x="244" y="559"/>
                          <a:pt x="81" y="396"/>
                          <a:pt x="65" y="192"/>
                        </a:cubicBezTo>
                        <a:close/>
                        <a:moveTo>
                          <a:pt x="65" y="768"/>
                        </a:moveTo>
                        <a:cubicBezTo>
                          <a:pt x="448" y="768"/>
                          <a:pt x="448" y="768"/>
                          <a:pt x="448" y="768"/>
                        </a:cubicBezTo>
                        <a:cubicBezTo>
                          <a:pt x="448" y="1151"/>
                          <a:pt x="448" y="1151"/>
                          <a:pt x="448" y="1151"/>
                        </a:cubicBezTo>
                        <a:cubicBezTo>
                          <a:pt x="244" y="1135"/>
                          <a:pt x="81" y="972"/>
                          <a:pt x="65" y="768"/>
                        </a:cubicBezTo>
                        <a:close/>
                        <a:moveTo>
                          <a:pt x="65" y="1344"/>
                        </a:moveTo>
                        <a:cubicBezTo>
                          <a:pt x="448" y="1344"/>
                          <a:pt x="448" y="1344"/>
                          <a:pt x="448" y="1344"/>
                        </a:cubicBezTo>
                        <a:cubicBezTo>
                          <a:pt x="448" y="1727"/>
                          <a:pt x="448" y="1727"/>
                          <a:pt x="448" y="1727"/>
                        </a:cubicBezTo>
                        <a:cubicBezTo>
                          <a:pt x="244" y="1711"/>
                          <a:pt x="81" y="1548"/>
                          <a:pt x="65" y="1344"/>
                        </a:cubicBezTo>
                        <a:close/>
                        <a:moveTo>
                          <a:pt x="1120" y="1856"/>
                        </a:moveTo>
                        <a:cubicBezTo>
                          <a:pt x="608" y="1856"/>
                          <a:pt x="608" y="1856"/>
                          <a:pt x="608" y="1856"/>
                        </a:cubicBezTo>
                        <a:cubicBezTo>
                          <a:pt x="555" y="1856"/>
                          <a:pt x="512" y="1813"/>
                          <a:pt x="512" y="1760"/>
                        </a:cubicBezTo>
                        <a:cubicBezTo>
                          <a:pt x="512" y="160"/>
                          <a:pt x="512" y="160"/>
                          <a:pt x="512" y="160"/>
                        </a:cubicBezTo>
                        <a:cubicBezTo>
                          <a:pt x="512" y="107"/>
                          <a:pt x="555" y="64"/>
                          <a:pt x="608" y="64"/>
                        </a:cubicBezTo>
                        <a:cubicBezTo>
                          <a:pt x="1120" y="64"/>
                          <a:pt x="1120" y="64"/>
                          <a:pt x="1120" y="64"/>
                        </a:cubicBezTo>
                        <a:cubicBezTo>
                          <a:pt x="1173" y="64"/>
                          <a:pt x="1216" y="107"/>
                          <a:pt x="1216" y="160"/>
                        </a:cubicBezTo>
                        <a:cubicBezTo>
                          <a:pt x="1216" y="1760"/>
                          <a:pt x="1216" y="1760"/>
                          <a:pt x="1216" y="1760"/>
                        </a:cubicBezTo>
                        <a:cubicBezTo>
                          <a:pt x="1216" y="1813"/>
                          <a:pt x="1173" y="1856"/>
                          <a:pt x="1120" y="1856"/>
                        </a:cubicBezTo>
                        <a:close/>
                        <a:moveTo>
                          <a:pt x="1663" y="1344"/>
                        </a:moveTo>
                        <a:cubicBezTo>
                          <a:pt x="1647" y="1548"/>
                          <a:pt x="1484" y="1711"/>
                          <a:pt x="1280" y="1727"/>
                        </a:cubicBezTo>
                        <a:cubicBezTo>
                          <a:pt x="1280" y="1344"/>
                          <a:pt x="1280" y="1344"/>
                          <a:pt x="1280" y="1344"/>
                        </a:cubicBezTo>
                        <a:lnTo>
                          <a:pt x="1663" y="1344"/>
                        </a:ln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273" name="Group 9">
                  <a:extLst>
                    <a:ext uri="{FF2B5EF4-FFF2-40B4-BE49-F238E27FC236}">
                      <a16:creationId xmlns:a16="http://schemas.microsoft.com/office/drawing/2014/main" id="{DDF66311-AD9A-4335-80D0-8A0652864A17}"/>
                    </a:ext>
                  </a:extLst>
                </p:cNvPr>
                <p:cNvGrpSpPr>
                  <a:grpSpLocks noChangeAspect="1"/>
                </p:cNvGrpSpPr>
                <p:nvPr/>
              </p:nvGrpSpPr>
              <p:grpSpPr bwMode="auto">
                <a:xfrm>
                  <a:off x="842756" y="3433763"/>
                  <a:ext cx="142492" cy="142492"/>
                  <a:chOff x="1260" y="2"/>
                  <a:chExt cx="3238" cy="3238"/>
                </a:xfrm>
                <a:solidFill>
                  <a:schemeClr val="tx1"/>
                </a:solidFill>
              </p:grpSpPr>
              <p:sp>
                <p:nvSpPr>
                  <p:cNvPr id="274" name="Freeform 10">
                    <a:extLst>
                      <a:ext uri="{FF2B5EF4-FFF2-40B4-BE49-F238E27FC236}">
                        <a16:creationId xmlns:a16="http://schemas.microsoft.com/office/drawing/2014/main" id="{7E281C7A-C661-43FB-BC2E-0DF447A6C3D7}"/>
                      </a:ext>
                    </a:extLst>
                  </p:cNvPr>
                  <p:cNvSpPr>
                    <a:spLocks noEditPoints="1"/>
                  </p:cNvSpPr>
                  <p:nvPr/>
                </p:nvSpPr>
                <p:spPr bwMode="auto">
                  <a:xfrm>
                    <a:off x="1260" y="2"/>
                    <a:ext cx="3238" cy="3238"/>
                  </a:xfrm>
                  <a:custGeom>
                    <a:avLst/>
                    <a:gdLst>
                      <a:gd name="T0" fmla="*/ 1718 w 2048"/>
                      <a:gd name="T1" fmla="*/ 2048 h 2048"/>
                      <a:gd name="T2" fmla="*/ 330 w 2048"/>
                      <a:gd name="T3" fmla="*/ 2048 h 2048"/>
                      <a:gd name="T4" fmla="*/ 0 w 2048"/>
                      <a:gd name="T5" fmla="*/ 1718 h 2048"/>
                      <a:gd name="T6" fmla="*/ 0 w 2048"/>
                      <a:gd name="T7" fmla="*/ 330 h 2048"/>
                      <a:gd name="T8" fmla="*/ 330 w 2048"/>
                      <a:gd name="T9" fmla="*/ 0 h 2048"/>
                      <a:gd name="T10" fmla="*/ 1718 w 2048"/>
                      <a:gd name="T11" fmla="*/ 0 h 2048"/>
                      <a:gd name="T12" fmla="*/ 2048 w 2048"/>
                      <a:gd name="T13" fmla="*/ 330 h 2048"/>
                      <a:gd name="T14" fmla="*/ 2048 w 2048"/>
                      <a:gd name="T15" fmla="*/ 1718 h 2048"/>
                      <a:gd name="T16" fmla="*/ 1718 w 2048"/>
                      <a:gd name="T17" fmla="*/ 2048 h 2048"/>
                      <a:gd name="T18" fmla="*/ 330 w 2048"/>
                      <a:gd name="T19" fmla="*/ 121 h 2048"/>
                      <a:gd name="T20" fmla="*/ 121 w 2048"/>
                      <a:gd name="T21" fmla="*/ 330 h 2048"/>
                      <a:gd name="T22" fmla="*/ 121 w 2048"/>
                      <a:gd name="T23" fmla="*/ 1718 h 2048"/>
                      <a:gd name="T24" fmla="*/ 330 w 2048"/>
                      <a:gd name="T25" fmla="*/ 1927 h 2048"/>
                      <a:gd name="T26" fmla="*/ 1718 w 2048"/>
                      <a:gd name="T27" fmla="*/ 1927 h 2048"/>
                      <a:gd name="T28" fmla="*/ 1927 w 2048"/>
                      <a:gd name="T29" fmla="*/ 1718 h 2048"/>
                      <a:gd name="T30" fmla="*/ 1927 w 2048"/>
                      <a:gd name="T31" fmla="*/ 330 h 2048"/>
                      <a:gd name="T32" fmla="*/ 1718 w 2048"/>
                      <a:gd name="T33" fmla="*/ 121 h 2048"/>
                      <a:gd name="T34" fmla="*/ 330 w 2048"/>
                      <a:gd name="T35" fmla="*/ 121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8" h="2048">
                        <a:moveTo>
                          <a:pt x="1718" y="2048"/>
                        </a:moveTo>
                        <a:cubicBezTo>
                          <a:pt x="330" y="2048"/>
                          <a:pt x="330" y="2048"/>
                          <a:pt x="330" y="2048"/>
                        </a:cubicBezTo>
                        <a:cubicBezTo>
                          <a:pt x="148" y="2048"/>
                          <a:pt x="0" y="1900"/>
                          <a:pt x="0" y="1718"/>
                        </a:cubicBezTo>
                        <a:cubicBezTo>
                          <a:pt x="0" y="330"/>
                          <a:pt x="0" y="330"/>
                          <a:pt x="0" y="330"/>
                        </a:cubicBezTo>
                        <a:cubicBezTo>
                          <a:pt x="0" y="148"/>
                          <a:pt x="148" y="0"/>
                          <a:pt x="330" y="0"/>
                        </a:cubicBezTo>
                        <a:cubicBezTo>
                          <a:pt x="1718" y="0"/>
                          <a:pt x="1718" y="0"/>
                          <a:pt x="1718" y="0"/>
                        </a:cubicBezTo>
                        <a:cubicBezTo>
                          <a:pt x="1900" y="0"/>
                          <a:pt x="2048" y="148"/>
                          <a:pt x="2048" y="330"/>
                        </a:cubicBezTo>
                        <a:cubicBezTo>
                          <a:pt x="2048" y="1718"/>
                          <a:pt x="2048" y="1718"/>
                          <a:pt x="2048" y="1718"/>
                        </a:cubicBezTo>
                        <a:cubicBezTo>
                          <a:pt x="2048" y="1900"/>
                          <a:pt x="1900" y="2048"/>
                          <a:pt x="1718" y="2048"/>
                        </a:cubicBezTo>
                        <a:close/>
                        <a:moveTo>
                          <a:pt x="330" y="121"/>
                        </a:moveTo>
                        <a:cubicBezTo>
                          <a:pt x="215" y="121"/>
                          <a:pt x="121" y="215"/>
                          <a:pt x="121" y="330"/>
                        </a:cubicBezTo>
                        <a:cubicBezTo>
                          <a:pt x="121" y="1718"/>
                          <a:pt x="121" y="1718"/>
                          <a:pt x="121" y="1718"/>
                        </a:cubicBezTo>
                        <a:cubicBezTo>
                          <a:pt x="121" y="1833"/>
                          <a:pt x="215" y="1927"/>
                          <a:pt x="330" y="1927"/>
                        </a:cubicBezTo>
                        <a:cubicBezTo>
                          <a:pt x="1718" y="1927"/>
                          <a:pt x="1718" y="1927"/>
                          <a:pt x="1718" y="1927"/>
                        </a:cubicBezTo>
                        <a:cubicBezTo>
                          <a:pt x="1833" y="1927"/>
                          <a:pt x="1927" y="1833"/>
                          <a:pt x="1927" y="1718"/>
                        </a:cubicBezTo>
                        <a:cubicBezTo>
                          <a:pt x="1927" y="330"/>
                          <a:pt x="1927" y="330"/>
                          <a:pt x="1927" y="330"/>
                        </a:cubicBezTo>
                        <a:cubicBezTo>
                          <a:pt x="1927" y="215"/>
                          <a:pt x="1833" y="121"/>
                          <a:pt x="1718" y="121"/>
                        </a:cubicBezTo>
                        <a:lnTo>
                          <a:pt x="330" y="121"/>
                        </a:lnTo>
                        <a:close/>
                      </a:path>
                    </a:pathLst>
                  </a:custGeom>
                  <a:solidFill>
                    <a:schemeClr val="tx1"/>
                  </a:solidFill>
                  <a:ln w="5715">
                    <a:solidFill>
                      <a:schemeClr val="bg1"/>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5" name="Freeform 11">
                    <a:extLst>
                      <a:ext uri="{FF2B5EF4-FFF2-40B4-BE49-F238E27FC236}">
                        <a16:creationId xmlns:a16="http://schemas.microsoft.com/office/drawing/2014/main" id="{08064CAD-87D4-40CA-B4B1-9D0EEEF8DEA9}"/>
                      </a:ext>
                    </a:extLst>
                  </p:cNvPr>
                  <p:cNvSpPr>
                    <a:spLocks noEditPoints="1"/>
                  </p:cNvSpPr>
                  <p:nvPr/>
                </p:nvSpPr>
                <p:spPr bwMode="auto">
                  <a:xfrm>
                    <a:off x="2171" y="535"/>
                    <a:ext cx="1545" cy="2172"/>
                  </a:xfrm>
                  <a:custGeom>
                    <a:avLst/>
                    <a:gdLst>
                      <a:gd name="T0" fmla="*/ 342 w 977"/>
                      <a:gd name="T1" fmla="*/ 1374 h 1374"/>
                      <a:gd name="T2" fmla="*/ 60 w 977"/>
                      <a:gd name="T3" fmla="*/ 1374 h 1374"/>
                      <a:gd name="T4" fmla="*/ 0 w 977"/>
                      <a:gd name="T5" fmla="*/ 1314 h 1374"/>
                      <a:gd name="T6" fmla="*/ 0 w 977"/>
                      <a:gd name="T7" fmla="*/ 201 h 1374"/>
                      <a:gd name="T8" fmla="*/ 201 w 977"/>
                      <a:gd name="T9" fmla="*/ 0 h 1374"/>
                      <a:gd name="T10" fmla="*/ 490 w 977"/>
                      <a:gd name="T11" fmla="*/ 0 h 1374"/>
                      <a:gd name="T12" fmla="*/ 977 w 977"/>
                      <a:gd name="T13" fmla="*/ 486 h 1374"/>
                      <a:gd name="T14" fmla="*/ 490 w 977"/>
                      <a:gd name="T15" fmla="*/ 973 h 1374"/>
                      <a:gd name="T16" fmla="*/ 403 w 977"/>
                      <a:gd name="T17" fmla="*/ 973 h 1374"/>
                      <a:gd name="T18" fmla="*/ 403 w 977"/>
                      <a:gd name="T19" fmla="*/ 1314 h 1374"/>
                      <a:gd name="T20" fmla="*/ 342 w 977"/>
                      <a:gd name="T21" fmla="*/ 1374 h 1374"/>
                      <a:gd name="T22" fmla="*/ 120 w 977"/>
                      <a:gd name="T23" fmla="*/ 1253 h 1374"/>
                      <a:gd name="T24" fmla="*/ 282 w 977"/>
                      <a:gd name="T25" fmla="*/ 1253 h 1374"/>
                      <a:gd name="T26" fmla="*/ 282 w 977"/>
                      <a:gd name="T27" fmla="*/ 913 h 1374"/>
                      <a:gd name="T28" fmla="*/ 342 w 977"/>
                      <a:gd name="T29" fmla="*/ 852 h 1374"/>
                      <a:gd name="T30" fmla="*/ 490 w 977"/>
                      <a:gd name="T31" fmla="*/ 852 h 1374"/>
                      <a:gd name="T32" fmla="*/ 856 w 977"/>
                      <a:gd name="T33" fmla="*/ 486 h 1374"/>
                      <a:gd name="T34" fmla="*/ 490 w 977"/>
                      <a:gd name="T35" fmla="*/ 121 h 1374"/>
                      <a:gd name="T36" fmla="*/ 201 w 977"/>
                      <a:gd name="T37" fmla="*/ 121 h 1374"/>
                      <a:gd name="T38" fmla="*/ 120 w 977"/>
                      <a:gd name="T39" fmla="*/ 201 h 1374"/>
                      <a:gd name="T40" fmla="*/ 120 w 977"/>
                      <a:gd name="T41" fmla="*/ 1253 h 1374"/>
                      <a:gd name="T42" fmla="*/ 490 w 977"/>
                      <a:gd name="T43" fmla="*/ 691 h 1374"/>
                      <a:gd name="T44" fmla="*/ 342 w 977"/>
                      <a:gd name="T45" fmla="*/ 691 h 1374"/>
                      <a:gd name="T46" fmla="*/ 282 w 977"/>
                      <a:gd name="T47" fmla="*/ 631 h 1374"/>
                      <a:gd name="T48" fmla="*/ 282 w 977"/>
                      <a:gd name="T49" fmla="*/ 342 h 1374"/>
                      <a:gd name="T50" fmla="*/ 342 w 977"/>
                      <a:gd name="T51" fmla="*/ 282 h 1374"/>
                      <a:gd name="T52" fmla="*/ 490 w 977"/>
                      <a:gd name="T53" fmla="*/ 282 h 1374"/>
                      <a:gd name="T54" fmla="*/ 695 w 977"/>
                      <a:gd name="T55" fmla="*/ 486 h 1374"/>
                      <a:gd name="T56" fmla="*/ 490 w 977"/>
                      <a:gd name="T57" fmla="*/ 691 h 1374"/>
                      <a:gd name="T58" fmla="*/ 403 w 977"/>
                      <a:gd name="T59" fmla="*/ 570 h 1374"/>
                      <a:gd name="T60" fmla="*/ 490 w 977"/>
                      <a:gd name="T61" fmla="*/ 570 h 1374"/>
                      <a:gd name="T62" fmla="*/ 574 w 977"/>
                      <a:gd name="T63" fmla="*/ 486 h 1374"/>
                      <a:gd name="T64" fmla="*/ 490 w 977"/>
                      <a:gd name="T65" fmla="*/ 403 h 1374"/>
                      <a:gd name="T66" fmla="*/ 403 w 977"/>
                      <a:gd name="T67" fmla="*/ 403 h 1374"/>
                      <a:gd name="T68" fmla="*/ 403 w 977"/>
                      <a:gd name="T69" fmla="*/ 570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7" h="1374">
                        <a:moveTo>
                          <a:pt x="342" y="1374"/>
                        </a:moveTo>
                        <a:cubicBezTo>
                          <a:pt x="60" y="1374"/>
                          <a:pt x="60" y="1374"/>
                          <a:pt x="60" y="1374"/>
                        </a:cubicBezTo>
                        <a:cubicBezTo>
                          <a:pt x="27" y="1374"/>
                          <a:pt x="0" y="1347"/>
                          <a:pt x="0" y="1314"/>
                        </a:cubicBezTo>
                        <a:cubicBezTo>
                          <a:pt x="0" y="201"/>
                          <a:pt x="0" y="201"/>
                          <a:pt x="0" y="201"/>
                        </a:cubicBezTo>
                        <a:cubicBezTo>
                          <a:pt x="0" y="90"/>
                          <a:pt x="90" y="0"/>
                          <a:pt x="201" y="0"/>
                        </a:cubicBezTo>
                        <a:cubicBezTo>
                          <a:pt x="490" y="0"/>
                          <a:pt x="490" y="0"/>
                          <a:pt x="490" y="0"/>
                        </a:cubicBezTo>
                        <a:cubicBezTo>
                          <a:pt x="759" y="0"/>
                          <a:pt x="977" y="218"/>
                          <a:pt x="977" y="486"/>
                        </a:cubicBezTo>
                        <a:cubicBezTo>
                          <a:pt x="977" y="755"/>
                          <a:pt x="759" y="973"/>
                          <a:pt x="490" y="973"/>
                        </a:cubicBezTo>
                        <a:cubicBezTo>
                          <a:pt x="403" y="973"/>
                          <a:pt x="403" y="973"/>
                          <a:pt x="403" y="973"/>
                        </a:cubicBezTo>
                        <a:cubicBezTo>
                          <a:pt x="403" y="1314"/>
                          <a:pt x="403" y="1314"/>
                          <a:pt x="403" y="1314"/>
                        </a:cubicBezTo>
                        <a:cubicBezTo>
                          <a:pt x="403" y="1347"/>
                          <a:pt x="376" y="1374"/>
                          <a:pt x="342" y="1374"/>
                        </a:cubicBezTo>
                        <a:close/>
                        <a:moveTo>
                          <a:pt x="120" y="1253"/>
                        </a:moveTo>
                        <a:cubicBezTo>
                          <a:pt x="282" y="1253"/>
                          <a:pt x="282" y="1253"/>
                          <a:pt x="282" y="1253"/>
                        </a:cubicBezTo>
                        <a:cubicBezTo>
                          <a:pt x="282" y="913"/>
                          <a:pt x="282" y="913"/>
                          <a:pt x="282" y="913"/>
                        </a:cubicBezTo>
                        <a:cubicBezTo>
                          <a:pt x="282" y="879"/>
                          <a:pt x="309" y="852"/>
                          <a:pt x="342" y="852"/>
                        </a:cubicBezTo>
                        <a:cubicBezTo>
                          <a:pt x="490" y="852"/>
                          <a:pt x="490" y="852"/>
                          <a:pt x="490" y="852"/>
                        </a:cubicBezTo>
                        <a:cubicBezTo>
                          <a:pt x="692" y="852"/>
                          <a:pt x="856" y="688"/>
                          <a:pt x="856" y="486"/>
                        </a:cubicBezTo>
                        <a:cubicBezTo>
                          <a:pt x="856" y="285"/>
                          <a:pt x="692" y="121"/>
                          <a:pt x="490" y="121"/>
                        </a:cubicBezTo>
                        <a:cubicBezTo>
                          <a:pt x="201" y="121"/>
                          <a:pt x="201" y="121"/>
                          <a:pt x="201" y="121"/>
                        </a:cubicBezTo>
                        <a:cubicBezTo>
                          <a:pt x="157" y="121"/>
                          <a:pt x="120" y="157"/>
                          <a:pt x="120" y="201"/>
                        </a:cubicBezTo>
                        <a:lnTo>
                          <a:pt x="120" y="1253"/>
                        </a:lnTo>
                        <a:close/>
                        <a:moveTo>
                          <a:pt x="490" y="691"/>
                        </a:moveTo>
                        <a:cubicBezTo>
                          <a:pt x="342" y="691"/>
                          <a:pt x="342" y="691"/>
                          <a:pt x="342" y="691"/>
                        </a:cubicBezTo>
                        <a:cubicBezTo>
                          <a:pt x="309" y="691"/>
                          <a:pt x="282" y="664"/>
                          <a:pt x="282" y="631"/>
                        </a:cubicBezTo>
                        <a:cubicBezTo>
                          <a:pt x="282" y="342"/>
                          <a:pt x="282" y="342"/>
                          <a:pt x="282" y="342"/>
                        </a:cubicBezTo>
                        <a:cubicBezTo>
                          <a:pt x="282" y="309"/>
                          <a:pt x="309" y="282"/>
                          <a:pt x="342" y="282"/>
                        </a:cubicBezTo>
                        <a:cubicBezTo>
                          <a:pt x="490" y="282"/>
                          <a:pt x="490" y="282"/>
                          <a:pt x="490" y="282"/>
                        </a:cubicBezTo>
                        <a:cubicBezTo>
                          <a:pt x="603" y="282"/>
                          <a:pt x="695" y="374"/>
                          <a:pt x="695" y="486"/>
                        </a:cubicBezTo>
                        <a:cubicBezTo>
                          <a:pt x="695" y="599"/>
                          <a:pt x="603" y="691"/>
                          <a:pt x="490" y="691"/>
                        </a:cubicBezTo>
                        <a:close/>
                        <a:moveTo>
                          <a:pt x="403" y="570"/>
                        </a:moveTo>
                        <a:cubicBezTo>
                          <a:pt x="490" y="570"/>
                          <a:pt x="490" y="570"/>
                          <a:pt x="490" y="570"/>
                        </a:cubicBezTo>
                        <a:cubicBezTo>
                          <a:pt x="536" y="570"/>
                          <a:pt x="574" y="533"/>
                          <a:pt x="574" y="486"/>
                        </a:cubicBezTo>
                        <a:cubicBezTo>
                          <a:pt x="574" y="440"/>
                          <a:pt x="536" y="403"/>
                          <a:pt x="490" y="403"/>
                        </a:cubicBezTo>
                        <a:cubicBezTo>
                          <a:pt x="403" y="403"/>
                          <a:pt x="403" y="403"/>
                          <a:pt x="403" y="403"/>
                        </a:cubicBezTo>
                        <a:lnTo>
                          <a:pt x="403" y="570"/>
                        </a:lnTo>
                        <a:close/>
                      </a:path>
                    </a:pathLst>
                  </a:custGeom>
                  <a:grpFill/>
                  <a:ln w="5715">
                    <a:solidFill>
                      <a:schemeClr val="bg1"/>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grpSp>
            <p:nvGrpSpPr>
              <p:cNvPr id="264" name="Group 11">
                <a:extLst>
                  <a:ext uri="{FF2B5EF4-FFF2-40B4-BE49-F238E27FC236}">
                    <a16:creationId xmlns:a16="http://schemas.microsoft.com/office/drawing/2014/main" id="{BAFF46F2-4D1F-4FF3-A097-A575B869F26E}"/>
                  </a:ext>
                </a:extLst>
              </p:cNvPr>
              <p:cNvGrpSpPr/>
              <p:nvPr/>
            </p:nvGrpSpPr>
            <p:grpSpPr>
              <a:xfrm>
                <a:off x="656404" y="2804913"/>
                <a:ext cx="319768" cy="112333"/>
                <a:chOff x="656404" y="2731238"/>
                <a:chExt cx="319768" cy="112333"/>
              </a:xfrm>
            </p:grpSpPr>
            <p:grpSp>
              <p:nvGrpSpPr>
                <p:cNvPr id="265" name="Group 16">
                  <a:extLst>
                    <a:ext uri="{FF2B5EF4-FFF2-40B4-BE49-F238E27FC236}">
                      <a16:creationId xmlns:a16="http://schemas.microsoft.com/office/drawing/2014/main" id="{AFE828AA-A42D-484C-8EC1-A88881C35B72}"/>
                    </a:ext>
                  </a:extLst>
                </p:cNvPr>
                <p:cNvGrpSpPr>
                  <a:grpSpLocks noChangeAspect="1"/>
                </p:cNvGrpSpPr>
                <p:nvPr/>
              </p:nvGrpSpPr>
              <p:grpSpPr bwMode="auto">
                <a:xfrm>
                  <a:off x="818478" y="2740207"/>
                  <a:ext cx="157694" cy="100414"/>
                  <a:chOff x="854" y="1091"/>
                  <a:chExt cx="1594" cy="1015"/>
                </a:xfrm>
                <a:solidFill>
                  <a:schemeClr val="tx1"/>
                </a:solidFill>
              </p:grpSpPr>
              <p:sp>
                <p:nvSpPr>
                  <p:cNvPr id="269" name="Freeform 17">
                    <a:extLst>
                      <a:ext uri="{FF2B5EF4-FFF2-40B4-BE49-F238E27FC236}">
                        <a16:creationId xmlns:a16="http://schemas.microsoft.com/office/drawing/2014/main" id="{6A9EC243-B61D-4B27-A426-EABDCDFCE9C9}"/>
                      </a:ext>
                    </a:extLst>
                  </p:cNvPr>
                  <p:cNvSpPr>
                    <a:spLocks noEditPoints="1"/>
                  </p:cNvSpPr>
                  <p:nvPr/>
                </p:nvSpPr>
                <p:spPr bwMode="auto">
                  <a:xfrm>
                    <a:off x="854" y="1518"/>
                    <a:ext cx="582" cy="588"/>
                  </a:xfrm>
                  <a:custGeom>
                    <a:avLst/>
                    <a:gdLst>
                      <a:gd name="T0" fmla="*/ 31 w 62"/>
                      <a:gd name="T1" fmla="*/ 0 h 62"/>
                      <a:gd name="T2" fmla="*/ 0 w 62"/>
                      <a:gd name="T3" fmla="*/ 31 h 62"/>
                      <a:gd name="T4" fmla="*/ 31 w 62"/>
                      <a:gd name="T5" fmla="*/ 62 h 62"/>
                      <a:gd name="T6" fmla="*/ 62 w 62"/>
                      <a:gd name="T7" fmla="*/ 31 h 62"/>
                      <a:gd name="T8" fmla="*/ 31 w 62"/>
                      <a:gd name="T9" fmla="*/ 0 h 62"/>
                      <a:gd name="T10" fmla="*/ 31 w 62"/>
                      <a:gd name="T11" fmla="*/ 54 h 62"/>
                      <a:gd name="T12" fmla="*/ 8 w 62"/>
                      <a:gd name="T13" fmla="*/ 31 h 62"/>
                      <a:gd name="T14" fmla="*/ 31 w 62"/>
                      <a:gd name="T15" fmla="*/ 8 h 62"/>
                      <a:gd name="T16" fmla="*/ 54 w 62"/>
                      <a:gd name="T17" fmla="*/ 31 h 62"/>
                      <a:gd name="T18" fmla="*/ 31 w 62"/>
                      <a:gd name="T19"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14" y="0"/>
                          <a:pt x="0" y="14"/>
                          <a:pt x="0" y="31"/>
                        </a:cubicBezTo>
                        <a:cubicBezTo>
                          <a:pt x="0" y="48"/>
                          <a:pt x="14" y="62"/>
                          <a:pt x="31" y="62"/>
                        </a:cubicBezTo>
                        <a:cubicBezTo>
                          <a:pt x="48" y="62"/>
                          <a:pt x="62" y="48"/>
                          <a:pt x="62" y="31"/>
                        </a:cubicBezTo>
                        <a:cubicBezTo>
                          <a:pt x="62" y="14"/>
                          <a:pt x="48" y="0"/>
                          <a:pt x="31" y="0"/>
                        </a:cubicBezTo>
                        <a:close/>
                        <a:moveTo>
                          <a:pt x="31" y="54"/>
                        </a:moveTo>
                        <a:cubicBezTo>
                          <a:pt x="19" y="54"/>
                          <a:pt x="8" y="43"/>
                          <a:pt x="8" y="31"/>
                        </a:cubicBezTo>
                        <a:cubicBezTo>
                          <a:pt x="8" y="19"/>
                          <a:pt x="19" y="8"/>
                          <a:pt x="31" y="8"/>
                        </a:cubicBezTo>
                        <a:cubicBezTo>
                          <a:pt x="43" y="8"/>
                          <a:pt x="54" y="19"/>
                          <a:pt x="54" y="31"/>
                        </a:cubicBezTo>
                        <a:cubicBezTo>
                          <a:pt x="54" y="43"/>
                          <a:pt x="43" y="54"/>
                          <a:pt x="31" y="54"/>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0" name="Freeform 18">
                    <a:extLst>
                      <a:ext uri="{FF2B5EF4-FFF2-40B4-BE49-F238E27FC236}">
                        <a16:creationId xmlns:a16="http://schemas.microsoft.com/office/drawing/2014/main" id="{84114B96-FF1F-41F5-8980-84C314728871}"/>
                      </a:ext>
                    </a:extLst>
                  </p:cNvPr>
                  <p:cNvSpPr>
                    <a:spLocks noEditPoints="1"/>
                  </p:cNvSpPr>
                  <p:nvPr/>
                </p:nvSpPr>
                <p:spPr bwMode="auto">
                  <a:xfrm>
                    <a:off x="1304" y="1091"/>
                    <a:ext cx="1144" cy="1015"/>
                  </a:xfrm>
                  <a:custGeom>
                    <a:avLst/>
                    <a:gdLst>
                      <a:gd name="T0" fmla="*/ 92 w 122"/>
                      <a:gd name="T1" fmla="*/ 45 h 107"/>
                      <a:gd name="T2" fmla="*/ 90 w 122"/>
                      <a:gd name="T3" fmla="*/ 46 h 107"/>
                      <a:gd name="T4" fmla="*/ 74 w 122"/>
                      <a:gd name="T5" fmla="*/ 0 h 107"/>
                      <a:gd name="T6" fmla="*/ 51 w 122"/>
                      <a:gd name="T7" fmla="*/ 0 h 107"/>
                      <a:gd name="T8" fmla="*/ 51 w 122"/>
                      <a:gd name="T9" fmla="*/ 8 h 107"/>
                      <a:gd name="T10" fmla="*/ 69 w 122"/>
                      <a:gd name="T11" fmla="*/ 8 h 107"/>
                      <a:gd name="T12" fmla="*/ 75 w 122"/>
                      <a:gd name="T13" fmla="*/ 25 h 107"/>
                      <a:gd name="T14" fmla="*/ 20 w 122"/>
                      <a:gd name="T15" fmla="*/ 46 h 107"/>
                      <a:gd name="T16" fmla="*/ 19 w 122"/>
                      <a:gd name="T17" fmla="*/ 46 h 107"/>
                      <a:gd name="T18" fmla="*/ 18 w 122"/>
                      <a:gd name="T19" fmla="*/ 45 h 107"/>
                      <a:gd name="T20" fmla="*/ 9 w 122"/>
                      <a:gd name="T21" fmla="*/ 24 h 107"/>
                      <a:gd name="T22" fmla="*/ 0 w 122"/>
                      <a:gd name="T23" fmla="*/ 24 h 107"/>
                      <a:gd name="T24" fmla="*/ 10 w 122"/>
                      <a:gd name="T25" fmla="*/ 48 h 107"/>
                      <a:gd name="T26" fmla="*/ 15 w 122"/>
                      <a:gd name="T27" fmla="*/ 53 h 107"/>
                      <a:gd name="T28" fmla="*/ 20 w 122"/>
                      <a:gd name="T29" fmla="*/ 54 h 107"/>
                      <a:gd name="T30" fmla="*/ 23 w 122"/>
                      <a:gd name="T31" fmla="*/ 54 h 107"/>
                      <a:gd name="T32" fmla="*/ 77 w 122"/>
                      <a:gd name="T33" fmla="*/ 33 h 107"/>
                      <a:gd name="T34" fmla="*/ 82 w 122"/>
                      <a:gd name="T35" fmla="*/ 47 h 107"/>
                      <a:gd name="T36" fmla="*/ 61 w 122"/>
                      <a:gd name="T37" fmla="*/ 76 h 107"/>
                      <a:gd name="T38" fmla="*/ 92 w 122"/>
                      <a:gd name="T39" fmla="*/ 107 h 107"/>
                      <a:gd name="T40" fmla="*/ 122 w 122"/>
                      <a:gd name="T41" fmla="*/ 76 h 107"/>
                      <a:gd name="T42" fmla="*/ 92 w 122"/>
                      <a:gd name="T43" fmla="*/ 45 h 107"/>
                      <a:gd name="T44" fmla="*/ 92 w 122"/>
                      <a:gd name="T45" fmla="*/ 99 h 107"/>
                      <a:gd name="T46" fmla="*/ 69 w 122"/>
                      <a:gd name="T47" fmla="*/ 76 h 107"/>
                      <a:gd name="T48" fmla="*/ 92 w 122"/>
                      <a:gd name="T49" fmla="*/ 53 h 107"/>
                      <a:gd name="T50" fmla="*/ 114 w 122"/>
                      <a:gd name="T51" fmla="*/ 76 h 107"/>
                      <a:gd name="T52" fmla="*/ 92 w 122"/>
                      <a:gd name="T53" fmla="*/ 9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 h="107">
                        <a:moveTo>
                          <a:pt x="92" y="45"/>
                        </a:moveTo>
                        <a:cubicBezTo>
                          <a:pt x="91" y="45"/>
                          <a:pt x="91" y="45"/>
                          <a:pt x="90" y="46"/>
                        </a:cubicBezTo>
                        <a:cubicBezTo>
                          <a:pt x="74" y="0"/>
                          <a:pt x="74" y="0"/>
                          <a:pt x="74" y="0"/>
                        </a:cubicBezTo>
                        <a:cubicBezTo>
                          <a:pt x="51" y="0"/>
                          <a:pt x="51" y="0"/>
                          <a:pt x="51" y="0"/>
                        </a:cubicBezTo>
                        <a:cubicBezTo>
                          <a:pt x="51" y="8"/>
                          <a:pt x="51" y="8"/>
                          <a:pt x="51" y="8"/>
                        </a:cubicBezTo>
                        <a:cubicBezTo>
                          <a:pt x="69" y="8"/>
                          <a:pt x="69" y="8"/>
                          <a:pt x="69" y="8"/>
                        </a:cubicBezTo>
                        <a:cubicBezTo>
                          <a:pt x="75" y="25"/>
                          <a:pt x="75" y="25"/>
                          <a:pt x="75" y="25"/>
                        </a:cubicBezTo>
                        <a:cubicBezTo>
                          <a:pt x="20" y="46"/>
                          <a:pt x="20" y="46"/>
                          <a:pt x="20" y="46"/>
                        </a:cubicBezTo>
                        <a:cubicBezTo>
                          <a:pt x="20" y="46"/>
                          <a:pt x="19" y="46"/>
                          <a:pt x="19" y="46"/>
                        </a:cubicBezTo>
                        <a:cubicBezTo>
                          <a:pt x="18" y="46"/>
                          <a:pt x="18" y="46"/>
                          <a:pt x="18" y="45"/>
                        </a:cubicBezTo>
                        <a:cubicBezTo>
                          <a:pt x="9" y="24"/>
                          <a:pt x="9" y="24"/>
                          <a:pt x="9" y="24"/>
                        </a:cubicBezTo>
                        <a:cubicBezTo>
                          <a:pt x="0" y="24"/>
                          <a:pt x="0" y="24"/>
                          <a:pt x="0" y="24"/>
                        </a:cubicBezTo>
                        <a:cubicBezTo>
                          <a:pt x="10" y="48"/>
                          <a:pt x="10" y="48"/>
                          <a:pt x="10" y="48"/>
                        </a:cubicBezTo>
                        <a:cubicBezTo>
                          <a:pt x="11" y="50"/>
                          <a:pt x="13" y="52"/>
                          <a:pt x="15" y="53"/>
                        </a:cubicBezTo>
                        <a:cubicBezTo>
                          <a:pt x="17" y="54"/>
                          <a:pt x="18" y="54"/>
                          <a:pt x="20" y="54"/>
                        </a:cubicBezTo>
                        <a:cubicBezTo>
                          <a:pt x="21" y="54"/>
                          <a:pt x="22" y="54"/>
                          <a:pt x="23" y="54"/>
                        </a:cubicBezTo>
                        <a:cubicBezTo>
                          <a:pt x="77" y="33"/>
                          <a:pt x="77" y="33"/>
                          <a:pt x="77" y="33"/>
                        </a:cubicBezTo>
                        <a:cubicBezTo>
                          <a:pt x="82" y="47"/>
                          <a:pt x="82" y="47"/>
                          <a:pt x="82" y="47"/>
                        </a:cubicBezTo>
                        <a:cubicBezTo>
                          <a:pt x="70" y="51"/>
                          <a:pt x="61" y="62"/>
                          <a:pt x="61" y="76"/>
                        </a:cubicBezTo>
                        <a:cubicBezTo>
                          <a:pt x="61" y="93"/>
                          <a:pt x="75" y="107"/>
                          <a:pt x="92" y="107"/>
                        </a:cubicBezTo>
                        <a:cubicBezTo>
                          <a:pt x="108" y="107"/>
                          <a:pt x="122" y="93"/>
                          <a:pt x="122" y="76"/>
                        </a:cubicBezTo>
                        <a:cubicBezTo>
                          <a:pt x="122" y="59"/>
                          <a:pt x="108" y="45"/>
                          <a:pt x="92" y="45"/>
                        </a:cubicBezTo>
                        <a:close/>
                        <a:moveTo>
                          <a:pt x="92" y="99"/>
                        </a:moveTo>
                        <a:cubicBezTo>
                          <a:pt x="79" y="99"/>
                          <a:pt x="69" y="88"/>
                          <a:pt x="69" y="76"/>
                        </a:cubicBezTo>
                        <a:cubicBezTo>
                          <a:pt x="69" y="64"/>
                          <a:pt x="79" y="53"/>
                          <a:pt x="92" y="53"/>
                        </a:cubicBezTo>
                        <a:cubicBezTo>
                          <a:pt x="104" y="53"/>
                          <a:pt x="114" y="64"/>
                          <a:pt x="114" y="76"/>
                        </a:cubicBezTo>
                        <a:cubicBezTo>
                          <a:pt x="114" y="88"/>
                          <a:pt x="104" y="99"/>
                          <a:pt x="92" y="99"/>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1" name="Rectangle 19">
                    <a:extLst>
                      <a:ext uri="{FF2B5EF4-FFF2-40B4-BE49-F238E27FC236}">
                        <a16:creationId xmlns:a16="http://schemas.microsoft.com/office/drawing/2014/main" id="{EC8B27D5-D161-4C0D-B986-0EE50B0E5BE0}"/>
                      </a:ext>
                    </a:extLst>
                  </p:cNvPr>
                  <p:cNvSpPr>
                    <a:spLocks noChangeArrowheads="1"/>
                  </p:cNvSpPr>
                  <p:nvPr/>
                </p:nvSpPr>
                <p:spPr bwMode="auto">
                  <a:xfrm>
                    <a:off x="1108" y="1167"/>
                    <a:ext cx="337" cy="76"/>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266" name="Group 10">
                  <a:extLst>
                    <a:ext uri="{FF2B5EF4-FFF2-40B4-BE49-F238E27FC236}">
                      <a16:creationId xmlns:a16="http://schemas.microsoft.com/office/drawing/2014/main" id="{E1F6493A-CAA8-4550-ACBD-93F7BDF22A36}"/>
                    </a:ext>
                  </a:extLst>
                </p:cNvPr>
                <p:cNvGrpSpPr/>
                <p:nvPr/>
              </p:nvGrpSpPr>
              <p:grpSpPr>
                <a:xfrm>
                  <a:off x="656404" y="2731238"/>
                  <a:ext cx="82771" cy="112333"/>
                  <a:chOff x="397046" y="2318887"/>
                  <a:chExt cx="265127" cy="359816"/>
                </a:xfrm>
                <a:noFill/>
              </p:grpSpPr>
              <p:sp>
                <p:nvSpPr>
                  <p:cNvPr id="267" name="Freihandform: Form 266">
                    <a:extLst>
                      <a:ext uri="{FF2B5EF4-FFF2-40B4-BE49-F238E27FC236}">
                        <a16:creationId xmlns:a16="http://schemas.microsoft.com/office/drawing/2014/main" id="{4BAC9D78-2624-4B3F-85EB-C18175EE9FA4}"/>
                      </a:ext>
                    </a:extLst>
                  </p:cNvPr>
                  <p:cNvSpPr/>
                  <p:nvPr/>
                </p:nvSpPr>
                <p:spPr>
                  <a:xfrm>
                    <a:off x="397046" y="2517733"/>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grpFill/>
                  <a:ln w="8255" cap="flat">
                    <a:solidFill>
                      <a:schemeClr val="tx1"/>
                    </a:solidFill>
                    <a:prstDash val="solid"/>
                    <a:miter/>
                  </a:ln>
                </p:spPr>
                <p:txBody>
                  <a:bodyPr rtlCol="0" anchor="ctr"/>
                  <a:lstStyle/>
                  <a:p>
                    <a:endParaRPr lang="de-DE"/>
                  </a:p>
                </p:txBody>
              </p:sp>
              <p:sp>
                <p:nvSpPr>
                  <p:cNvPr id="268" name="Freihandform: Form 267">
                    <a:extLst>
                      <a:ext uri="{FF2B5EF4-FFF2-40B4-BE49-F238E27FC236}">
                        <a16:creationId xmlns:a16="http://schemas.microsoft.com/office/drawing/2014/main" id="{875CBD81-3E8E-4BBD-82A5-E58D51FA0AEB}"/>
                      </a:ext>
                    </a:extLst>
                  </p:cNvPr>
                  <p:cNvSpPr/>
                  <p:nvPr/>
                </p:nvSpPr>
                <p:spPr>
                  <a:xfrm>
                    <a:off x="468063" y="2318887"/>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grpFill/>
                  <a:ln w="8255" cap="flat">
                    <a:solidFill>
                      <a:schemeClr val="tx1"/>
                    </a:solidFill>
                    <a:prstDash val="solid"/>
                    <a:miter/>
                  </a:ln>
                </p:spPr>
                <p:txBody>
                  <a:bodyPr rtlCol="0" anchor="ctr"/>
                  <a:lstStyle/>
                  <a:p>
                    <a:endParaRPr lang="de-DE"/>
                  </a:p>
                </p:txBody>
              </p:sp>
            </p:grpSp>
          </p:grpSp>
        </p:grpSp>
        <p:grpSp>
          <p:nvGrpSpPr>
            <p:cNvPr id="248" name="Group 23">
              <a:extLst>
                <a:ext uri="{FF2B5EF4-FFF2-40B4-BE49-F238E27FC236}">
                  <a16:creationId xmlns:a16="http://schemas.microsoft.com/office/drawing/2014/main" id="{B730001C-8960-4B1F-A8CE-9F5AF8829151}"/>
                </a:ext>
              </a:extLst>
            </p:cNvPr>
            <p:cNvGrpSpPr/>
            <p:nvPr/>
          </p:nvGrpSpPr>
          <p:grpSpPr>
            <a:xfrm>
              <a:off x="4196168" y="2485176"/>
              <a:ext cx="2099534" cy="898550"/>
              <a:chOff x="5606763" y="2485176"/>
              <a:chExt cx="2099534" cy="898550"/>
            </a:xfrm>
          </p:grpSpPr>
          <p:grpSp>
            <p:nvGrpSpPr>
              <p:cNvPr id="249" name="Group 20">
                <a:extLst>
                  <a:ext uri="{FF2B5EF4-FFF2-40B4-BE49-F238E27FC236}">
                    <a16:creationId xmlns:a16="http://schemas.microsoft.com/office/drawing/2014/main" id="{E5A9B9C5-BCB2-415D-8D95-967A01F8427A}"/>
                  </a:ext>
                </a:extLst>
              </p:cNvPr>
              <p:cNvGrpSpPr/>
              <p:nvPr/>
            </p:nvGrpSpPr>
            <p:grpSpPr>
              <a:xfrm>
                <a:off x="5606763" y="2485176"/>
                <a:ext cx="2099534" cy="461466"/>
                <a:chOff x="3204250" y="2710314"/>
                <a:chExt cx="2099534" cy="461466"/>
              </a:xfrm>
            </p:grpSpPr>
            <p:sp>
              <p:nvSpPr>
                <p:cNvPr id="251" name="TextBox 75">
                  <a:extLst>
                    <a:ext uri="{FF2B5EF4-FFF2-40B4-BE49-F238E27FC236}">
                      <a16:creationId xmlns:a16="http://schemas.microsoft.com/office/drawing/2014/main" id="{21ED2656-891E-4359-9901-699AD600BC21}"/>
                    </a:ext>
                  </a:extLst>
                </p:cNvPr>
                <p:cNvSpPr txBox="1"/>
                <p:nvPr/>
              </p:nvSpPr>
              <p:spPr>
                <a:xfrm>
                  <a:off x="3207139" y="2951130"/>
                  <a:ext cx="2096645" cy="220650"/>
                </a:xfrm>
                <a:prstGeom prst="rect">
                  <a:avLst/>
                </a:prstGeom>
                <a:noFill/>
              </p:spPr>
              <p:txBody>
                <a:bodyPr wrap="square" lIns="0" tIns="0" rIns="0" bIns="0" rtlCol="0">
                  <a:noAutofit/>
                </a:bodyPr>
                <a:lstStyle/>
                <a:p>
                  <a:pPr defTabSz="1217830"/>
                  <a:r>
                    <a:rPr lang="en-US" sz="1200">
                      <a:latin typeface="Fira Sans Book"/>
                    </a:rPr>
                    <a:t>Hamburg industry</a:t>
                  </a:r>
                  <a:br>
                    <a:rPr lang="en-US" sz="1200">
                      <a:latin typeface="Fira Sans Book"/>
                    </a:rPr>
                  </a:br>
                  <a:r>
                    <a:rPr lang="en-US" sz="1200">
                      <a:latin typeface="Fira Sans Book"/>
                    </a:rPr>
                    <a:t>ecosystem &amp; marketplace</a:t>
                  </a:r>
                </a:p>
              </p:txBody>
            </p:sp>
            <p:grpSp>
              <p:nvGrpSpPr>
                <p:cNvPr id="252" name="Group 17">
                  <a:extLst>
                    <a:ext uri="{FF2B5EF4-FFF2-40B4-BE49-F238E27FC236}">
                      <a16:creationId xmlns:a16="http://schemas.microsoft.com/office/drawing/2014/main" id="{ECCF7CCD-F8B7-473A-B103-C5AE5163AF5E}"/>
                    </a:ext>
                  </a:extLst>
                </p:cNvPr>
                <p:cNvGrpSpPr/>
                <p:nvPr/>
              </p:nvGrpSpPr>
              <p:grpSpPr>
                <a:xfrm>
                  <a:off x="3204250" y="2710314"/>
                  <a:ext cx="950797" cy="208528"/>
                  <a:chOff x="4854070" y="3083197"/>
                  <a:chExt cx="1487697" cy="326281"/>
                </a:xfrm>
              </p:grpSpPr>
              <p:pic>
                <p:nvPicPr>
                  <p:cNvPr id="253" name="Picture 78">
                    <a:extLst>
                      <a:ext uri="{FF2B5EF4-FFF2-40B4-BE49-F238E27FC236}">
                        <a16:creationId xmlns:a16="http://schemas.microsoft.com/office/drawing/2014/main" id="{AF641832-A18B-4A54-9206-8479EE9E62E9}"/>
                      </a:ext>
                    </a:extLst>
                  </p:cNvPr>
                  <p:cNvPicPr>
                    <a:picLocks noChangeAspect="1"/>
                  </p:cNvPicPr>
                  <p:nvPr/>
                </p:nvPicPr>
                <p:blipFill>
                  <a:blip r:embed="rId25">
                    <a:extLst>
                      <a:ext uri="{BEBA8EAE-BF5A-486C-A8C5-ECC9F3942E4B}">
                        <a14:imgProps xmlns:a14="http://schemas.microsoft.com/office/drawing/2010/main">
                          <a14:imgLayer r:embed="rId26">
                            <a14:imgEffect>
                              <a14:brightnessContrast bright="-100000"/>
                            </a14:imgEffect>
                          </a14:imgLayer>
                        </a14:imgProps>
                      </a:ext>
                    </a:extLst>
                  </a:blip>
                  <a:stretch>
                    <a:fillRect/>
                  </a:stretch>
                </p:blipFill>
                <p:spPr>
                  <a:xfrm>
                    <a:off x="4854070" y="3107317"/>
                    <a:ext cx="290729" cy="290729"/>
                  </a:xfrm>
                  <a:prstGeom prst="rect">
                    <a:avLst/>
                  </a:prstGeom>
                </p:spPr>
              </p:pic>
              <p:pic>
                <p:nvPicPr>
                  <p:cNvPr id="254" name="Picture 79">
                    <a:extLst>
                      <a:ext uri="{FF2B5EF4-FFF2-40B4-BE49-F238E27FC236}">
                        <a16:creationId xmlns:a16="http://schemas.microsoft.com/office/drawing/2014/main" id="{AE4F8474-ED3D-49D8-9F31-F944758A3D6D}"/>
                      </a:ext>
                    </a:extLst>
                  </p:cNvPr>
                  <p:cNvPicPr>
                    <a:picLocks noChangeAspect="1"/>
                  </p:cNvPicPr>
                  <p:nvPr/>
                </p:nvPicPr>
                <p:blipFill>
                  <a:blip r:embed="rId27">
                    <a:extLst>
                      <a:ext uri="{BEBA8EAE-BF5A-486C-A8C5-ECC9F3942E4B}">
                        <a14:imgProps xmlns:a14="http://schemas.microsoft.com/office/drawing/2010/main">
                          <a14:imgLayer r:embed="rId28">
                            <a14:imgEffect>
                              <a14:brightnessContrast bright="-100000"/>
                            </a14:imgEffect>
                          </a14:imgLayer>
                        </a14:imgProps>
                      </a:ext>
                    </a:extLst>
                  </a:blip>
                  <a:stretch>
                    <a:fillRect/>
                  </a:stretch>
                </p:blipFill>
                <p:spPr>
                  <a:xfrm>
                    <a:off x="6015486" y="3083197"/>
                    <a:ext cx="326281" cy="326281"/>
                  </a:xfrm>
                  <a:prstGeom prst="rect">
                    <a:avLst/>
                  </a:prstGeom>
                </p:spPr>
              </p:pic>
              <p:pic>
                <p:nvPicPr>
                  <p:cNvPr id="255" name="Picture 80">
                    <a:extLst>
                      <a:ext uri="{FF2B5EF4-FFF2-40B4-BE49-F238E27FC236}">
                        <a16:creationId xmlns:a16="http://schemas.microsoft.com/office/drawing/2014/main" id="{8B1998B1-19A8-4341-AAF0-A12940046F71}"/>
                      </a:ext>
                    </a:extLst>
                  </p:cNvPr>
                  <p:cNvPicPr>
                    <a:picLocks noChangeAspect="1"/>
                  </p:cNvPicPr>
                  <p:nvPr/>
                </p:nvPicPr>
                <p:blipFill>
                  <a:blip r:embed="rId29">
                    <a:extLst>
                      <a:ext uri="{BEBA8EAE-BF5A-486C-A8C5-ECC9F3942E4B}">
                        <a14:imgProps xmlns:a14="http://schemas.microsoft.com/office/drawing/2010/main">
                          <a14:imgLayer r:embed="rId30">
                            <a14:imgEffect>
                              <a14:brightnessContrast bright="-100000"/>
                            </a14:imgEffect>
                          </a14:imgLayer>
                        </a14:imgProps>
                      </a:ext>
                    </a:extLst>
                  </a:blip>
                  <a:stretch>
                    <a:fillRect/>
                  </a:stretch>
                </p:blipFill>
                <p:spPr>
                  <a:xfrm>
                    <a:off x="5225886" y="3295178"/>
                    <a:ext cx="746381" cy="93297"/>
                  </a:xfrm>
                  <a:prstGeom prst="rect">
                    <a:avLst/>
                  </a:prstGeom>
                </p:spPr>
              </p:pic>
              <p:pic>
                <p:nvPicPr>
                  <p:cNvPr id="256" name="Picture 81">
                    <a:extLst>
                      <a:ext uri="{FF2B5EF4-FFF2-40B4-BE49-F238E27FC236}">
                        <a16:creationId xmlns:a16="http://schemas.microsoft.com/office/drawing/2014/main" id="{4E75F2F3-CC7A-4E86-993D-820F5338363F}"/>
                      </a:ext>
                    </a:extLst>
                  </p:cNvPr>
                  <p:cNvPicPr>
                    <a:picLocks noChangeAspect="1"/>
                  </p:cNvPicPr>
                  <p:nvPr/>
                </p:nvPicPr>
                <p:blipFill>
                  <a:blip r:embed="rId31">
                    <a:extLst>
                      <a:ext uri="{BEBA8EAE-BF5A-486C-A8C5-ECC9F3942E4B}">
                        <a14:imgProps xmlns:a14="http://schemas.microsoft.com/office/drawing/2010/main">
                          <a14:imgLayer r:embed="rId32">
                            <a14:imgEffect>
                              <a14:brightnessContrast bright="-100000"/>
                            </a14:imgEffect>
                          </a14:imgLayer>
                        </a14:imgProps>
                      </a:ext>
                    </a:extLst>
                  </a:blip>
                  <a:stretch>
                    <a:fillRect/>
                  </a:stretch>
                </p:blipFill>
                <p:spPr>
                  <a:xfrm>
                    <a:off x="5219554" y="3109436"/>
                    <a:ext cx="648334" cy="153168"/>
                  </a:xfrm>
                  <a:prstGeom prst="rect">
                    <a:avLst/>
                  </a:prstGeom>
                </p:spPr>
              </p:pic>
            </p:grpSp>
          </p:grpSp>
          <p:cxnSp>
            <p:nvCxnSpPr>
              <p:cNvPr id="250" name="Straight Connector 19">
                <a:extLst>
                  <a:ext uri="{FF2B5EF4-FFF2-40B4-BE49-F238E27FC236}">
                    <a16:creationId xmlns:a16="http://schemas.microsoft.com/office/drawing/2014/main" id="{7AD808D2-98E5-481A-B064-98F28F669526}"/>
                  </a:ext>
                </a:extLst>
              </p:cNvPr>
              <p:cNvCxnSpPr>
                <a:cxnSpLocks/>
              </p:cNvCxnSpPr>
              <p:nvPr/>
            </p:nvCxnSpPr>
            <p:spPr bwMode="gray">
              <a:xfrm flipV="1">
                <a:off x="6144953" y="3162300"/>
                <a:ext cx="0" cy="221426"/>
              </a:xfrm>
              <a:prstGeom prst="line">
                <a:avLst/>
              </a:prstGeom>
              <a:noFill/>
              <a:ln w="6350">
                <a:solidFill>
                  <a:schemeClr val="accent5">
                    <a:alpha val="70000"/>
                  </a:schemeClr>
                </a:soli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3234512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223">
            <a:extLst>
              <a:ext uri="{FF2B5EF4-FFF2-40B4-BE49-F238E27FC236}">
                <a16:creationId xmlns:a16="http://schemas.microsoft.com/office/drawing/2014/main" id="{D14664B0-C6FD-4F6F-9503-30DECCA41A84}"/>
              </a:ext>
            </a:extLst>
          </p:cNvPr>
          <p:cNvGrpSpPr/>
          <p:nvPr/>
        </p:nvGrpSpPr>
        <p:grpSpPr>
          <a:xfrm>
            <a:off x="-11666878" y="1806549"/>
            <a:ext cx="11111478" cy="4191819"/>
            <a:chOff x="475652" y="1806548"/>
            <a:chExt cx="11111478" cy="4191819"/>
          </a:xfrm>
        </p:grpSpPr>
        <p:pic>
          <p:nvPicPr>
            <p:cNvPr id="124" name="Picture 8">
              <a:extLst>
                <a:ext uri="{FF2B5EF4-FFF2-40B4-BE49-F238E27FC236}">
                  <a16:creationId xmlns:a16="http://schemas.microsoft.com/office/drawing/2014/main" id="{648D89A5-B0E9-4BFC-8552-F11E3A6421EA}"/>
                </a:ext>
              </a:extLst>
            </p:cNvPr>
            <p:cNvPicPr>
              <a:picLocks noChangeAspect="1"/>
            </p:cNvPicPr>
            <p:nvPr/>
          </p:nvPicPr>
          <p:blipFill rotWithShape="1">
            <a:blip r:embed="rId3"/>
            <a:srcRect l="-259" t="58515" r="87" b="16437"/>
            <a:stretch/>
          </p:blipFill>
          <p:spPr>
            <a:xfrm>
              <a:off x="588171" y="4076089"/>
              <a:ext cx="10998959" cy="1922278"/>
            </a:xfrm>
            <a:prstGeom prst="rect">
              <a:avLst/>
            </a:prstGeom>
          </p:spPr>
        </p:pic>
        <p:grpSp>
          <p:nvGrpSpPr>
            <p:cNvPr id="125" name="Group 25">
              <a:extLst>
                <a:ext uri="{FF2B5EF4-FFF2-40B4-BE49-F238E27FC236}">
                  <a16:creationId xmlns:a16="http://schemas.microsoft.com/office/drawing/2014/main" id="{BDB4666E-8198-4417-A91B-E0F6069C135D}"/>
                </a:ext>
              </a:extLst>
            </p:cNvPr>
            <p:cNvGrpSpPr/>
            <p:nvPr/>
          </p:nvGrpSpPr>
          <p:grpSpPr>
            <a:xfrm>
              <a:off x="475652" y="1806548"/>
              <a:ext cx="6239598" cy="553998"/>
              <a:chOff x="717119" y="1655222"/>
              <a:chExt cx="6239598" cy="553998"/>
            </a:xfrm>
          </p:grpSpPr>
          <p:sp>
            <p:nvSpPr>
              <p:cNvPr id="280" name="Rectangle 49">
                <a:extLst>
                  <a:ext uri="{FF2B5EF4-FFF2-40B4-BE49-F238E27FC236}">
                    <a16:creationId xmlns:a16="http://schemas.microsoft.com/office/drawing/2014/main" id="{6EB6F821-57C6-4737-811D-31B02F591E7A}"/>
                  </a:ext>
                </a:extLst>
              </p:cNvPr>
              <p:cNvSpPr/>
              <p:nvPr/>
            </p:nvSpPr>
            <p:spPr bwMode="gray">
              <a:xfrm>
                <a:off x="717119" y="1655222"/>
                <a:ext cx="2084664" cy="55399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r" defTabSz="914400">
                  <a:spcAft>
                    <a:spcPts val="1000"/>
                  </a:spcAft>
                  <a:defRPr/>
                </a:pPr>
                <a:r>
                  <a:rPr lang="en-US" sz="3600" b="1">
                    <a:solidFill>
                      <a:schemeClr val="tx1"/>
                    </a:solidFill>
                    <a:latin typeface="+mj-lt"/>
                  </a:rPr>
                  <a:t>Hamburg</a:t>
                </a:r>
              </a:p>
            </p:txBody>
          </p:sp>
          <p:sp>
            <p:nvSpPr>
              <p:cNvPr id="281" name="Rectangle 49">
                <a:extLst>
                  <a:ext uri="{FF2B5EF4-FFF2-40B4-BE49-F238E27FC236}">
                    <a16:creationId xmlns:a16="http://schemas.microsoft.com/office/drawing/2014/main" id="{05BD276B-A2F1-4059-961E-DDC65758991E}"/>
                  </a:ext>
                </a:extLst>
              </p:cNvPr>
              <p:cNvSpPr/>
              <p:nvPr/>
            </p:nvSpPr>
            <p:spPr bwMode="gray">
              <a:xfrm>
                <a:off x="2808326" y="1733429"/>
                <a:ext cx="4148391" cy="430887"/>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0" bIns="0" rtlCol="0" anchor="t" anchorCtr="0">
                <a:spAutoFit/>
              </a:bodyPr>
              <a:lstStyle/>
              <a:p>
                <a:pPr defTabSz="914400">
                  <a:spcAft>
                    <a:spcPts val="1000"/>
                  </a:spcAft>
                  <a:defRPr/>
                </a:pPr>
                <a:r>
                  <a:rPr lang="en-US" sz="1400">
                    <a:solidFill>
                      <a:schemeClr val="tx1"/>
                    </a:solidFill>
                  </a:rPr>
                  <a:t>Share data for curbing pollution and enhancing road safety by improving traffic flow</a:t>
                </a:r>
              </a:p>
            </p:txBody>
          </p:sp>
        </p:grpSp>
        <p:sp>
          <p:nvSpPr>
            <p:cNvPr id="126" name="Oval 147">
              <a:extLst>
                <a:ext uri="{FF2B5EF4-FFF2-40B4-BE49-F238E27FC236}">
                  <a16:creationId xmlns:a16="http://schemas.microsoft.com/office/drawing/2014/main" id="{95C6D49D-591B-4982-B63E-079A976DEF92}"/>
                </a:ext>
              </a:extLst>
            </p:cNvPr>
            <p:cNvSpPr/>
            <p:nvPr/>
          </p:nvSpPr>
          <p:spPr bwMode="gray">
            <a:xfrm>
              <a:off x="4101962" y="3474720"/>
              <a:ext cx="1267071" cy="1267069"/>
            </a:xfrm>
            <a:prstGeom prst="ellipse">
              <a:avLst/>
            </a:prstGeom>
            <a:blipFill dpi="0" rotWithShape="1">
              <a:blip r:embed="rId4">
                <a:extLst>
                  <a:ext uri="{BEBA8EAE-BF5A-486C-A8C5-ECC9F3942E4B}">
                    <a14:imgProps xmlns:a14="http://schemas.microsoft.com/office/drawing/2010/main">
                      <a14:imgLayer r:embed="rId5">
                        <a14:imgEffect>
                          <a14:colorTemperature colorTemp="7200"/>
                        </a14:imgEffect>
                      </a14:imgLayer>
                    </a14:imgProps>
                  </a:ext>
                </a:extLst>
              </a:blip>
              <a:srcRect/>
              <a:stretch>
                <a:fillRect l="-67673" t="-134545" r="-64331" b="-113459"/>
              </a:stretch>
            </a:bli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61" name="Arc 18">
              <a:extLst>
                <a:ext uri="{FF2B5EF4-FFF2-40B4-BE49-F238E27FC236}">
                  <a16:creationId xmlns:a16="http://schemas.microsoft.com/office/drawing/2014/main" id="{77124A20-813F-416B-9488-2221F7E4D6A6}"/>
                </a:ext>
              </a:extLst>
            </p:cNvPr>
            <p:cNvSpPr/>
            <p:nvPr/>
          </p:nvSpPr>
          <p:spPr bwMode="gray">
            <a:xfrm>
              <a:off x="3200802" y="3290381"/>
              <a:ext cx="901976" cy="785708"/>
            </a:xfrm>
            <a:prstGeom prst="arc">
              <a:avLst>
                <a:gd name="adj1" fmla="val 12783187"/>
                <a:gd name="adj2" fmla="val 21205275"/>
              </a:avLst>
            </a:prstGeom>
            <a:noFill/>
            <a:ln w="6350">
              <a:solidFill>
                <a:schemeClr val="accent5">
                  <a:alpha val="70000"/>
                </a:schemeClr>
              </a:soli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FiraGO Book"/>
              </a:endParaRPr>
            </a:p>
          </p:txBody>
        </p:sp>
        <p:sp>
          <p:nvSpPr>
            <p:cNvPr id="164" name="Arc 18">
              <a:extLst>
                <a:ext uri="{FF2B5EF4-FFF2-40B4-BE49-F238E27FC236}">
                  <a16:creationId xmlns:a16="http://schemas.microsoft.com/office/drawing/2014/main" id="{977C7B73-D853-41B3-8B9D-75B5E1FF0EC6}"/>
                </a:ext>
              </a:extLst>
            </p:cNvPr>
            <p:cNvSpPr/>
            <p:nvPr/>
          </p:nvSpPr>
          <p:spPr bwMode="gray">
            <a:xfrm flipH="1">
              <a:off x="5360178" y="2491740"/>
              <a:ext cx="3460113" cy="2238288"/>
            </a:xfrm>
            <a:prstGeom prst="arc">
              <a:avLst>
                <a:gd name="adj1" fmla="val 13670677"/>
                <a:gd name="adj2" fmla="val 0"/>
              </a:avLst>
            </a:prstGeom>
            <a:noFill/>
            <a:ln w="6350">
              <a:solidFill>
                <a:schemeClr val="accent5">
                  <a:alpha val="70000"/>
                </a:schemeClr>
              </a:soli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latin typeface="FiraGO Book"/>
              </a:endParaRPr>
            </a:p>
          </p:txBody>
        </p:sp>
        <p:grpSp>
          <p:nvGrpSpPr>
            <p:cNvPr id="165" name="Gruppieren 244">
              <a:extLst>
                <a:ext uri="{FF2B5EF4-FFF2-40B4-BE49-F238E27FC236}">
                  <a16:creationId xmlns:a16="http://schemas.microsoft.com/office/drawing/2014/main" id="{CAA1DB00-F10B-4796-AE2F-A580FE101743}"/>
                </a:ext>
              </a:extLst>
            </p:cNvPr>
            <p:cNvGrpSpPr/>
            <p:nvPr/>
          </p:nvGrpSpPr>
          <p:grpSpPr>
            <a:xfrm>
              <a:off x="8994524" y="1945275"/>
              <a:ext cx="2579422" cy="2058712"/>
              <a:chOff x="6810195" y="1831666"/>
              <a:chExt cx="3851286" cy="3015363"/>
            </a:xfrm>
          </p:grpSpPr>
          <p:pic>
            <p:nvPicPr>
              <p:cNvPr id="278" name="Picture 90">
                <a:extLst>
                  <a:ext uri="{FF2B5EF4-FFF2-40B4-BE49-F238E27FC236}">
                    <a16:creationId xmlns:a16="http://schemas.microsoft.com/office/drawing/2014/main" id="{71DB9064-CEA9-4C0D-AE72-1CB6E4D8D32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15157" y="2139724"/>
                <a:ext cx="3252735" cy="2364843"/>
              </a:xfrm>
              <a:prstGeom prst="rect">
                <a:avLst/>
              </a:prstGeom>
            </p:spPr>
          </p:pic>
          <p:pic>
            <p:nvPicPr>
              <p:cNvPr id="279" name="Grafik 306">
                <a:extLst>
                  <a:ext uri="{FF2B5EF4-FFF2-40B4-BE49-F238E27FC236}">
                    <a16:creationId xmlns:a16="http://schemas.microsoft.com/office/drawing/2014/main" id="{4D220483-1332-46F0-94B0-6CCD6FF2BEA6}"/>
                  </a:ext>
                </a:extLst>
              </p:cNvPr>
              <p:cNvPicPr>
                <a:picLocks noChangeAspect="1"/>
              </p:cNvPicPr>
              <p:nvPr/>
            </p:nvPicPr>
            <p:blipFill>
              <a:blip r:embed="rId7"/>
              <a:stretch>
                <a:fillRect/>
              </a:stretch>
            </p:blipFill>
            <p:spPr>
              <a:xfrm rot="5400000">
                <a:off x="7228156" y="1413705"/>
                <a:ext cx="3015363" cy="3851286"/>
              </a:xfrm>
              <a:prstGeom prst="rect">
                <a:avLst/>
              </a:prstGeom>
            </p:spPr>
          </p:pic>
        </p:grpSp>
        <p:pic>
          <p:nvPicPr>
            <p:cNvPr id="218" name="Picture 69">
              <a:extLst>
                <a:ext uri="{FF2B5EF4-FFF2-40B4-BE49-F238E27FC236}">
                  <a16:creationId xmlns:a16="http://schemas.microsoft.com/office/drawing/2014/main" id="{29A7256A-816F-4B60-B615-3B5CC3AA3AE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8040272" y="2404565"/>
              <a:ext cx="488185" cy="488184"/>
            </a:xfrm>
            <a:prstGeom prst="rect">
              <a:avLst/>
            </a:prstGeom>
          </p:spPr>
        </p:pic>
        <p:grpSp>
          <p:nvGrpSpPr>
            <p:cNvPr id="219" name="Group 16">
              <a:extLst>
                <a:ext uri="{FF2B5EF4-FFF2-40B4-BE49-F238E27FC236}">
                  <a16:creationId xmlns:a16="http://schemas.microsoft.com/office/drawing/2014/main" id="{80C83694-6594-46C4-B164-D97214CF511B}"/>
                </a:ext>
              </a:extLst>
            </p:cNvPr>
            <p:cNvGrpSpPr/>
            <p:nvPr/>
          </p:nvGrpSpPr>
          <p:grpSpPr>
            <a:xfrm>
              <a:off x="1888247" y="2934409"/>
              <a:ext cx="1293975" cy="738129"/>
              <a:chOff x="636606" y="2801649"/>
              <a:chExt cx="1293975" cy="738129"/>
            </a:xfrm>
          </p:grpSpPr>
          <p:pic>
            <p:nvPicPr>
              <p:cNvPr id="229" name="Picture 63">
                <a:extLst>
                  <a:ext uri="{FF2B5EF4-FFF2-40B4-BE49-F238E27FC236}">
                    <a16:creationId xmlns:a16="http://schemas.microsoft.com/office/drawing/2014/main" id="{B57D8E5D-39AF-4F4D-8E5E-A2C81BDEA551}"/>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1164180" y="3409926"/>
                <a:ext cx="738265" cy="121444"/>
              </a:xfrm>
              <a:prstGeom prst="rect">
                <a:avLst/>
              </a:prstGeom>
            </p:spPr>
          </p:pic>
          <p:pic>
            <p:nvPicPr>
              <p:cNvPr id="230" name="Picture 64">
                <a:extLst>
                  <a:ext uri="{FF2B5EF4-FFF2-40B4-BE49-F238E27FC236}">
                    <a16:creationId xmlns:a16="http://schemas.microsoft.com/office/drawing/2014/main" id="{4DDA806D-6154-45D9-9C2E-A532AE125BF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1169712" y="2801649"/>
                <a:ext cx="738265" cy="167121"/>
              </a:xfrm>
              <a:prstGeom prst="rect">
                <a:avLst/>
              </a:prstGeom>
            </p:spPr>
          </p:pic>
          <p:pic>
            <p:nvPicPr>
              <p:cNvPr id="231" name="Picture 65">
                <a:extLst>
                  <a:ext uri="{FF2B5EF4-FFF2-40B4-BE49-F238E27FC236}">
                    <a16:creationId xmlns:a16="http://schemas.microsoft.com/office/drawing/2014/main" id="{CA363C1F-5D33-4BC0-A223-A16FBD7DD7C3}"/>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1495110" y="3098882"/>
                <a:ext cx="435471" cy="187253"/>
              </a:xfrm>
              <a:prstGeom prst="rect">
                <a:avLst/>
              </a:prstGeom>
            </p:spPr>
          </p:pic>
          <p:pic>
            <p:nvPicPr>
              <p:cNvPr id="232" name="Picture 66">
                <a:extLst>
                  <a:ext uri="{FF2B5EF4-FFF2-40B4-BE49-F238E27FC236}">
                    <a16:creationId xmlns:a16="http://schemas.microsoft.com/office/drawing/2014/main" id="{8A5AB75B-9B50-4B3D-9A3E-0E4C180B4F8D}"/>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Lst>
              </a:blip>
              <a:stretch>
                <a:fillRect/>
              </a:stretch>
            </p:blipFill>
            <p:spPr>
              <a:xfrm>
                <a:off x="1138267" y="3047950"/>
                <a:ext cx="338263" cy="271354"/>
              </a:xfrm>
              <a:prstGeom prst="rect">
                <a:avLst/>
              </a:prstGeom>
            </p:spPr>
          </p:pic>
          <p:grpSp>
            <p:nvGrpSpPr>
              <p:cNvPr id="233" name="Group 14">
                <a:extLst>
                  <a:ext uri="{FF2B5EF4-FFF2-40B4-BE49-F238E27FC236}">
                    <a16:creationId xmlns:a16="http://schemas.microsoft.com/office/drawing/2014/main" id="{8F284B20-2F68-4953-8EA1-1D22DC03F07F}"/>
                  </a:ext>
                </a:extLst>
              </p:cNvPr>
              <p:cNvGrpSpPr/>
              <p:nvPr/>
            </p:nvGrpSpPr>
            <p:grpSpPr>
              <a:xfrm>
                <a:off x="636606" y="3205806"/>
                <a:ext cx="349458" cy="144810"/>
                <a:chOff x="636606" y="3205806"/>
                <a:chExt cx="349458" cy="144810"/>
              </a:xfrm>
            </p:grpSpPr>
            <p:grpSp>
              <p:nvGrpSpPr>
                <p:cNvPr id="265" name="Group 22">
                  <a:extLst>
                    <a:ext uri="{FF2B5EF4-FFF2-40B4-BE49-F238E27FC236}">
                      <a16:creationId xmlns:a16="http://schemas.microsoft.com/office/drawing/2014/main" id="{447B68A3-6B32-4CF7-921E-A23C9483C1F5}"/>
                    </a:ext>
                  </a:extLst>
                </p:cNvPr>
                <p:cNvGrpSpPr>
                  <a:grpSpLocks noChangeAspect="1"/>
                </p:cNvGrpSpPr>
                <p:nvPr/>
              </p:nvGrpSpPr>
              <p:grpSpPr bwMode="auto">
                <a:xfrm>
                  <a:off x="636606" y="3250963"/>
                  <a:ext cx="142785" cy="99653"/>
                  <a:chOff x="2688" y="1486"/>
                  <a:chExt cx="384" cy="268"/>
                </a:xfrm>
                <a:solidFill>
                  <a:schemeClr val="tx1"/>
                </a:solidFill>
              </p:grpSpPr>
              <p:sp>
                <p:nvSpPr>
                  <p:cNvPr id="273" name="Rectangle 23">
                    <a:extLst>
                      <a:ext uri="{FF2B5EF4-FFF2-40B4-BE49-F238E27FC236}">
                        <a16:creationId xmlns:a16="http://schemas.microsoft.com/office/drawing/2014/main" id="{E83F5114-B928-4F37-891E-D331382DCFDD}"/>
                      </a:ext>
                    </a:extLst>
                  </p:cNvPr>
                  <p:cNvSpPr>
                    <a:spLocks noChangeArrowheads="1"/>
                  </p:cNvSpPr>
                  <p:nvPr/>
                </p:nvSpPr>
                <p:spPr bwMode="auto">
                  <a:xfrm>
                    <a:off x="2738" y="1645"/>
                    <a:ext cx="50"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4" name="Rectangle 24">
                    <a:extLst>
                      <a:ext uri="{FF2B5EF4-FFF2-40B4-BE49-F238E27FC236}">
                        <a16:creationId xmlns:a16="http://schemas.microsoft.com/office/drawing/2014/main" id="{A617A4B0-4D29-428D-9B4B-C1DBBE160C48}"/>
                      </a:ext>
                    </a:extLst>
                  </p:cNvPr>
                  <p:cNvSpPr>
                    <a:spLocks noChangeArrowheads="1"/>
                  </p:cNvSpPr>
                  <p:nvPr/>
                </p:nvSpPr>
                <p:spPr bwMode="auto">
                  <a:xfrm>
                    <a:off x="2822" y="1645"/>
                    <a:ext cx="116"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5" name="Rectangle 25">
                    <a:extLst>
                      <a:ext uri="{FF2B5EF4-FFF2-40B4-BE49-F238E27FC236}">
                        <a16:creationId xmlns:a16="http://schemas.microsoft.com/office/drawing/2014/main" id="{19D61414-5CCB-4A1A-BEA8-7A2D6C6A8120}"/>
                      </a:ext>
                    </a:extLst>
                  </p:cNvPr>
                  <p:cNvSpPr>
                    <a:spLocks noChangeArrowheads="1"/>
                  </p:cNvSpPr>
                  <p:nvPr/>
                </p:nvSpPr>
                <p:spPr bwMode="auto">
                  <a:xfrm>
                    <a:off x="2972" y="1645"/>
                    <a:ext cx="50"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6" name="Rectangle 26">
                    <a:extLst>
                      <a:ext uri="{FF2B5EF4-FFF2-40B4-BE49-F238E27FC236}">
                        <a16:creationId xmlns:a16="http://schemas.microsoft.com/office/drawing/2014/main" id="{099D8B2D-18F9-4AB4-A0CB-24EE6D0F6F10}"/>
                      </a:ext>
                    </a:extLst>
                  </p:cNvPr>
                  <p:cNvSpPr>
                    <a:spLocks noChangeArrowheads="1"/>
                  </p:cNvSpPr>
                  <p:nvPr/>
                </p:nvSpPr>
                <p:spPr bwMode="auto">
                  <a:xfrm>
                    <a:off x="2838" y="1486"/>
                    <a:ext cx="84"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7" name="Freeform 27">
                    <a:extLst>
                      <a:ext uri="{FF2B5EF4-FFF2-40B4-BE49-F238E27FC236}">
                        <a16:creationId xmlns:a16="http://schemas.microsoft.com/office/drawing/2014/main" id="{05358CD0-1302-4F6F-9978-62C0B80089FD}"/>
                      </a:ext>
                    </a:extLst>
                  </p:cNvPr>
                  <p:cNvSpPr>
                    <a:spLocks noEditPoints="1"/>
                  </p:cNvSpPr>
                  <p:nvPr/>
                </p:nvSpPr>
                <p:spPr bwMode="auto">
                  <a:xfrm>
                    <a:off x="2688" y="1528"/>
                    <a:ext cx="384" cy="226"/>
                  </a:xfrm>
                  <a:custGeom>
                    <a:avLst/>
                    <a:gdLst>
                      <a:gd name="T0" fmla="*/ 184 w 184"/>
                      <a:gd name="T1" fmla="*/ 32 h 108"/>
                      <a:gd name="T2" fmla="*/ 169 w 184"/>
                      <a:gd name="T3" fmla="*/ 32 h 108"/>
                      <a:gd name="T4" fmla="*/ 164 w 184"/>
                      <a:gd name="T5" fmla="*/ 30 h 108"/>
                      <a:gd name="T6" fmla="*/ 164 w 184"/>
                      <a:gd name="T7" fmla="*/ 30 h 108"/>
                      <a:gd name="T8" fmla="*/ 141 w 184"/>
                      <a:gd name="T9" fmla="*/ 4 h 108"/>
                      <a:gd name="T10" fmla="*/ 133 w 184"/>
                      <a:gd name="T11" fmla="*/ 0 h 108"/>
                      <a:gd name="T12" fmla="*/ 51 w 184"/>
                      <a:gd name="T13" fmla="*/ 0 h 108"/>
                      <a:gd name="T14" fmla="*/ 43 w 184"/>
                      <a:gd name="T15" fmla="*/ 4 h 108"/>
                      <a:gd name="T16" fmla="*/ 21 w 184"/>
                      <a:gd name="T17" fmla="*/ 29 h 108"/>
                      <a:gd name="T18" fmla="*/ 21 w 184"/>
                      <a:gd name="T19" fmla="*/ 29 h 108"/>
                      <a:gd name="T20" fmla="*/ 15 w 184"/>
                      <a:gd name="T21" fmla="*/ 32 h 108"/>
                      <a:gd name="T22" fmla="*/ 0 w 184"/>
                      <a:gd name="T23" fmla="*/ 32 h 108"/>
                      <a:gd name="T24" fmla="*/ 0 w 184"/>
                      <a:gd name="T25" fmla="*/ 40 h 108"/>
                      <a:gd name="T26" fmla="*/ 11 w 184"/>
                      <a:gd name="T27" fmla="*/ 40 h 108"/>
                      <a:gd name="T28" fmla="*/ 6 w 184"/>
                      <a:gd name="T29" fmla="*/ 46 h 108"/>
                      <a:gd name="T30" fmla="*/ 4 w 184"/>
                      <a:gd name="T31" fmla="*/ 53 h 108"/>
                      <a:gd name="T32" fmla="*/ 4 w 184"/>
                      <a:gd name="T33" fmla="*/ 94 h 108"/>
                      <a:gd name="T34" fmla="*/ 18 w 184"/>
                      <a:gd name="T35" fmla="*/ 108 h 108"/>
                      <a:gd name="T36" fmla="*/ 44 w 184"/>
                      <a:gd name="T37" fmla="*/ 108 h 108"/>
                      <a:gd name="T38" fmla="*/ 44 w 184"/>
                      <a:gd name="T39" fmla="*/ 96 h 108"/>
                      <a:gd name="T40" fmla="*/ 140 w 184"/>
                      <a:gd name="T41" fmla="*/ 96 h 108"/>
                      <a:gd name="T42" fmla="*/ 140 w 184"/>
                      <a:gd name="T43" fmla="*/ 108 h 108"/>
                      <a:gd name="T44" fmla="*/ 166 w 184"/>
                      <a:gd name="T45" fmla="*/ 108 h 108"/>
                      <a:gd name="T46" fmla="*/ 180 w 184"/>
                      <a:gd name="T47" fmla="*/ 94 h 108"/>
                      <a:gd name="T48" fmla="*/ 180 w 184"/>
                      <a:gd name="T49" fmla="*/ 53 h 108"/>
                      <a:gd name="T50" fmla="*/ 178 w 184"/>
                      <a:gd name="T51" fmla="*/ 46 h 108"/>
                      <a:gd name="T52" fmla="*/ 173 w 184"/>
                      <a:gd name="T53" fmla="*/ 40 h 108"/>
                      <a:gd name="T54" fmla="*/ 184 w 184"/>
                      <a:gd name="T55" fmla="*/ 40 h 108"/>
                      <a:gd name="T56" fmla="*/ 184 w 184"/>
                      <a:gd name="T57" fmla="*/ 32 h 108"/>
                      <a:gd name="T58" fmla="*/ 172 w 184"/>
                      <a:gd name="T59" fmla="*/ 94 h 108"/>
                      <a:gd name="T60" fmla="*/ 166 w 184"/>
                      <a:gd name="T61" fmla="*/ 100 h 108"/>
                      <a:gd name="T62" fmla="*/ 148 w 184"/>
                      <a:gd name="T63" fmla="*/ 100 h 108"/>
                      <a:gd name="T64" fmla="*/ 148 w 184"/>
                      <a:gd name="T65" fmla="*/ 88 h 108"/>
                      <a:gd name="T66" fmla="*/ 36 w 184"/>
                      <a:gd name="T67" fmla="*/ 88 h 108"/>
                      <a:gd name="T68" fmla="*/ 36 w 184"/>
                      <a:gd name="T69" fmla="*/ 100 h 108"/>
                      <a:gd name="T70" fmla="*/ 18 w 184"/>
                      <a:gd name="T71" fmla="*/ 100 h 108"/>
                      <a:gd name="T72" fmla="*/ 12 w 184"/>
                      <a:gd name="T73" fmla="*/ 94 h 108"/>
                      <a:gd name="T74" fmla="*/ 12 w 184"/>
                      <a:gd name="T75" fmla="*/ 53 h 108"/>
                      <a:gd name="T76" fmla="*/ 12 w 184"/>
                      <a:gd name="T77" fmla="*/ 51 h 108"/>
                      <a:gd name="T78" fmla="*/ 12 w 184"/>
                      <a:gd name="T79" fmla="*/ 51 h 108"/>
                      <a:gd name="T80" fmla="*/ 49 w 184"/>
                      <a:gd name="T81" fmla="*/ 9 h 108"/>
                      <a:gd name="T82" fmla="*/ 49 w 184"/>
                      <a:gd name="T83" fmla="*/ 9 h 108"/>
                      <a:gd name="T84" fmla="*/ 49 w 184"/>
                      <a:gd name="T85" fmla="*/ 9 h 108"/>
                      <a:gd name="T86" fmla="*/ 51 w 184"/>
                      <a:gd name="T87" fmla="*/ 8 h 108"/>
                      <a:gd name="T88" fmla="*/ 133 w 184"/>
                      <a:gd name="T89" fmla="*/ 8 h 108"/>
                      <a:gd name="T90" fmla="*/ 135 w 184"/>
                      <a:gd name="T91" fmla="*/ 9 h 108"/>
                      <a:gd name="T92" fmla="*/ 135 w 184"/>
                      <a:gd name="T93" fmla="*/ 9 h 108"/>
                      <a:gd name="T94" fmla="*/ 172 w 184"/>
                      <a:gd name="T95" fmla="*/ 51 h 108"/>
                      <a:gd name="T96" fmla="*/ 172 w 184"/>
                      <a:gd name="T97" fmla="*/ 51 h 108"/>
                      <a:gd name="T98" fmla="*/ 172 w 184"/>
                      <a:gd name="T99" fmla="*/ 53 h 108"/>
                      <a:gd name="T100" fmla="*/ 172 w 184"/>
                      <a:gd name="T101" fmla="*/ 9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4" h="108">
                        <a:moveTo>
                          <a:pt x="184" y="32"/>
                        </a:moveTo>
                        <a:cubicBezTo>
                          <a:pt x="169" y="32"/>
                          <a:pt x="169" y="32"/>
                          <a:pt x="169" y="32"/>
                        </a:cubicBezTo>
                        <a:cubicBezTo>
                          <a:pt x="167" y="32"/>
                          <a:pt x="165" y="31"/>
                          <a:pt x="164" y="30"/>
                        </a:cubicBezTo>
                        <a:cubicBezTo>
                          <a:pt x="164" y="30"/>
                          <a:pt x="164" y="30"/>
                          <a:pt x="164" y="30"/>
                        </a:cubicBezTo>
                        <a:cubicBezTo>
                          <a:pt x="141" y="4"/>
                          <a:pt x="141" y="4"/>
                          <a:pt x="141" y="4"/>
                        </a:cubicBezTo>
                        <a:cubicBezTo>
                          <a:pt x="139" y="1"/>
                          <a:pt x="136" y="0"/>
                          <a:pt x="133" y="0"/>
                        </a:cubicBezTo>
                        <a:cubicBezTo>
                          <a:pt x="51" y="0"/>
                          <a:pt x="51" y="0"/>
                          <a:pt x="51" y="0"/>
                        </a:cubicBezTo>
                        <a:cubicBezTo>
                          <a:pt x="48" y="0"/>
                          <a:pt x="45" y="1"/>
                          <a:pt x="43" y="4"/>
                        </a:cubicBezTo>
                        <a:cubicBezTo>
                          <a:pt x="21" y="29"/>
                          <a:pt x="21" y="29"/>
                          <a:pt x="21" y="29"/>
                        </a:cubicBezTo>
                        <a:cubicBezTo>
                          <a:pt x="21" y="29"/>
                          <a:pt x="21" y="29"/>
                          <a:pt x="21" y="29"/>
                        </a:cubicBezTo>
                        <a:cubicBezTo>
                          <a:pt x="19" y="31"/>
                          <a:pt x="17" y="32"/>
                          <a:pt x="15" y="32"/>
                        </a:cubicBezTo>
                        <a:cubicBezTo>
                          <a:pt x="0" y="32"/>
                          <a:pt x="0" y="32"/>
                          <a:pt x="0" y="32"/>
                        </a:cubicBezTo>
                        <a:cubicBezTo>
                          <a:pt x="0" y="40"/>
                          <a:pt x="0" y="40"/>
                          <a:pt x="0" y="40"/>
                        </a:cubicBezTo>
                        <a:cubicBezTo>
                          <a:pt x="11" y="40"/>
                          <a:pt x="11" y="40"/>
                          <a:pt x="11" y="40"/>
                        </a:cubicBezTo>
                        <a:cubicBezTo>
                          <a:pt x="6" y="46"/>
                          <a:pt x="6" y="46"/>
                          <a:pt x="6" y="46"/>
                        </a:cubicBezTo>
                        <a:cubicBezTo>
                          <a:pt x="5" y="48"/>
                          <a:pt x="4" y="49"/>
                          <a:pt x="4" y="53"/>
                        </a:cubicBezTo>
                        <a:cubicBezTo>
                          <a:pt x="4" y="94"/>
                          <a:pt x="4" y="94"/>
                          <a:pt x="4" y="94"/>
                        </a:cubicBezTo>
                        <a:cubicBezTo>
                          <a:pt x="4" y="102"/>
                          <a:pt x="10" y="108"/>
                          <a:pt x="18" y="108"/>
                        </a:cubicBezTo>
                        <a:cubicBezTo>
                          <a:pt x="44" y="108"/>
                          <a:pt x="44" y="108"/>
                          <a:pt x="44" y="108"/>
                        </a:cubicBezTo>
                        <a:cubicBezTo>
                          <a:pt x="44" y="96"/>
                          <a:pt x="44" y="96"/>
                          <a:pt x="44" y="96"/>
                        </a:cubicBezTo>
                        <a:cubicBezTo>
                          <a:pt x="140" y="96"/>
                          <a:pt x="140" y="96"/>
                          <a:pt x="140" y="96"/>
                        </a:cubicBezTo>
                        <a:cubicBezTo>
                          <a:pt x="140" y="108"/>
                          <a:pt x="140" y="108"/>
                          <a:pt x="140" y="108"/>
                        </a:cubicBezTo>
                        <a:cubicBezTo>
                          <a:pt x="166" y="108"/>
                          <a:pt x="166" y="108"/>
                          <a:pt x="166" y="108"/>
                        </a:cubicBezTo>
                        <a:cubicBezTo>
                          <a:pt x="174" y="108"/>
                          <a:pt x="180" y="102"/>
                          <a:pt x="180" y="94"/>
                        </a:cubicBezTo>
                        <a:cubicBezTo>
                          <a:pt x="180" y="53"/>
                          <a:pt x="180" y="53"/>
                          <a:pt x="180" y="53"/>
                        </a:cubicBezTo>
                        <a:cubicBezTo>
                          <a:pt x="180" y="49"/>
                          <a:pt x="179" y="48"/>
                          <a:pt x="178" y="46"/>
                        </a:cubicBezTo>
                        <a:cubicBezTo>
                          <a:pt x="173" y="40"/>
                          <a:pt x="173" y="40"/>
                          <a:pt x="173" y="40"/>
                        </a:cubicBezTo>
                        <a:cubicBezTo>
                          <a:pt x="184" y="40"/>
                          <a:pt x="184" y="40"/>
                          <a:pt x="184" y="40"/>
                        </a:cubicBezTo>
                        <a:lnTo>
                          <a:pt x="184" y="32"/>
                        </a:lnTo>
                        <a:close/>
                        <a:moveTo>
                          <a:pt x="172" y="94"/>
                        </a:moveTo>
                        <a:cubicBezTo>
                          <a:pt x="172" y="97"/>
                          <a:pt x="169" y="100"/>
                          <a:pt x="166" y="100"/>
                        </a:cubicBezTo>
                        <a:cubicBezTo>
                          <a:pt x="148" y="100"/>
                          <a:pt x="148" y="100"/>
                          <a:pt x="148" y="100"/>
                        </a:cubicBezTo>
                        <a:cubicBezTo>
                          <a:pt x="148" y="88"/>
                          <a:pt x="148" y="88"/>
                          <a:pt x="148" y="88"/>
                        </a:cubicBezTo>
                        <a:cubicBezTo>
                          <a:pt x="36" y="88"/>
                          <a:pt x="36" y="88"/>
                          <a:pt x="36" y="88"/>
                        </a:cubicBezTo>
                        <a:cubicBezTo>
                          <a:pt x="36" y="100"/>
                          <a:pt x="36" y="100"/>
                          <a:pt x="36" y="100"/>
                        </a:cubicBezTo>
                        <a:cubicBezTo>
                          <a:pt x="18" y="100"/>
                          <a:pt x="18" y="100"/>
                          <a:pt x="18" y="100"/>
                        </a:cubicBezTo>
                        <a:cubicBezTo>
                          <a:pt x="15" y="100"/>
                          <a:pt x="12" y="97"/>
                          <a:pt x="12" y="94"/>
                        </a:cubicBezTo>
                        <a:cubicBezTo>
                          <a:pt x="12" y="53"/>
                          <a:pt x="12" y="53"/>
                          <a:pt x="12" y="53"/>
                        </a:cubicBezTo>
                        <a:cubicBezTo>
                          <a:pt x="12" y="52"/>
                          <a:pt x="12" y="51"/>
                          <a:pt x="12" y="51"/>
                        </a:cubicBezTo>
                        <a:cubicBezTo>
                          <a:pt x="12" y="51"/>
                          <a:pt x="12" y="51"/>
                          <a:pt x="12" y="51"/>
                        </a:cubicBezTo>
                        <a:cubicBezTo>
                          <a:pt x="49" y="9"/>
                          <a:pt x="49" y="9"/>
                          <a:pt x="49" y="9"/>
                        </a:cubicBezTo>
                        <a:cubicBezTo>
                          <a:pt x="49" y="9"/>
                          <a:pt x="49" y="9"/>
                          <a:pt x="49" y="9"/>
                        </a:cubicBezTo>
                        <a:cubicBezTo>
                          <a:pt x="49" y="9"/>
                          <a:pt x="49" y="9"/>
                          <a:pt x="49" y="9"/>
                        </a:cubicBezTo>
                        <a:cubicBezTo>
                          <a:pt x="49" y="8"/>
                          <a:pt x="50" y="8"/>
                          <a:pt x="51" y="8"/>
                        </a:cubicBezTo>
                        <a:cubicBezTo>
                          <a:pt x="133" y="8"/>
                          <a:pt x="133" y="8"/>
                          <a:pt x="133" y="8"/>
                        </a:cubicBezTo>
                        <a:cubicBezTo>
                          <a:pt x="134" y="8"/>
                          <a:pt x="135" y="8"/>
                          <a:pt x="135" y="9"/>
                        </a:cubicBezTo>
                        <a:cubicBezTo>
                          <a:pt x="135" y="9"/>
                          <a:pt x="135" y="9"/>
                          <a:pt x="135" y="9"/>
                        </a:cubicBezTo>
                        <a:cubicBezTo>
                          <a:pt x="172" y="51"/>
                          <a:pt x="172" y="51"/>
                          <a:pt x="172" y="51"/>
                        </a:cubicBezTo>
                        <a:cubicBezTo>
                          <a:pt x="172" y="51"/>
                          <a:pt x="172" y="51"/>
                          <a:pt x="172" y="51"/>
                        </a:cubicBezTo>
                        <a:cubicBezTo>
                          <a:pt x="172" y="51"/>
                          <a:pt x="172" y="52"/>
                          <a:pt x="172" y="53"/>
                        </a:cubicBezTo>
                        <a:lnTo>
                          <a:pt x="172" y="94"/>
                        </a:ln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266" name="Group 38">
                  <a:extLst>
                    <a:ext uri="{FF2B5EF4-FFF2-40B4-BE49-F238E27FC236}">
                      <a16:creationId xmlns:a16="http://schemas.microsoft.com/office/drawing/2014/main" id="{94825471-77F4-4716-86AF-763D74F5023B}"/>
                    </a:ext>
                  </a:extLst>
                </p:cNvPr>
                <p:cNvGrpSpPr>
                  <a:grpSpLocks noChangeAspect="1"/>
                </p:cNvGrpSpPr>
                <p:nvPr/>
              </p:nvGrpSpPr>
              <p:grpSpPr bwMode="auto">
                <a:xfrm>
                  <a:off x="840462" y="3205806"/>
                  <a:ext cx="145602" cy="144810"/>
                  <a:chOff x="2696" y="1437"/>
                  <a:chExt cx="368" cy="366"/>
                </a:xfrm>
                <a:solidFill>
                  <a:schemeClr val="tx1"/>
                </a:solidFill>
              </p:grpSpPr>
              <p:sp>
                <p:nvSpPr>
                  <p:cNvPr id="267" name="Rectangle 39">
                    <a:extLst>
                      <a:ext uri="{FF2B5EF4-FFF2-40B4-BE49-F238E27FC236}">
                        <a16:creationId xmlns:a16="http://schemas.microsoft.com/office/drawing/2014/main" id="{03149762-4337-4C16-B537-FA2F6BAEDF9A}"/>
                      </a:ext>
                    </a:extLst>
                  </p:cNvPr>
                  <p:cNvSpPr>
                    <a:spLocks noChangeArrowheads="1"/>
                  </p:cNvSpPr>
                  <p:nvPr/>
                </p:nvSpPr>
                <p:spPr bwMode="auto">
                  <a:xfrm>
                    <a:off x="2780" y="1503"/>
                    <a:ext cx="200"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68" name="Rectangle 40">
                    <a:extLst>
                      <a:ext uri="{FF2B5EF4-FFF2-40B4-BE49-F238E27FC236}">
                        <a16:creationId xmlns:a16="http://schemas.microsoft.com/office/drawing/2014/main" id="{F7058E94-140B-4D2C-AB42-C1160C487045}"/>
                      </a:ext>
                    </a:extLst>
                  </p:cNvPr>
                  <p:cNvSpPr>
                    <a:spLocks noChangeArrowheads="1"/>
                  </p:cNvSpPr>
                  <p:nvPr/>
                </p:nvSpPr>
                <p:spPr bwMode="auto">
                  <a:xfrm>
                    <a:off x="2780" y="1695"/>
                    <a:ext cx="67"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69" name="Rectangle 41">
                    <a:extLst>
                      <a:ext uri="{FF2B5EF4-FFF2-40B4-BE49-F238E27FC236}">
                        <a16:creationId xmlns:a16="http://schemas.microsoft.com/office/drawing/2014/main" id="{827B0339-2411-4334-8888-69BA06AE2D05}"/>
                      </a:ext>
                    </a:extLst>
                  </p:cNvPr>
                  <p:cNvSpPr>
                    <a:spLocks noChangeArrowheads="1"/>
                  </p:cNvSpPr>
                  <p:nvPr/>
                </p:nvSpPr>
                <p:spPr bwMode="auto">
                  <a:xfrm>
                    <a:off x="2913" y="1695"/>
                    <a:ext cx="67" cy="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0" name="Rectangle 42">
                    <a:extLst>
                      <a:ext uri="{FF2B5EF4-FFF2-40B4-BE49-F238E27FC236}">
                        <a16:creationId xmlns:a16="http://schemas.microsoft.com/office/drawing/2014/main" id="{0140A8D1-FB48-400C-8607-C75FBB60F686}"/>
                      </a:ext>
                    </a:extLst>
                  </p:cNvPr>
                  <p:cNvSpPr>
                    <a:spLocks noChangeArrowheads="1"/>
                  </p:cNvSpPr>
                  <p:nvPr/>
                </p:nvSpPr>
                <p:spPr bwMode="auto">
                  <a:xfrm>
                    <a:off x="3047" y="1520"/>
                    <a:ext cx="17" cy="1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1" name="Rectangle 43">
                    <a:extLst>
                      <a:ext uri="{FF2B5EF4-FFF2-40B4-BE49-F238E27FC236}">
                        <a16:creationId xmlns:a16="http://schemas.microsoft.com/office/drawing/2014/main" id="{556B9C3B-BFC9-4FF8-92F6-2D7C6D4ED157}"/>
                      </a:ext>
                    </a:extLst>
                  </p:cNvPr>
                  <p:cNvSpPr>
                    <a:spLocks noChangeArrowheads="1"/>
                  </p:cNvSpPr>
                  <p:nvPr/>
                </p:nvSpPr>
                <p:spPr bwMode="auto">
                  <a:xfrm>
                    <a:off x="2696" y="1520"/>
                    <a:ext cx="17" cy="117"/>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72" name="Freeform 44">
                    <a:extLst>
                      <a:ext uri="{FF2B5EF4-FFF2-40B4-BE49-F238E27FC236}">
                        <a16:creationId xmlns:a16="http://schemas.microsoft.com/office/drawing/2014/main" id="{C354E168-432C-4924-A4BF-3D83E8FBCC83}"/>
                      </a:ext>
                    </a:extLst>
                  </p:cNvPr>
                  <p:cNvSpPr>
                    <a:spLocks noEditPoints="1"/>
                  </p:cNvSpPr>
                  <p:nvPr/>
                </p:nvSpPr>
                <p:spPr bwMode="auto">
                  <a:xfrm>
                    <a:off x="2729" y="1437"/>
                    <a:ext cx="302" cy="366"/>
                  </a:xfrm>
                  <a:custGeom>
                    <a:avLst/>
                    <a:gdLst>
                      <a:gd name="T0" fmla="*/ 124 w 144"/>
                      <a:gd name="T1" fmla="*/ 0 h 176"/>
                      <a:gd name="T2" fmla="*/ 20 w 144"/>
                      <a:gd name="T3" fmla="*/ 0 h 176"/>
                      <a:gd name="T4" fmla="*/ 0 w 144"/>
                      <a:gd name="T5" fmla="*/ 20 h 176"/>
                      <a:gd name="T6" fmla="*/ 0 w 144"/>
                      <a:gd name="T7" fmla="*/ 156 h 176"/>
                      <a:gd name="T8" fmla="*/ 12 w 144"/>
                      <a:gd name="T9" fmla="*/ 156 h 176"/>
                      <a:gd name="T10" fmla="*/ 12 w 144"/>
                      <a:gd name="T11" fmla="*/ 164 h 176"/>
                      <a:gd name="T12" fmla="*/ 24 w 144"/>
                      <a:gd name="T13" fmla="*/ 176 h 176"/>
                      <a:gd name="T14" fmla="*/ 52 w 144"/>
                      <a:gd name="T15" fmla="*/ 176 h 176"/>
                      <a:gd name="T16" fmla="*/ 52 w 144"/>
                      <a:gd name="T17" fmla="*/ 156 h 176"/>
                      <a:gd name="T18" fmla="*/ 92 w 144"/>
                      <a:gd name="T19" fmla="*/ 156 h 176"/>
                      <a:gd name="T20" fmla="*/ 92 w 144"/>
                      <a:gd name="T21" fmla="*/ 176 h 176"/>
                      <a:gd name="T22" fmla="*/ 120 w 144"/>
                      <a:gd name="T23" fmla="*/ 176 h 176"/>
                      <a:gd name="T24" fmla="*/ 132 w 144"/>
                      <a:gd name="T25" fmla="*/ 164 h 176"/>
                      <a:gd name="T26" fmla="*/ 132 w 144"/>
                      <a:gd name="T27" fmla="*/ 156 h 176"/>
                      <a:gd name="T28" fmla="*/ 144 w 144"/>
                      <a:gd name="T29" fmla="*/ 156 h 176"/>
                      <a:gd name="T30" fmla="*/ 144 w 144"/>
                      <a:gd name="T31" fmla="*/ 20 h 176"/>
                      <a:gd name="T32" fmla="*/ 124 w 144"/>
                      <a:gd name="T33" fmla="*/ 0 h 176"/>
                      <a:gd name="T34" fmla="*/ 136 w 144"/>
                      <a:gd name="T35" fmla="*/ 148 h 176"/>
                      <a:gd name="T36" fmla="*/ 132 w 144"/>
                      <a:gd name="T37" fmla="*/ 148 h 176"/>
                      <a:gd name="T38" fmla="*/ 124 w 144"/>
                      <a:gd name="T39" fmla="*/ 148 h 176"/>
                      <a:gd name="T40" fmla="*/ 124 w 144"/>
                      <a:gd name="T41" fmla="*/ 156 h 176"/>
                      <a:gd name="T42" fmla="*/ 124 w 144"/>
                      <a:gd name="T43" fmla="*/ 164 h 176"/>
                      <a:gd name="T44" fmla="*/ 120 w 144"/>
                      <a:gd name="T45" fmla="*/ 168 h 176"/>
                      <a:gd name="T46" fmla="*/ 100 w 144"/>
                      <a:gd name="T47" fmla="*/ 168 h 176"/>
                      <a:gd name="T48" fmla="*/ 100 w 144"/>
                      <a:gd name="T49" fmla="*/ 156 h 176"/>
                      <a:gd name="T50" fmla="*/ 100 w 144"/>
                      <a:gd name="T51" fmla="*/ 148 h 176"/>
                      <a:gd name="T52" fmla="*/ 92 w 144"/>
                      <a:gd name="T53" fmla="*/ 148 h 176"/>
                      <a:gd name="T54" fmla="*/ 52 w 144"/>
                      <a:gd name="T55" fmla="*/ 148 h 176"/>
                      <a:gd name="T56" fmla="*/ 44 w 144"/>
                      <a:gd name="T57" fmla="*/ 148 h 176"/>
                      <a:gd name="T58" fmla="*/ 44 w 144"/>
                      <a:gd name="T59" fmla="*/ 156 h 176"/>
                      <a:gd name="T60" fmla="*/ 44 w 144"/>
                      <a:gd name="T61" fmla="*/ 168 h 176"/>
                      <a:gd name="T62" fmla="*/ 24 w 144"/>
                      <a:gd name="T63" fmla="*/ 168 h 176"/>
                      <a:gd name="T64" fmla="*/ 20 w 144"/>
                      <a:gd name="T65" fmla="*/ 164 h 176"/>
                      <a:gd name="T66" fmla="*/ 20 w 144"/>
                      <a:gd name="T67" fmla="*/ 156 h 176"/>
                      <a:gd name="T68" fmla="*/ 20 w 144"/>
                      <a:gd name="T69" fmla="*/ 148 h 176"/>
                      <a:gd name="T70" fmla="*/ 12 w 144"/>
                      <a:gd name="T71" fmla="*/ 148 h 176"/>
                      <a:gd name="T72" fmla="*/ 8 w 144"/>
                      <a:gd name="T73" fmla="*/ 148 h 176"/>
                      <a:gd name="T74" fmla="*/ 8 w 144"/>
                      <a:gd name="T75" fmla="*/ 20 h 176"/>
                      <a:gd name="T76" fmla="*/ 20 w 144"/>
                      <a:gd name="T77" fmla="*/ 8 h 176"/>
                      <a:gd name="T78" fmla="*/ 124 w 144"/>
                      <a:gd name="T79" fmla="*/ 8 h 176"/>
                      <a:gd name="T80" fmla="*/ 136 w 144"/>
                      <a:gd name="T81" fmla="*/ 20 h 176"/>
                      <a:gd name="T82" fmla="*/ 136 w 144"/>
                      <a:gd name="T83" fmla="*/ 1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76">
                        <a:moveTo>
                          <a:pt x="124" y="0"/>
                        </a:moveTo>
                        <a:cubicBezTo>
                          <a:pt x="20" y="0"/>
                          <a:pt x="20" y="0"/>
                          <a:pt x="20" y="0"/>
                        </a:cubicBezTo>
                        <a:cubicBezTo>
                          <a:pt x="9" y="0"/>
                          <a:pt x="0" y="9"/>
                          <a:pt x="0" y="20"/>
                        </a:cubicBezTo>
                        <a:cubicBezTo>
                          <a:pt x="0" y="156"/>
                          <a:pt x="0" y="156"/>
                          <a:pt x="0" y="156"/>
                        </a:cubicBezTo>
                        <a:cubicBezTo>
                          <a:pt x="12" y="156"/>
                          <a:pt x="12" y="156"/>
                          <a:pt x="12" y="156"/>
                        </a:cubicBezTo>
                        <a:cubicBezTo>
                          <a:pt x="12" y="164"/>
                          <a:pt x="12" y="164"/>
                          <a:pt x="12" y="164"/>
                        </a:cubicBezTo>
                        <a:cubicBezTo>
                          <a:pt x="12" y="171"/>
                          <a:pt x="17" y="176"/>
                          <a:pt x="24" y="176"/>
                        </a:cubicBezTo>
                        <a:cubicBezTo>
                          <a:pt x="52" y="176"/>
                          <a:pt x="52" y="176"/>
                          <a:pt x="52" y="176"/>
                        </a:cubicBezTo>
                        <a:cubicBezTo>
                          <a:pt x="52" y="156"/>
                          <a:pt x="52" y="156"/>
                          <a:pt x="52" y="156"/>
                        </a:cubicBezTo>
                        <a:cubicBezTo>
                          <a:pt x="92" y="156"/>
                          <a:pt x="92" y="156"/>
                          <a:pt x="92" y="156"/>
                        </a:cubicBezTo>
                        <a:cubicBezTo>
                          <a:pt x="92" y="176"/>
                          <a:pt x="92" y="176"/>
                          <a:pt x="92" y="176"/>
                        </a:cubicBezTo>
                        <a:cubicBezTo>
                          <a:pt x="120" y="176"/>
                          <a:pt x="120" y="176"/>
                          <a:pt x="120" y="176"/>
                        </a:cubicBezTo>
                        <a:cubicBezTo>
                          <a:pt x="127" y="176"/>
                          <a:pt x="132" y="171"/>
                          <a:pt x="132" y="164"/>
                        </a:cubicBezTo>
                        <a:cubicBezTo>
                          <a:pt x="132" y="156"/>
                          <a:pt x="132" y="156"/>
                          <a:pt x="132" y="156"/>
                        </a:cubicBezTo>
                        <a:cubicBezTo>
                          <a:pt x="144" y="156"/>
                          <a:pt x="144" y="156"/>
                          <a:pt x="144" y="156"/>
                        </a:cubicBezTo>
                        <a:cubicBezTo>
                          <a:pt x="144" y="20"/>
                          <a:pt x="144" y="20"/>
                          <a:pt x="144" y="20"/>
                        </a:cubicBezTo>
                        <a:cubicBezTo>
                          <a:pt x="144" y="9"/>
                          <a:pt x="135" y="0"/>
                          <a:pt x="124" y="0"/>
                        </a:cubicBezTo>
                        <a:close/>
                        <a:moveTo>
                          <a:pt x="136" y="148"/>
                        </a:moveTo>
                        <a:cubicBezTo>
                          <a:pt x="132" y="148"/>
                          <a:pt x="132" y="148"/>
                          <a:pt x="132" y="148"/>
                        </a:cubicBezTo>
                        <a:cubicBezTo>
                          <a:pt x="124" y="148"/>
                          <a:pt x="124" y="148"/>
                          <a:pt x="124" y="148"/>
                        </a:cubicBezTo>
                        <a:cubicBezTo>
                          <a:pt x="124" y="156"/>
                          <a:pt x="124" y="156"/>
                          <a:pt x="124" y="156"/>
                        </a:cubicBezTo>
                        <a:cubicBezTo>
                          <a:pt x="124" y="164"/>
                          <a:pt x="124" y="164"/>
                          <a:pt x="124" y="164"/>
                        </a:cubicBezTo>
                        <a:cubicBezTo>
                          <a:pt x="124" y="166"/>
                          <a:pt x="122" y="168"/>
                          <a:pt x="120" y="168"/>
                        </a:cubicBezTo>
                        <a:cubicBezTo>
                          <a:pt x="100" y="168"/>
                          <a:pt x="100" y="168"/>
                          <a:pt x="100" y="168"/>
                        </a:cubicBezTo>
                        <a:cubicBezTo>
                          <a:pt x="100" y="156"/>
                          <a:pt x="100" y="156"/>
                          <a:pt x="100" y="156"/>
                        </a:cubicBezTo>
                        <a:cubicBezTo>
                          <a:pt x="100" y="148"/>
                          <a:pt x="100" y="148"/>
                          <a:pt x="100" y="148"/>
                        </a:cubicBezTo>
                        <a:cubicBezTo>
                          <a:pt x="92" y="148"/>
                          <a:pt x="92" y="148"/>
                          <a:pt x="92" y="148"/>
                        </a:cubicBezTo>
                        <a:cubicBezTo>
                          <a:pt x="52" y="148"/>
                          <a:pt x="52" y="148"/>
                          <a:pt x="52" y="148"/>
                        </a:cubicBezTo>
                        <a:cubicBezTo>
                          <a:pt x="44" y="148"/>
                          <a:pt x="44" y="148"/>
                          <a:pt x="44" y="148"/>
                        </a:cubicBezTo>
                        <a:cubicBezTo>
                          <a:pt x="44" y="156"/>
                          <a:pt x="44" y="156"/>
                          <a:pt x="44" y="156"/>
                        </a:cubicBezTo>
                        <a:cubicBezTo>
                          <a:pt x="44" y="168"/>
                          <a:pt x="44" y="168"/>
                          <a:pt x="44" y="168"/>
                        </a:cubicBezTo>
                        <a:cubicBezTo>
                          <a:pt x="24" y="168"/>
                          <a:pt x="24" y="168"/>
                          <a:pt x="24" y="168"/>
                        </a:cubicBezTo>
                        <a:cubicBezTo>
                          <a:pt x="22" y="168"/>
                          <a:pt x="20" y="166"/>
                          <a:pt x="20" y="164"/>
                        </a:cubicBezTo>
                        <a:cubicBezTo>
                          <a:pt x="20" y="156"/>
                          <a:pt x="20" y="156"/>
                          <a:pt x="20" y="156"/>
                        </a:cubicBezTo>
                        <a:cubicBezTo>
                          <a:pt x="20" y="148"/>
                          <a:pt x="20" y="148"/>
                          <a:pt x="20" y="148"/>
                        </a:cubicBezTo>
                        <a:cubicBezTo>
                          <a:pt x="12" y="148"/>
                          <a:pt x="12" y="148"/>
                          <a:pt x="12" y="148"/>
                        </a:cubicBezTo>
                        <a:cubicBezTo>
                          <a:pt x="8" y="148"/>
                          <a:pt x="8" y="148"/>
                          <a:pt x="8" y="148"/>
                        </a:cubicBezTo>
                        <a:cubicBezTo>
                          <a:pt x="8" y="20"/>
                          <a:pt x="8" y="20"/>
                          <a:pt x="8" y="20"/>
                        </a:cubicBezTo>
                        <a:cubicBezTo>
                          <a:pt x="8" y="13"/>
                          <a:pt x="13" y="8"/>
                          <a:pt x="20" y="8"/>
                        </a:cubicBezTo>
                        <a:cubicBezTo>
                          <a:pt x="124" y="8"/>
                          <a:pt x="124" y="8"/>
                          <a:pt x="124" y="8"/>
                        </a:cubicBezTo>
                        <a:cubicBezTo>
                          <a:pt x="131" y="8"/>
                          <a:pt x="136" y="13"/>
                          <a:pt x="136" y="20"/>
                        </a:cubicBezTo>
                        <a:lnTo>
                          <a:pt x="136" y="148"/>
                        </a:ln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grpSp>
            <p:nvGrpSpPr>
              <p:cNvPr id="234" name="Group 12">
                <a:extLst>
                  <a:ext uri="{FF2B5EF4-FFF2-40B4-BE49-F238E27FC236}">
                    <a16:creationId xmlns:a16="http://schemas.microsoft.com/office/drawing/2014/main" id="{0BA6F4C8-A265-4521-AF0A-7D947E816D08}"/>
                  </a:ext>
                </a:extLst>
              </p:cNvPr>
              <p:cNvGrpSpPr/>
              <p:nvPr/>
            </p:nvGrpSpPr>
            <p:grpSpPr>
              <a:xfrm>
                <a:off x="637066" y="2990050"/>
                <a:ext cx="339344" cy="162714"/>
                <a:chOff x="637066" y="2990050"/>
                <a:chExt cx="339344" cy="162714"/>
              </a:xfrm>
            </p:grpSpPr>
            <p:grpSp>
              <p:nvGrpSpPr>
                <p:cNvPr id="252" name="Group 200">
                  <a:extLst>
                    <a:ext uri="{FF2B5EF4-FFF2-40B4-BE49-F238E27FC236}">
                      <a16:creationId xmlns:a16="http://schemas.microsoft.com/office/drawing/2014/main" id="{7CF8AD3D-C933-4742-89DB-315C377EAD2D}"/>
                    </a:ext>
                  </a:extLst>
                </p:cNvPr>
                <p:cNvGrpSpPr>
                  <a:grpSpLocks noChangeAspect="1"/>
                </p:cNvGrpSpPr>
                <p:nvPr/>
              </p:nvGrpSpPr>
              <p:grpSpPr bwMode="auto">
                <a:xfrm>
                  <a:off x="637066" y="2990050"/>
                  <a:ext cx="114795" cy="162714"/>
                  <a:chOff x="925" y="1845"/>
                  <a:chExt cx="218" cy="309"/>
                </a:xfrm>
                <a:solidFill>
                  <a:schemeClr val="tx1"/>
                </a:solidFill>
              </p:grpSpPr>
              <p:sp>
                <p:nvSpPr>
                  <p:cNvPr id="259" name="Rectangle 201">
                    <a:extLst>
                      <a:ext uri="{FF2B5EF4-FFF2-40B4-BE49-F238E27FC236}">
                        <a16:creationId xmlns:a16="http://schemas.microsoft.com/office/drawing/2014/main" id="{FFC08C50-09CB-4AAB-B3F1-8435390187B6}"/>
                      </a:ext>
                    </a:extLst>
                  </p:cNvPr>
                  <p:cNvSpPr>
                    <a:spLocks noChangeArrowheads="1"/>
                  </p:cNvSpPr>
                  <p:nvPr/>
                </p:nvSpPr>
                <p:spPr bwMode="auto">
                  <a:xfrm>
                    <a:off x="993" y="1845"/>
                    <a:ext cx="82" cy="13"/>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60" name="Rectangle 202">
                    <a:extLst>
                      <a:ext uri="{FF2B5EF4-FFF2-40B4-BE49-F238E27FC236}">
                        <a16:creationId xmlns:a16="http://schemas.microsoft.com/office/drawing/2014/main" id="{2B922E59-733E-41D6-B907-8C739D356C13}"/>
                      </a:ext>
                    </a:extLst>
                  </p:cNvPr>
                  <p:cNvSpPr>
                    <a:spLocks noChangeArrowheads="1"/>
                  </p:cNvSpPr>
                  <p:nvPr/>
                </p:nvSpPr>
                <p:spPr bwMode="auto">
                  <a:xfrm>
                    <a:off x="1027" y="1852"/>
                    <a:ext cx="14" cy="53"/>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61" name="Rectangle 203">
                    <a:extLst>
                      <a:ext uri="{FF2B5EF4-FFF2-40B4-BE49-F238E27FC236}">
                        <a16:creationId xmlns:a16="http://schemas.microsoft.com/office/drawing/2014/main" id="{71621294-DF1C-4F12-9B46-076F15CB4DF9}"/>
                      </a:ext>
                    </a:extLst>
                  </p:cNvPr>
                  <p:cNvSpPr>
                    <a:spLocks noChangeArrowheads="1"/>
                  </p:cNvSpPr>
                  <p:nvPr/>
                </p:nvSpPr>
                <p:spPr bwMode="auto">
                  <a:xfrm>
                    <a:off x="959" y="2141"/>
                    <a:ext cx="150" cy="13"/>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62" name="Rectangle 204">
                    <a:extLst>
                      <a:ext uri="{FF2B5EF4-FFF2-40B4-BE49-F238E27FC236}">
                        <a16:creationId xmlns:a16="http://schemas.microsoft.com/office/drawing/2014/main" id="{DEF7847C-DE59-42B3-9977-313DC54524FA}"/>
                      </a:ext>
                    </a:extLst>
                  </p:cNvPr>
                  <p:cNvSpPr>
                    <a:spLocks noChangeArrowheads="1"/>
                  </p:cNvSpPr>
                  <p:nvPr/>
                </p:nvSpPr>
                <p:spPr bwMode="auto">
                  <a:xfrm>
                    <a:off x="973" y="2060"/>
                    <a:ext cx="41" cy="14"/>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63" name="Rectangle 205">
                    <a:extLst>
                      <a:ext uri="{FF2B5EF4-FFF2-40B4-BE49-F238E27FC236}">
                        <a16:creationId xmlns:a16="http://schemas.microsoft.com/office/drawing/2014/main" id="{D01DB2AC-1A1C-44C6-8895-07A900C29CD0}"/>
                      </a:ext>
                    </a:extLst>
                  </p:cNvPr>
                  <p:cNvSpPr>
                    <a:spLocks noChangeArrowheads="1"/>
                  </p:cNvSpPr>
                  <p:nvPr/>
                </p:nvSpPr>
                <p:spPr bwMode="auto">
                  <a:xfrm>
                    <a:off x="1054" y="2060"/>
                    <a:ext cx="41" cy="14"/>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64" name="Freeform 206">
                    <a:extLst>
                      <a:ext uri="{FF2B5EF4-FFF2-40B4-BE49-F238E27FC236}">
                        <a16:creationId xmlns:a16="http://schemas.microsoft.com/office/drawing/2014/main" id="{773CFF96-131B-42C1-A5A8-56E7892E7BBF}"/>
                      </a:ext>
                    </a:extLst>
                  </p:cNvPr>
                  <p:cNvSpPr>
                    <a:spLocks/>
                  </p:cNvSpPr>
                  <p:nvPr/>
                </p:nvSpPr>
                <p:spPr bwMode="auto">
                  <a:xfrm>
                    <a:off x="925" y="1892"/>
                    <a:ext cx="218" cy="229"/>
                  </a:xfrm>
                  <a:custGeom>
                    <a:avLst/>
                    <a:gdLst>
                      <a:gd name="T0" fmla="*/ 106 w 128"/>
                      <a:gd name="T1" fmla="*/ 136 h 136"/>
                      <a:gd name="T2" fmla="*/ 22 w 128"/>
                      <a:gd name="T3" fmla="*/ 136 h 136"/>
                      <a:gd name="T4" fmla="*/ 0 w 128"/>
                      <a:gd name="T5" fmla="*/ 114 h 136"/>
                      <a:gd name="T6" fmla="*/ 0 w 128"/>
                      <a:gd name="T7" fmla="*/ 73 h 136"/>
                      <a:gd name="T8" fmla="*/ 18 w 128"/>
                      <a:gd name="T9" fmla="*/ 13 h 136"/>
                      <a:gd name="T10" fmla="*/ 37 w 128"/>
                      <a:gd name="T11" fmla="*/ 0 h 136"/>
                      <a:gd name="T12" fmla="*/ 48 w 128"/>
                      <a:gd name="T13" fmla="*/ 0 h 136"/>
                      <a:gd name="T14" fmla="*/ 48 w 128"/>
                      <a:gd name="T15" fmla="*/ 8 h 136"/>
                      <a:gd name="T16" fmla="*/ 37 w 128"/>
                      <a:gd name="T17" fmla="*/ 8 h 136"/>
                      <a:gd name="T18" fmla="*/ 26 w 128"/>
                      <a:gd name="T19" fmla="*/ 15 h 136"/>
                      <a:gd name="T20" fmla="*/ 8 w 128"/>
                      <a:gd name="T21" fmla="*/ 75 h 136"/>
                      <a:gd name="T22" fmla="*/ 8 w 128"/>
                      <a:gd name="T23" fmla="*/ 114 h 136"/>
                      <a:gd name="T24" fmla="*/ 22 w 128"/>
                      <a:gd name="T25" fmla="*/ 128 h 136"/>
                      <a:gd name="T26" fmla="*/ 106 w 128"/>
                      <a:gd name="T27" fmla="*/ 128 h 136"/>
                      <a:gd name="T28" fmla="*/ 120 w 128"/>
                      <a:gd name="T29" fmla="*/ 114 h 136"/>
                      <a:gd name="T30" fmla="*/ 120 w 128"/>
                      <a:gd name="T31" fmla="*/ 75 h 136"/>
                      <a:gd name="T32" fmla="*/ 102 w 128"/>
                      <a:gd name="T33" fmla="*/ 15 h 136"/>
                      <a:gd name="T34" fmla="*/ 91 w 128"/>
                      <a:gd name="T35" fmla="*/ 8 h 136"/>
                      <a:gd name="T36" fmla="*/ 80 w 128"/>
                      <a:gd name="T37" fmla="*/ 8 h 136"/>
                      <a:gd name="T38" fmla="*/ 80 w 128"/>
                      <a:gd name="T39" fmla="*/ 0 h 136"/>
                      <a:gd name="T40" fmla="*/ 91 w 128"/>
                      <a:gd name="T41" fmla="*/ 0 h 136"/>
                      <a:gd name="T42" fmla="*/ 110 w 128"/>
                      <a:gd name="T43" fmla="*/ 13 h 136"/>
                      <a:gd name="T44" fmla="*/ 128 w 128"/>
                      <a:gd name="T45" fmla="*/ 74 h 136"/>
                      <a:gd name="T46" fmla="*/ 128 w 128"/>
                      <a:gd name="T47" fmla="*/ 114 h 136"/>
                      <a:gd name="T48" fmla="*/ 106 w 128"/>
                      <a:gd name="T49"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36">
                        <a:moveTo>
                          <a:pt x="106" y="136"/>
                        </a:moveTo>
                        <a:cubicBezTo>
                          <a:pt x="22" y="136"/>
                          <a:pt x="22" y="136"/>
                          <a:pt x="22" y="136"/>
                        </a:cubicBezTo>
                        <a:cubicBezTo>
                          <a:pt x="10" y="136"/>
                          <a:pt x="0" y="126"/>
                          <a:pt x="0" y="114"/>
                        </a:cubicBezTo>
                        <a:cubicBezTo>
                          <a:pt x="0" y="73"/>
                          <a:pt x="0" y="73"/>
                          <a:pt x="0" y="73"/>
                        </a:cubicBezTo>
                        <a:cubicBezTo>
                          <a:pt x="18" y="13"/>
                          <a:pt x="18" y="13"/>
                          <a:pt x="18" y="13"/>
                        </a:cubicBezTo>
                        <a:cubicBezTo>
                          <a:pt x="20" y="5"/>
                          <a:pt x="28" y="0"/>
                          <a:pt x="37" y="0"/>
                        </a:cubicBezTo>
                        <a:cubicBezTo>
                          <a:pt x="48" y="0"/>
                          <a:pt x="48" y="0"/>
                          <a:pt x="48" y="0"/>
                        </a:cubicBezTo>
                        <a:cubicBezTo>
                          <a:pt x="48" y="8"/>
                          <a:pt x="48" y="8"/>
                          <a:pt x="48" y="8"/>
                        </a:cubicBezTo>
                        <a:cubicBezTo>
                          <a:pt x="37" y="8"/>
                          <a:pt x="37" y="8"/>
                          <a:pt x="37" y="8"/>
                        </a:cubicBezTo>
                        <a:cubicBezTo>
                          <a:pt x="32" y="8"/>
                          <a:pt x="27" y="11"/>
                          <a:pt x="26" y="15"/>
                        </a:cubicBezTo>
                        <a:cubicBezTo>
                          <a:pt x="8" y="75"/>
                          <a:pt x="8" y="75"/>
                          <a:pt x="8" y="75"/>
                        </a:cubicBezTo>
                        <a:cubicBezTo>
                          <a:pt x="8" y="114"/>
                          <a:pt x="8" y="114"/>
                          <a:pt x="8" y="114"/>
                        </a:cubicBezTo>
                        <a:cubicBezTo>
                          <a:pt x="8" y="122"/>
                          <a:pt x="14" y="128"/>
                          <a:pt x="22" y="128"/>
                        </a:cubicBezTo>
                        <a:cubicBezTo>
                          <a:pt x="106" y="128"/>
                          <a:pt x="106" y="128"/>
                          <a:pt x="106" y="128"/>
                        </a:cubicBezTo>
                        <a:cubicBezTo>
                          <a:pt x="114" y="128"/>
                          <a:pt x="120" y="122"/>
                          <a:pt x="120" y="114"/>
                        </a:cubicBezTo>
                        <a:cubicBezTo>
                          <a:pt x="120" y="75"/>
                          <a:pt x="120" y="75"/>
                          <a:pt x="120" y="75"/>
                        </a:cubicBezTo>
                        <a:cubicBezTo>
                          <a:pt x="102" y="15"/>
                          <a:pt x="102" y="15"/>
                          <a:pt x="102" y="15"/>
                        </a:cubicBezTo>
                        <a:cubicBezTo>
                          <a:pt x="101" y="11"/>
                          <a:pt x="96" y="8"/>
                          <a:pt x="91" y="8"/>
                        </a:cubicBezTo>
                        <a:cubicBezTo>
                          <a:pt x="80" y="8"/>
                          <a:pt x="80" y="8"/>
                          <a:pt x="80" y="8"/>
                        </a:cubicBezTo>
                        <a:cubicBezTo>
                          <a:pt x="80" y="0"/>
                          <a:pt x="80" y="0"/>
                          <a:pt x="80" y="0"/>
                        </a:cubicBezTo>
                        <a:cubicBezTo>
                          <a:pt x="91" y="0"/>
                          <a:pt x="91" y="0"/>
                          <a:pt x="91" y="0"/>
                        </a:cubicBezTo>
                        <a:cubicBezTo>
                          <a:pt x="100" y="0"/>
                          <a:pt x="108" y="5"/>
                          <a:pt x="110" y="13"/>
                        </a:cubicBezTo>
                        <a:cubicBezTo>
                          <a:pt x="128" y="74"/>
                          <a:pt x="128" y="74"/>
                          <a:pt x="128" y="74"/>
                        </a:cubicBezTo>
                        <a:cubicBezTo>
                          <a:pt x="128" y="114"/>
                          <a:pt x="128" y="114"/>
                          <a:pt x="128" y="114"/>
                        </a:cubicBezTo>
                        <a:cubicBezTo>
                          <a:pt x="128" y="126"/>
                          <a:pt x="118" y="136"/>
                          <a:pt x="106" y="136"/>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253" name="Group 102">
                  <a:extLst>
                    <a:ext uri="{FF2B5EF4-FFF2-40B4-BE49-F238E27FC236}">
                      <a16:creationId xmlns:a16="http://schemas.microsoft.com/office/drawing/2014/main" id="{5F85D70B-1708-44DD-AEC6-42310618C351}"/>
                    </a:ext>
                  </a:extLst>
                </p:cNvPr>
                <p:cNvGrpSpPr>
                  <a:grpSpLocks noChangeAspect="1"/>
                </p:cNvGrpSpPr>
                <p:nvPr/>
              </p:nvGrpSpPr>
              <p:grpSpPr bwMode="auto">
                <a:xfrm>
                  <a:off x="844764" y="3010589"/>
                  <a:ext cx="131646" cy="131646"/>
                  <a:chOff x="389" y="1384"/>
                  <a:chExt cx="312" cy="312"/>
                </a:xfrm>
                <a:solidFill>
                  <a:schemeClr val="tx1"/>
                </a:solidFill>
              </p:grpSpPr>
              <p:sp>
                <p:nvSpPr>
                  <p:cNvPr id="254" name="Freeform 103">
                    <a:extLst>
                      <a:ext uri="{FF2B5EF4-FFF2-40B4-BE49-F238E27FC236}">
                        <a16:creationId xmlns:a16="http://schemas.microsoft.com/office/drawing/2014/main" id="{1B05CA04-6487-4DBA-A653-B379CEF96FEF}"/>
                      </a:ext>
                    </a:extLst>
                  </p:cNvPr>
                  <p:cNvSpPr>
                    <a:spLocks/>
                  </p:cNvSpPr>
                  <p:nvPr/>
                </p:nvSpPr>
                <p:spPr bwMode="auto">
                  <a:xfrm>
                    <a:off x="573" y="1384"/>
                    <a:ext cx="128" cy="128"/>
                  </a:xfrm>
                  <a:custGeom>
                    <a:avLst/>
                    <a:gdLst>
                      <a:gd name="T0" fmla="*/ 51 w 61"/>
                      <a:gd name="T1" fmla="*/ 8 h 61"/>
                      <a:gd name="T2" fmla="*/ 29 w 61"/>
                      <a:gd name="T3" fmla="*/ 0 h 61"/>
                      <a:gd name="T4" fmla="*/ 0 w 61"/>
                      <a:gd name="T5" fmla="*/ 30 h 61"/>
                      <a:gd name="T6" fmla="*/ 0 w 61"/>
                      <a:gd name="T7" fmla="*/ 32 h 61"/>
                      <a:gd name="T8" fmla="*/ 3 w 61"/>
                      <a:gd name="T9" fmla="*/ 41 h 61"/>
                      <a:gd name="T10" fmla="*/ 9 w 61"/>
                      <a:gd name="T11" fmla="*/ 34 h 61"/>
                      <a:gd name="T12" fmla="*/ 9 w 61"/>
                      <a:gd name="T13" fmla="*/ 31 h 61"/>
                      <a:gd name="T14" fmla="*/ 30 w 61"/>
                      <a:gd name="T15" fmla="*/ 9 h 61"/>
                      <a:gd name="T16" fmla="*/ 45 w 61"/>
                      <a:gd name="T17" fmla="*/ 14 h 61"/>
                      <a:gd name="T18" fmla="*/ 52 w 61"/>
                      <a:gd name="T19" fmla="*/ 29 h 61"/>
                      <a:gd name="T20" fmla="*/ 47 w 61"/>
                      <a:gd name="T21" fmla="*/ 45 h 61"/>
                      <a:gd name="T22" fmla="*/ 32 w 61"/>
                      <a:gd name="T23" fmla="*/ 52 h 61"/>
                      <a:gd name="T24" fmla="*/ 27 w 61"/>
                      <a:gd name="T25" fmla="*/ 52 h 61"/>
                      <a:gd name="T26" fmla="*/ 20 w 61"/>
                      <a:gd name="T27" fmla="*/ 59 h 61"/>
                      <a:gd name="T28" fmla="*/ 31 w 61"/>
                      <a:gd name="T29" fmla="*/ 61 h 61"/>
                      <a:gd name="T30" fmla="*/ 32 w 61"/>
                      <a:gd name="T31" fmla="*/ 60 h 61"/>
                      <a:gd name="T32" fmla="*/ 53 w 61"/>
                      <a:gd name="T33" fmla="*/ 51 h 61"/>
                      <a:gd name="T34" fmla="*/ 61 w 61"/>
                      <a:gd name="T35" fmla="*/ 29 h 61"/>
                      <a:gd name="T36" fmla="*/ 51 w 61"/>
                      <a:gd name="T37"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51" y="8"/>
                        </a:moveTo>
                        <a:cubicBezTo>
                          <a:pt x="45" y="3"/>
                          <a:pt x="37" y="0"/>
                          <a:pt x="29" y="0"/>
                        </a:cubicBezTo>
                        <a:cubicBezTo>
                          <a:pt x="13" y="1"/>
                          <a:pt x="0" y="14"/>
                          <a:pt x="0" y="30"/>
                        </a:cubicBezTo>
                        <a:cubicBezTo>
                          <a:pt x="0" y="31"/>
                          <a:pt x="0" y="31"/>
                          <a:pt x="0" y="32"/>
                        </a:cubicBezTo>
                        <a:cubicBezTo>
                          <a:pt x="1" y="35"/>
                          <a:pt x="1" y="38"/>
                          <a:pt x="3" y="41"/>
                        </a:cubicBezTo>
                        <a:cubicBezTo>
                          <a:pt x="9" y="34"/>
                          <a:pt x="9" y="34"/>
                          <a:pt x="9" y="34"/>
                        </a:cubicBezTo>
                        <a:cubicBezTo>
                          <a:pt x="9" y="33"/>
                          <a:pt x="9" y="32"/>
                          <a:pt x="9" y="31"/>
                        </a:cubicBezTo>
                        <a:cubicBezTo>
                          <a:pt x="8" y="19"/>
                          <a:pt x="18" y="9"/>
                          <a:pt x="30" y="9"/>
                        </a:cubicBezTo>
                        <a:cubicBezTo>
                          <a:pt x="35" y="8"/>
                          <a:pt x="41" y="10"/>
                          <a:pt x="45" y="14"/>
                        </a:cubicBezTo>
                        <a:cubicBezTo>
                          <a:pt x="50" y="18"/>
                          <a:pt x="52" y="24"/>
                          <a:pt x="52" y="29"/>
                        </a:cubicBezTo>
                        <a:cubicBezTo>
                          <a:pt x="53" y="35"/>
                          <a:pt x="51" y="41"/>
                          <a:pt x="47" y="45"/>
                        </a:cubicBezTo>
                        <a:cubicBezTo>
                          <a:pt x="43" y="49"/>
                          <a:pt x="37" y="52"/>
                          <a:pt x="32" y="52"/>
                        </a:cubicBezTo>
                        <a:cubicBezTo>
                          <a:pt x="30" y="52"/>
                          <a:pt x="28" y="52"/>
                          <a:pt x="27" y="52"/>
                        </a:cubicBezTo>
                        <a:cubicBezTo>
                          <a:pt x="20" y="59"/>
                          <a:pt x="20" y="59"/>
                          <a:pt x="20" y="59"/>
                        </a:cubicBezTo>
                        <a:cubicBezTo>
                          <a:pt x="23" y="60"/>
                          <a:pt x="27" y="61"/>
                          <a:pt x="31" y="61"/>
                        </a:cubicBezTo>
                        <a:cubicBezTo>
                          <a:pt x="31" y="61"/>
                          <a:pt x="31" y="61"/>
                          <a:pt x="32" y="60"/>
                        </a:cubicBezTo>
                        <a:cubicBezTo>
                          <a:pt x="40" y="60"/>
                          <a:pt x="47" y="57"/>
                          <a:pt x="53" y="51"/>
                        </a:cubicBezTo>
                        <a:cubicBezTo>
                          <a:pt x="58" y="45"/>
                          <a:pt x="61" y="37"/>
                          <a:pt x="61" y="29"/>
                        </a:cubicBezTo>
                        <a:cubicBezTo>
                          <a:pt x="61" y="21"/>
                          <a:pt x="57" y="13"/>
                          <a:pt x="51" y="8"/>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55" name="Freeform 104">
                    <a:extLst>
                      <a:ext uri="{FF2B5EF4-FFF2-40B4-BE49-F238E27FC236}">
                        <a16:creationId xmlns:a16="http://schemas.microsoft.com/office/drawing/2014/main" id="{4A04B565-2186-42E0-8567-F0AFFBDBA367}"/>
                      </a:ext>
                    </a:extLst>
                  </p:cNvPr>
                  <p:cNvSpPr>
                    <a:spLocks/>
                  </p:cNvSpPr>
                  <p:nvPr/>
                </p:nvSpPr>
                <p:spPr bwMode="auto">
                  <a:xfrm>
                    <a:off x="573" y="1570"/>
                    <a:ext cx="128" cy="126"/>
                  </a:xfrm>
                  <a:custGeom>
                    <a:avLst/>
                    <a:gdLst>
                      <a:gd name="T0" fmla="*/ 31 w 61"/>
                      <a:gd name="T1" fmla="*/ 0 h 60"/>
                      <a:gd name="T2" fmla="*/ 29 w 61"/>
                      <a:gd name="T3" fmla="*/ 0 h 60"/>
                      <a:gd name="T4" fmla="*/ 19 w 61"/>
                      <a:gd name="T5" fmla="*/ 2 h 60"/>
                      <a:gd name="T6" fmla="*/ 26 w 61"/>
                      <a:gd name="T7" fmla="*/ 9 h 60"/>
                      <a:gd name="T8" fmla="*/ 30 w 61"/>
                      <a:gd name="T9" fmla="*/ 8 h 60"/>
                      <a:gd name="T10" fmla="*/ 52 w 61"/>
                      <a:gd name="T11" fmla="*/ 29 h 60"/>
                      <a:gd name="T12" fmla="*/ 47 w 61"/>
                      <a:gd name="T13" fmla="*/ 45 h 60"/>
                      <a:gd name="T14" fmla="*/ 32 w 61"/>
                      <a:gd name="T15" fmla="*/ 52 h 60"/>
                      <a:gd name="T16" fmla="*/ 16 w 61"/>
                      <a:gd name="T17" fmla="*/ 46 h 60"/>
                      <a:gd name="T18" fmla="*/ 9 w 61"/>
                      <a:gd name="T19" fmla="*/ 31 h 60"/>
                      <a:gd name="T20" fmla="*/ 9 w 61"/>
                      <a:gd name="T21" fmla="*/ 26 h 60"/>
                      <a:gd name="T22" fmla="*/ 2 w 61"/>
                      <a:gd name="T23" fmla="*/ 19 h 60"/>
                      <a:gd name="T24" fmla="*/ 0 w 61"/>
                      <a:gd name="T25" fmla="*/ 30 h 60"/>
                      <a:gd name="T26" fmla="*/ 0 w 61"/>
                      <a:gd name="T27" fmla="*/ 31 h 60"/>
                      <a:gd name="T28" fmla="*/ 10 w 61"/>
                      <a:gd name="T29" fmla="*/ 52 h 60"/>
                      <a:gd name="T30" fmla="*/ 32 w 61"/>
                      <a:gd name="T31" fmla="*/ 60 h 60"/>
                      <a:gd name="T32" fmla="*/ 53 w 61"/>
                      <a:gd name="T33" fmla="*/ 50 h 60"/>
                      <a:gd name="T34" fmla="*/ 61 w 61"/>
                      <a:gd name="T35" fmla="*/ 29 h 60"/>
                      <a:gd name="T36" fmla="*/ 31 w 61"/>
                      <a:gd name="T3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31" y="0"/>
                        </a:moveTo>
                        <a:cubicBezTo>
                          <a:pt x="30" y="0"/>
                          <a:pt x="30" y="0"/>
                          <a:pt x="29" y="0"/>
                        </a:cubicBezTo>
                        <a:cubicBezTo>
                          <a:pt x="26" y="0"/>
                          <a:pt x="22" y="0"/>
                          <a:pt x="19" y="2"/>
                        </a:cubicBezTo>
                        <a:cubicBezTo>
                          <a:pt x="26" y="9"/>
                          <a:pt x="26" y="9"/>
                          <a:pt x="26" y="9"/>
                        </a:cubicBezTo>
                        <a:cubicBezTo>
                          <a:pt x="27" y="8"/>
                          <a:pt x="28" y="8"/>
                          <a:pt x="30" y="8"/>
                        </a:cubicBezTo>
                        <a:cubicBezTo>
                          <a:pt x="42" y="8"/>
                          <a:pt x="52" y="17"/>
                          <a:pt x="52" y="29"/>
                        </a:cubicBezTo>
                        <a:cubicBezTo>
                          <a:pt x="53" y="35"/>
                          <a:pt x="51" y="40"/>
                          <a:pt x="47" y="45"/>
                        </a:cubicBezTo>
                        <a:cubicBezTo>
                          <a:pt x="43" y="49"/>
                          <a:pt x="37" y="51"/>
                          <a:pt x="32" y="52"/>
                        </a:cubicBezTo>
                        <a:cubicBezTo>
                          <a:pt x="26" y="52"/>
                          <a:pt x="20" y="50"/>
                          <a:pt x="16" y="46"/>
                        </a:cubicBezTo>
                        <a:cubicBezTo>
                          <a:pt x="12" y="42"/>
                          <a:pt x="9" y="37"/>
                          <a:pt x="9" y="31"/>
                        </a:cubicBezTo>
                        <a:cubicBezTo>
                          <a:pt x="9" y="29"/>
                          <a:pt x="9" y="28"/>
                          <a:pt x="9" y="26"/>
                        </a:cubicBezTo>
                        <a:cubicBezTo>
                          <a:pt x="2" y="19"/>
                          <a:pt x="2" y="19"/>
                          <a:pt x="2" y="19"/>
                        </a:cubicBezTo>
                        <a:cubicBezTo>
                          <a:pt x="1" y="22"/>
                          <a:pt x="0" y="26"/>
                          <a:pt x="0" y="30"/>
                        </a:cubicBezTo>
                        <a:cubicBezTo>
                          <a:pt x="0" y="30"/>
                          <a:pt x="0" y="31"/>
                          <a:pt x="0" y="31"/>
                        </a:cubicBezTo>
                        <a:cubicBezTo>
                          <a:pt x="1" y="39"/>
                          <a:pt x="4" y="47"/>
                          <a:pt x="10" y="52"/>
                        </a:cubicBezTo>
                        <a:cubicBezTo>
                          <a:pt x="16" y="58"/>
                          <a:pt x="24" y="60"/>
                          <a:pt x="32" y="60"/>
                        </a:cubicBezTo>
                        <a:cubicBezTo>
                          <a:pt x="40" y="60"/>
                          <a:pt x="47" y="56"/>
                          <a:pt x="53" y="50"/>
                        </a:cubicBezTo>
                        <a:cubicBezTo>
                          <a:pt x="58" y="44"/>
                          <a:pt x="61" y="37"/>
                          <a:pt x="61" y="29"/>
                        </a:cubicBezTo>
                        <a:cubicBezTo>
                          <a:pt x="60" y="12"/>
                          <a:pt x="47" y="0"/>
                          <a:pt x="31" y="0"/>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56" name="Freeform 105">
                    <a:extLst>
                      <a:ext uri="{FF2B5EF4-FFF2-40B4-BE49-F238E27FC236}">
                        <a16:creationId xmlns:a16="http://schemas.microsoft.com/office/drawing/2014/main" id="{3C282D82-FA1B-4E24-B1CC-5F36449E5BD7}"/>
                      </a:ext>
                    </a:extLst>
                  </p:cNvPr>
                  <p:cNvSpPr>
                    <a:spLocks/>
                  </p:cNvSpPr>
                  <p:nvPr/>
                </p:nvSpPr>
                <p:spPr bwMode="auto">
                  <a:xfrm>
                    <a:off x="389" y="1570"/>
                    <a:ext cx="128" cy="126"/>
                  </a:xfrm>
                  <a:custGeom>
                    <a:avLst/>
                    <a:gdLst>
                      <a:gd name="T0" fmla="*/ 61 w 61"/>
                      <a:gd name="T1" fmla="*/ 29 h 60"/>
                      <a:gd name="T2" fmla="*/ 59 w 61"/>
                      <a:gd name="T3" fmla="*/ 19 h 60"/>
                      <a:gd name="T4" fmla="*/ 52 w 61"/>
                      <a:gd name="T5" fmla="*/ 26 h 60"/>
                      <a:gd name="T6" fmla="*/ 52 w 61"/>
                      <a:gd name="T7" fmla="*/ 29 h 60"/>
                      <a:gd name="T8" fmla="*/ 32 w 61"/>
                      <a:gd name="T9" fmla="*/ 51 h 60"/>
                      <a:gd name="T10" fmla="*/ 16 w 61"/>
                      <a:gd name="T11" fmla="*/ 46 h 60"/>
                      <a:gd name="T12" fmla="*/ 9 w 61"/>
                      <a:gd name="T13" fmla="*/ 31 h 60"/>
                      <a:gd name="T14" fmla="*/ 15 w 61"/>
                      <a:gd name="T15" fmla="*/ 15 h 60"/>
                      <a:gd name="T16" fmla="*/ 30 w 61"/>
                      <a:gd name="T17" fmla="*/ 8 h 60"/>
                      <a:gd name="T18" fmla="*/ 34 w 61"/>
                      <a:gd name="T19" fmla="*/ 8 h 60"/>
                      <a:gd name="T20" fmla="*/ 41 w 61"/>
                      <a:gd name="T21" fmla="*/ 1 h 60"/>
                      <a:gd name="T22" fmla="*/ 31 w 61"/>
                      <a:gd name="T23" fmla="*/ 0 h 60"/>
                      <a:gd name="T24" fmla="*/ 29 w 61"/>
                      <a:gd name="T25" fmla="*/ 0 h 60"/>
                      <a:gd name="T26" fmla="*/ 8 w 61"/>
                      <a:gd name="T27" fmla="*/ 9 h 60"/>
                      <a:gd name="T28" fmla="*/ 0 w 61"/>
                      <a:gd name="T29" fmla="*/ 31 h 60"/>
                      <a:gd name="T30" fmla="*/ 10 w 61"/>
                      <a:gd name="T31" fmla="*/ 52 h 60"/>
                      <a:gd name="T32" fmla="*/ 32 w 61"/>
                      <a:gd name="T33" fmla="*/ 60 h 60"/>
                      <a:gd name="T34" fmla="*/ 61 w 61"/>
                      <a:gd name="T35" fmla="*/ 30 h 60"/>
                      <a:gd name="T36" fmla="*/ 61 w 61"/>
                      <a:gd name="T3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0">
                        <a:moveTo>
                          <a:pt x="61" y="29"/>
                        </a:moveTo>
                        <a:cubicBezTo>
                          <a:pt x="61" y="25"/>
                          <a:pt x="60" y="22"/>
                          <a:pt x="59" y="19"/>
                        </a:cubicBezTo>
                        <a:cubicBezTo>
                          <a:pt x="52" y="26"/>
                          <a:pt x="52" y="26"/>
                          <a:pt x="52" y="26"/>
                        </a:cubicBezTo>
                        <a:cubicBezTo>
                          <a:pt x="52" y="27"/>
                          <a:pt x="52" y="28"/>
                          <a:pt x="52" y="29"/>
                        </a:cubicBezTo>
                        <a:cubicBezTo>
                          <a:pt x="53" y="41"/>
                          <a:pt x="44" y="51"/>
                          <a:pt x="32" y="51"/>
                        </a:cubicBezTo>
                        <a:cubicBezTo>
                          <a:pt x="26" y="52"/>
                          <a:pt x="20" y="50"/>
                          <a:pt x="16" y="46"/>
                        </a:cubicBezTo>
                        <a:cubicBezTo>
                          <a:pt x="12" y="42"/>
                          <a:pt x="9" y="36"/>
                          <a:pt x="9" y="31"/>
                        </a:cubicBezTo>
                        <a:cubicBezTo>
                          <a:pt x="9" y="25"/>
                          <a:pt x="11" y="19"/>
                          <a:pt x="15" y="15"/>
                        </a:cubicBezTo>
                        <a:cubicBezTo>
                          <a:pt x="19" y="11"/>
                          <a:pt x="24" y="8"/>
                          <a:pt x="30" y="8"/>
                        </a:cubicBezTo>
                        <a:cubicBezTo>
                          <a:pt x="31" y="8"/>
                          <a:pt x="33" y="8"/>
                          <a:pt x="34" y="8"/>
                        </a:cubicBezTo>
                        <a:cubicBezTo>
                          <a:pt x="41" y="1"/>
                          <a:pt x="41" y="1"/>
                          <a:pt x="41" y="1"/>
                        </a:cubicBezTo>
                        <a:cubicBezTo>
                          <a:pt x="38" y="0"/>
                          <a:pt x="34" y="0"/>
                          <a:pt x="31" y="0"/>
                        </a:cubicBezTo>
                        <a:cubicBezTo>
                          <a:pt x="30" y="0"/>
                          <a:pt x="30" y="0"/>
                          <a:pt x="29" y="0"/>
                        </a:cubicBezTo>
                        <a:cubicBezTo>
                          <a:pt x="21" y="0"/>
                          <a:pt x="14" y="3"/>
                          <a:pt x="8" y="9"/>
                        </a:cubicBezTo>
                        <a:cubicBezTo>
                          <a:pt x="3" y="15"/>
                          <a:pt x="0" y="23"/>
                          <a:pt x="0" y="31"/>
                        </a:cubicBezTo>
                        <a:cubicBezTo>
                          <a:pt x="1" y="39"/>
                          <a:pt x="4" y="47"/>
                          <a:pt x="10" y="52"/>
                        </a:cubicBezTo>
                        <a:cubicBezTo>
                          <a:pt x="16" y="58"/>
                          <a:pt x="24" y="60"/>
                          <a:pt x="32" y="60"/>
                        </a:cubicBezTo>
                        <a:cubicBezTo>
                          <a:pt x="48" y="59"/>
                          <a:pt x="61" y="46"/>
                          <a:pt x="61" y="30"/>
                        </a:cubicBezTo>
                        <a:cubicBezTo>
                          <a:pt x="61" y="29"/>
                          <a:pt x="61" y="29"/>
                          <a:pt x="61" y="29"/>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57" name="Freeform 106">
                    <a:extLst>
                      <a:ext uri="{FF2B5EF4-FFF2-40B4-BE49-F238E27FC236}">
                        <a16:creationId xmlns:a16="http://schemas.microsoft.com/office/drawing/2014/main" id="{12D22A14-FF2D-40FC-9967-CECD3D3A9942}"/>
                      </a:ext>
                    </a:extLst>
                  </p:cNvPr>
                  <p:cNvSpPr>
                    <a:spLocks/>
                  </p:cNvSpPr>
                  <p:nvPr/>
                </p:nvSpPr>
                <p:spPr bwMode="auto">
                  <a:xfrm>
                    <a:off x="389" y="1384"/>
                    <a:ext cx="128" cy="128"/>
                  </a:xfrm>
                  <a:custGeom>
                    <a:avLst/>
                    <a:gdLst>
                      <a:gd name="T0" fmla="*/ 61 w 61"/>
                      <a:gd name="T1" fmla="*/ 29 h 61"/>
                      <a:gd name="T2" fmla="*/ 51 w 61"/>
                      <a:gd name="T3" fmla="*/ 8 h 61"/>
                      <a:gd name="T4" fmla="*/ 29 w 61"/>
                      <a:gd name="T5" fmla="*/ 0 h 61"/>
                      <a:gd name="T6" fmla="*/ 8 w 61"/>
                      <a:gd name="T7" fmla="*/ 10 h 61"/>
                      <a:gd name="T8" fmla="*/ 0 w 61"/>
                      <a:gd name="T9" fmla="*/ 32 h 61"/>
                      <a:gd name="T10" fmla="*/ 31 w 61"/>
                      <a:gd name="T11" fmla="*/ 61 h 61"/>
                      <a:gd name="T12" fmla="*/ 32 w 61"/>
                      <a:gd name="T13" fmla="*/ 61 h 61"/>
                      <a:gd name="T14" fmla="*/ 41 w 61"/>
                      <a:gd name="T15" fmla="*/ 59 h 61"/>
                      <a:gd name="T16" fmla="*/ 34 w 61"/>
                      <a:gd name="T17" fmla="*/ 52 h 61"/>
                      <a:gd name="T18" fmla="*/ 32 w 61"/>
                      <a:gd name="T19" fmla="*/ 52 h 61"/>
                      <a:gd name="T20" fmla="*/ 9 w 61"/>
                      <a:gd name="T21" fmla="*/ 31 h 61"/>
                      <a:gd name="T22" fmla="*/ 15 w 61"/>
                      <a:gd name="T23" fmla="*/ 16 h 61"/>
                      <a:gd name="T24" fmla="*/ 30 w 61"/>
                      <a:gd name="T25" fmla="*/ 9 h 61"/>
                      <a:gd name="T26" fmla="*/ 45 w 61"/>
                      <a:gd name="T27" fmla="*/ 14 h 61"/>
                      <a:gd name="T28" fmla="*/ 52 w 61"/>
                      <a:gd name="T29" fmla="*/ 29 h 61"/>
                      <a:gd name="T30" fmla="*/ 52 w 61"/>
                      <a:gd name="T31" fmla="*/ 34 h 61"/>
                      <a:gd name="T32" fmla="*/ 59 w 61"/>
                      <a:gd name="T33" fmla="*/ 41 h 61"/>
                      <a:gd name="T34" fmla="*/ 61 w 61"/>
                      <a:gd name="T35" fmla="*/ 30 h 61"/>
                      <a:gd name="T36" fmla="*/ 61 w 61"/>
                      <a:gd name="T37"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61">
                        <a:moveTo>
                          <a:pt x="61" y="29"/>
                        </a:moveTo>
                        <a:cubicBezTo>
                          <a:pt x="61" y="21"/>
                          <a:pt x="57" y="13"/>
                          <a:pt x="51" y="8"/>
                        </a:cubicBezTo>
                        <a:cubicBezTo>
                          <a:pt x="45" y="3"/>
                          <a:pt x="37" y="0"/>
                          <a:pt x="29" y="0"/>
                        </a:cubicBezTo>
                        <a:cubicBezTo>
                          <a:pt x="21" y="0"/>
                          <a:pt x="14" y="4"/>
                          <a:pt x="8" y="10"/>
                        </a:cubicBezTo>
                        <a:cubicBezTo>
                          <a:pt x="3" y="16"/>
                          <a:pt x="0" y="23"/>
                          <a:pt x="0" y="32"/>
                        </a:cubicBezTo>
                        <a:cubicBezTo>
                          <a:pt x="1" y="48"/>
                          <a:pt x="15" y="61"/>
                          <a:pt x="31" y="61"/>
                        </a:cubicBezTo>
                        <a:cubicBezTo>
                          <a:pt x="31" y="61"/>
                          <a:pt x="31" y="61"/>
                          <a:pt x="32" y="61"/>
                        </a:cubicBezTo>
                        <a:cubicBezTo>
                          <a:pt x="35" y="60"/>
                          <a:pt x="38" y="60"/>
                          <a:pt x="41" y="59"/>
                        </a:cubicBezTo>
                        <a:cubicBezTo>
                          <a:pt x="34" y="52"/>
                          <a:pt x="34" y="52"/>
                          <a:pt x="34" y="52"/>
                        </a:cubicBezTo>
                        <a:cubicBezTo>
                          <a:pt x="33" y="52"/>
                          <a:pt x="32" y="52"/>
                          <a:pt x="32" y="52"/>
                        </a:cubicBezTo>
                        <a:cubicBezTo>
                          <a:pt x="20" y="53"/>
                          <a:pt x="9" y="43"/>
                          <a:pt x="9" y="31"/>
                        </a:cubicBezTo>
                        <a:cubicBezTo>
                          <a:pt x="9" y="25"/>
                          <a:pt x="11" y="20"/>
                          <a:pt x="15" y="16"/>
                        </a:cubicBezTo>
                        <a:cubicBezTo>
                          <a:pt x="19" y="11"/>
                          <a:pt x="24" y="9"/>
                          <a:pt x="30" y="9"/>
                        </a:cubicBezTo>
                        <a:cubicBezTo>
                          <a:pt x="36" y="8"/>
                          <a:pt x="41" y="10"/>
                          <a:pt x="45" y="14"/>
                        </a:cubicBezTo>
                        <a:cubicBezTo>
                          <a:pt x="50" y="18"/>
                          <a:pt x="52" y="24"/>
                          <a:pt x="52" y="29"/>
                        </a:cubicBezTo>
                        <a:cubicBezTo>
                          <a:pt x="52" y="31"/>
                          <a:pt x="52" y="32"/>
                          <a:pt x="52" y="34"/>
                        </a:cubicBezTo>
                        <a:cubicBezTo>
                          <a:pt x="59" y="41"/>
                          <a:pt x="59" y="41"/>
                          <a:pt x="59" y="41"/>
                        </a:cubicBezTo>
                        <a:cubicBezTo>
                          <a:pt x="60" y="38"/>
                          <a:pt x="61" y="34"/>
                          <a:pt x="61" y="30"/>
                        </a:cubicBezTo>
                        <a:cubicBezTo>
                          <a:pt x="61" y="30"/>
                          <a:pt x="61" y="29"/>
                          <a:pt x="61" y="29"/>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58" name="Freeform 107">
                    <a:extLst>
                      <a:ext uri="{FF2B5EF4-FFF2-40B4-BE49-F238E27FC236}">
                        <a16:creationId xmlns:a16="http://schemas.microsoft.com/office/drawing/2014/main" id="{1B2F1B8C-3AD4-43FB-BF55-057717A5277A}"/>
                      </a:ext>
                    </a:extLst>
                  </p:cNvPr>
                  <p:cNvSpPr>
                    <a:spLocks noEditPoints="1"/>
                  </p:cNvSpPr>
                  <p:nvPr/>
                </p:nvSpPr>
                <p:spPr bwMode="auto">
                  <a:xfrm>
                    <a:off x="448" y="1445"/>
                    <a:ext cx="194" cy="192"/>
                  </a:xfrm>
                  <a:custGeom>
                    <a:avLst/>
                    <a:gdLst>
                      <a:gd name="T0" fmla="*/ 66 w 93"/>
                      <a:gd name="T1" fmla="*/ 60 h 92"/>
                      <a:gd name="T2" fmla="*/ 71 w 93"/>
                      <a:gd name="T3" fmla="*/ 46 h 92"/>
                      <a:gd name="T4" fmla="*/ 66 w 93"/>
                      <a:gd name="T5" fmla="*/ 32 h 92"/>
                      <a:gd name="T6" fmla="*/ 91 w 93"/>
                      <a:gd name="T7" fmla="*/ 6 h 92"/>
                      <a:gd name="T8" fmla="*/ 86 w 93"/>
                      <a:gd name="T9" fmla="*/ 0 h 92"/>
                      <a:gd name="T10" fmla="*/ 60 w 93"/>
                      <a:gd name="T11" fmla="*/ 26 h 92"/>
                      <a:gd name="T12" fmla="*/ 47 w 93"/>
                      <a:gd name="T13" fmla="*/ 22 h 92"/>
                      <a:gd name="T14" fmla="*/ 33 w 93"/>
                      <a:gd name="T15" fmla="*/ 26 h 92"/>
                      <a:gd name="T16" fmla="*/ 6 w 93"/>
                      <a:gd name="T17" fmla="*/ 0 h 92"/>
                      <a:gd name="T18" fmla="*/ 0 w 93"/>
                      <a:gd name="T19" fmla="*/ 5 h 92"/>
                      <a:gd name="T20" fmla="*/ 27 w 93"/>
                      <a:gd name="T21" fmla="*/ 32 h 92"/>
                      <a:gd name="T22" fmla="*/ 23 w 93"/>
                      <a:gd name="T23" fmla="*/ 46 h 92"/>
                      <a:gd name="T24" fmla="*/ 27 w 93"/>
                      <a:gd name="T25" fmla="*/ 60 h 92"/>
                      <a:gd name="T26" fmla="*/ 0 w 93"/>
                      <a:gd name="T27" fmla="*/ 87 h 92"/>
                      <a:gd name="T28" fmla="*/ 6 w 93"/>
                      <a:gd name="T29" fmla="*/ 92 h 92"/>
                      <a:gd name="T30" fmla="*/ 33 w 93"/>
                      <a:gd name="T31" fmla="*/ 66 h 92"/>
                      <a:gd name="T32" fmla="*/ 47 w 93"/>
                      <a:gd name="T33" fmla="*/ 70 h 92"/>
                      <a:gd name="T34" fmla="*/ 60 w 93"/>
                      <a:gd name="T35" fmla="*/ 66 h 92"/>
                      <a:gd name="T36" fmla="*/ 87 w 93"/>
                      <a:gd name="T37" fmla="*/ 92 h 92"/>
                      <a:gd name="T38" fmla="*/ 93 w 93"/>
                      <a:gd name="T39" fmla="*/ 87 h 92"/>
                      <a:gd name="T40" fmla="*/ 66 w 93"/>
                      <a:gd name="T41" fmla="*/ 60 h 92"/>
                      <a:gd name="T42" fmla="*/ 47 w 93"/>
                      <a:gd name="T43" fmla="*/ 62 h 92"/>
                      <a:gd name="T44" fmla="*/ 35 w 93"/>
                      <a:gd name="T45" fmla="*/ 57 h 92"/>
                      <a:gd name="T46" fmla="*/ 31 w 93"/>
                      <a:gd name="T47" fmla="*/ 46 h 92"/>
                      <a:gd name="T48" fmla="*/ 47 w 93"/>
                      <a:gd name="T49" fmla="*/ 30 h 92"/>
                      <a:gd name="T50" fmla="*/ 63 w 93"/>
                      <a:gd name="T51" fmla="*/ 46 h 92"/>
                      <a:gd name="T52" fmla="*/ 47 w 93"/>
                      <a:gd name="T53" fmla="*/ 6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3" h="92">
                        <a:moveTo>
                          <a:pt x="66" y="60"/>
                        </a:moveTo>
                        <a:cubicBezTo>
                          <a:pt x="69" y="56"/>
                          <a:pt x="71" y="51"/>
                          <a:pt x="71" y="46"/>
                        </a:cubicBezTo>
                        <a:cubicBezTo>
                          <a:pt x="71" y="41"/>
                          <a:pt x="69" y="36"/>
                          <a:pt x="66" y="32"/>
                        </a:cubicBezTo>
                        <a:cubicBezTo>
                          <a:pt x="91" y="6"/>
                          <a:pt x="91" y="6"/>
                          <a:pt x="91" y="6"/>
                        </a:cubicBezTo>
                        <a:cubicBezTo>
                          <a:pt x="86" y="0"/>
                          <a:pt x="86" y="0"/>
                          <a:pt x="86" y="0"/>
                        </a:cubicBezTo>
                        <a:cubicBezTo>
                          <a:pt x="60" y="26"/>
                          <a:pt x="60" y="26"/>
                          <a:pt x="60" y="26"/>
                        </a:cubicBezTo>
                        <a:cubicBezTo>
                          <a:pt x="56" y="24"/>
                          <a:pt x="52" y="22"/>
                          <a:pt x="47" y="22"/>
                        </a:cubicBezTo>
                        <a:cubicBezTo>
                          <a:pt x="41" y="22"/>
                          <a:pt x="37" y="24"/>
                          <a:pt x="33" y="26"/>
                        </a:cubicBezTo>
                        <a:cubicBezTo>
                          <a:pt x="6" y="0"/>
                          <a:pt x="6" y="0"/>
                          <a:pt x="6" y="0"/>
                        </a:cubicBezTo>
                        <a:cubicBezTo>
                          <a:pt x="0" y="5"/>
                          <a:pt x="0" y="5"/>
                          <a:pt x="0" y="5"/>
                        </a:cubicBezTo>
                        <a:cubicBezTo>
                          <a:pt x="27" y="32"/>
                          <a:pt x="27" y="32"/>
                          <a:pt x="27" y="32"/>
                        </a:cubicBezTo>
                        <a:cubicBezTo>
                          <a:pt x="24" y="36"/>
                          <a:pt x="23" y="41"/>
                          <a:pt x="23" y="46"/>
                        </a:cubicBezTo>
                        <a:cubicBezTo>
                          <a:pt x="23" y="51"/>
                          <a:pt x="24" y="56"/>
                          <a:pt x="27" y="60"/>
                        </a:cubicBezTo>
                        <a:cubicBezTo>
                          <a:pt x="0" y="87"/>
                          <a:pt x="0" y="87"/>
                          <a:pt x="0" y="87"/>
                        </a:cubicBezTo>
                        <a:cubicBezTo>
                          <a:pt x="6" y="92"/>
                          <a:pt x="6" y="92"/>
                          <a:pt x="6" y="92"/>
                        </a:cubicBezTo>
                        <a:cubicBezTo>
                          <a:pt x="33" y="66"/>
                          <a:pt x="33" y="66"/>
                          <a:pt x="33" y="66"/>
                        </a:cubicBezTo>
                        <a:cubicBezTo>
                          <a:pt x="37" y="68"/>
                          <a:pt x="42" y="70"/>
                          <a:pt x="47" y="70"/>
                        </a:cubicBezTo>
                        <a:cubicBezTo>
                          <a:pt x="52" y="70"/>
                          <a:pt x="57" y="68"/>
                          <a:pt x="60" y="66"/>
                        </a:cubicBezTo>
                        <a:cubicBezTo>
                          <a:pt x="87" y="92"/>
                          <a:pt x="87" y="92"/>
                          <a:pt x="87" y="92"/>
                        </a:cubicBezTo>
                        <a:cubicBezTo>
                          <a:pt x="93" y="87"/>
                          <a:pt x="93" y="87"/>
                          <a:pt x="93" y="87"/>
                        </a:cubicBezTo>
                        <a:lnTo>
                          <a:pt x="66" y="60"/>
                        </a:lnTo>
                        <a:close/>
                        <a:moveTo>
                          <a:pt x="47" y="62"/>
                        </a:moveTo>
                        <a:cubicBezTo>
                          <a:pt x="42" y="62"/>
                          <a:pt x="38" y="60"/>
                          <a:pt x="35" y="57"/>
                        </a:cubicBezTo>
                        <a:cubicBezTo>
                          <a:pt x="32" y="54"/>
                          <a:pt x="31" y="50"/>
                          <a:pt x="31" y="46"/>
                        </a:cubicBezTo>
                        <a:cubicBezTo>
                          <a:pt x="31" y="37"/>
                          <a:pt x="38" y="30"/>
                          <a:pt x="47" y="30"/>
                        </a:cubicBezTo>
                        <a:cubicBezTo>
                          <a:pt x="55" y="30"/>
                          <a:pt x="63" y="37"/>
                          <a:pt x="63" y="46"/>
                        </a:cubicBezTo>
                        <a:cubicBezTo>
                          <a:pt x="63" y="55"/>
                          <a:pt x="55" y="62"/>
                          <a:pt x="47" y="62"/>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grpSp>
            <p:nvGrpSpPr>
              <p:cNvPr id="235" name="Group 15">
                <a:extLst>
                  <a:ext uri="{FF2B5EF4-FFF2-40B4-BE49-F238E27FC236}">
                    <a16:creationId xmlns:a16="http://schemas.microsoft.com/office/drawing/2014/main" id="{17E8DC57-05B9-4470-A6B5-BE71CDD761D8}"/>
                  </a:ext>
                </a:extLst>
              </p:cNvPr>
              <p:cNvGrpSpPr/>
              <p:nvPr/>
            </p:nvGrpSpPr>
            <p:grpSpPr>
              <a:xfrm>
                <a:off x="654970" y="3397286"/>
                <a:ext cx="330278" cy="142492"/>
                <a:chOff x="654970" y="3433763"/>
                <a:chExt cx="330278" cy="142492"/>
              </a:xfrm>
            </p:grpSpPr>
            <p:grpSp>
              <p:nvGrpSpPr>
                <p:cNvPr id="244" name="Group 102">
                  <a:extLst>
                    <a:ext uri="{FF2B5EF4-FFF2-40B4-BE49-F238E27FC236}">
                      <a16:creationId xmlns:a16="http://schemas.microsoft.com/office/drawing/2014/main" id="{22781171-EB2A-4948-9D4A-AEC1D352BC73}"/>
                    </a:ext>
                  </a:extLst>
                </p:cNvPr>
                <p:cNvGrpSpPr/>
                <p:nvPr/>
              </p:nvGrpSpPr>
              <p:grpSpPr>
                <a:xfrm>
                  <a:off x="654970" y="3433809"/>
                  <a:ext cx="111507" cy="136193"/>
                  <a:chOff x="2213142" y="3964376"/>
                  <a:chExt cx="318765" cy="353940"/>
                </a:xfrm>
                <a:solidFill>
                  <a:schemeClr val="tx1"/>
                </a:solidFill>
              </p:grpSpPr>
              <p:sp>
                <p:nvSpPr>
                  <p:cNvPr id="248" name="Freeform 5">
                    <a:extLst>
                      <a:ext uri="{FF2B5EF4-FFF2-40B4-BE49-F238E27FC236}">
                        <a16:creationId xmlns:a16="http://schemas.microsoft.com/office/drawing/2014/main" id="{95378AD2-2207-4D67-8416-E70CF8C151CC}"/>
                      </a:ext>
                    </a:extLst>
                  </p:cNvPr>
                  <p:cNvSpPr>
                    <a:spLocks noEditPoints="1"/>
                  </p:cNvSpPr>
                  <p:nvPr/>
                </p:nvSpPr>
                <p:spPr bwMode="auto">
                  <a:xfrm>
                    <a:off x="2325278" y="4094154"/>
                    <a:ext cx="94493" cy="9438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49" name="Freeform 6">
                    <a:extLst>
                      <a:ext uri="{FF2B5EF4-FFF2-40B4-BE49-F238E27FC236}">
                        <a16:creationId xmlns:a16="http://schemas.microsoft.com/office/drawing/2014/main" id="{2E929562-5EDA-4938-AEE2-3BAC81BF9478}"/>
                      </a:ext>
                    </a:extLst>
                  </p:cNvPr>
                  <p:cNvSpPr>
                    <a:spLocks noEditPoints="1"/>
                  </p:cNvSpPr>
                  <p:nvPr/>
                </p:nvSpPr>
                <p:spPr bwMode="auto">
                  <a:xfrm>
                    <a:off x="2325278" y="3987972"/>
                    <a:ext cx="94493" cy="9438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50" name="Freeform 7">
                    <a:extLst>
                      <a:ext uri="{FF2B5EF4-FFF2-40B4-BE49-F238E27FC236}">
                        <a16:creationId xmlns:a16="http://schemas.microsoft.com/office/drawing/2014/main" id="{7A30D346-27D0-480B-BAAB-6D14F17F253B}"/>
                      </a:ext>
                    </a:extLst>
                  </p:cNvPr>
                  <p:cNvSpPr>
                    <a:spLocks noEditPoints="1"/>
                  </p:cNvSpPr>
                  <p:nvPr/>
                </p:nvSpPr>
                <p:spPr bwMode="auto">
                  <a:xfrm>
                    <a:off x="2325278" y="4200336"/>
                    <a:ext cx="94493" cy="9438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48 h 512"/>
                      <a:gd name="T12" fmla="*/ 64 w 512"/>
                      <a:gd name="T13" fmla="*/ 256 h 512"/>
                      <a:gd name="T14" fmla="*/ 256 w 512"/>
                      <a:gd name="T15" fmla="*/ 64 h 512"/>
                      <a:gd name="T16" fmla="*/ 448 w 512"/>
                      <a:gd name="T17" fmla="*/ 256 h 512"/>
                      <a:gd name="T18" fmla="*/ 256 w 512"/>
                      <a:gd name="T19" fmla="*/ 44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5" y="0"/>
                          <a:pt x="0" y="115"/>
                          <a:pt x="0" y="256"/>
                        </a:cubicBezTo>
                        <a:cubicBezTo>
                          <a:pt x="0" y="397"/>
                          <a:pt x="115" y="512"/>
                          <a:pt x="256" y="512"/>
                        </a:cubicBezTo>
                        <a:cubicBezTo>
                          <a:pt x="397" y="512"/>
                          <a:pt x="512" y="397"/>
                          <a:pt x="512" y="256"/>
                        </a:cubicBezTo>
                        <a:cubicBezTo>
                          <a:pt x="512" y="115"/>
                          <a:pt x="397" y="0"/>
                          <a:pt x="256" y="0"/>
                        </a:cubicBezTo>
                        <a:close/>
                        <a:moveTo>
                          <a:pt x="256" y="448"/>
                        </a:moveTo>
                        <a:cubicBezTo>
                          <a:pt x="150" y="448"/>
                          <a:pt x="64" y="362"/>
                          <a:pt x="64" y="256"/>
                        </a:cubicBezTo>
                        <a:cubicBezTo>
                          <a:pt x="64" y="150"/>
                          <a:pt x="150" y="64"/>
                          <a:pt x="256" y="64"/>
                        </a:cubicBezTo>
                        <a:cubicBezTo>
                          <a:pt x="362" y="64"/>
                          <a:pt x="448" y="150"/>
                          <a:pt x="448" y="256"/>
                        </a:cubicBezTo>
                        <a:cubicBezTo>
                          <a:pt x="448" y="362"/>
                          <a:pt x="362" y="448"/>
                          <a:pt x="256" y="448"/>
                        </a:cubicBez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51" name="Freeform 8">
                    <a:extLst>
                      <a:ext uri="{FF2B5EF4-FFF2-40B4-BE49-F238E27FC236}">
                        <a16:creationId xmlns:a16="http://schemas.microsoft.com/office/drawing/2014/main" id="{4B438CCA-0F81-432B-9F4A-F78F2AFABBE1}"/>
                      </a:ext>
                    </a:extLst>
                  </p:cNvPr>
                  <p:cNvSpPr>
                    <a:spLocks noEditPoints="1"/>
                  </p:cNvSpPr>
                  <p:nvPr/>
                </p:nvSpPr>
                <p:spPr bwMode="auto">
                  <a:xfrm>
                    <a:off x="2213142" y="3964376"/>
                    <a:ext cx="318765" cy="353940"/>
                  </a:xfrm>
                  <a:custGeom>
                    <a:avLst/>
                    <a:gdLst>
                      <a:gd name="T0" fmla="*/ 1728 w 1728"/>
                      <a:gd name="T1" fmla="*/ 736 h 1920"/>
                      <a:gd name="T2" fmla="*/ 1696 w 1728"/>
                      <a:gd name="T3" fmla="*/ 704 h 1920"/>
                      <a:gd name="T4" fmla="*/ 1280 w 1728"/>
                      <a:gd name="T5" fmla="*/ 704 h 1920"/>
                      <a:gd name="T6" fmla="*/ 1280 w 1728"/>
                      <a:gd name="T7" fmla="*/ 638 h 1920"/>
                      <a:gd name="T8" fmla="*/ 1728 w 1728"/>
                      <a:gd name="T9" fmla="*/ 160 h 1920"/>
                      <a:gd name="T10" fmla="*/ 1696 w 1728"/>
                      <a:gd name="T11" fmla="*/ 128 h 1920"/>
                      <a:gd name="T12" fmla="*/ 1277 w 1728"/>
                      <a:gd name="T13" fmla="*/ 128 h 1920"/>
                      <a:gd name="T14" fmla="*/ 1120 w 1728"/>
                      <a:gd name="T15" fmla="*/ 0 h 1920"/>
                      <a:gd name="T16" fmla="*/ 608 w 1728"/>
                      <a:gd name="T17" fmla="*/ 0 h 1920"/>
                      <a:gd name="T18" fmla="*/ 451 w 1728"/>
                      <a:gd name="T19" fmla="*/ 128 h 1920"/>
                      <a:gd name="T20" fmla="*/ 32 w 1728"/>
                      <a:gd name="T21" fmla="*/ 128 h 1920"/>
                      <a:gd name="T22" fmla="*/ 0 w 1728"/>
                      <a:gd name="T23" fmla="*/ 160 h 1920"/>
                      <a:gd name="T24" fmla="*/ 448 w 1728"/>
                      <a:gd name="T25" fmla="*/ 638 h 1920"/>
                      <a:gd name="T26" fmla="*/ 448 w 1728"/>
                      <a:gd name="T27" fmla="*/ 704 h 1920"/>
                      <a:gd name="T28" fmla="*/ 32 w 1728"/>
                      <a:gd name="T29" fmla="*/ 704 h 1920"/>
                      <a:gd name="T30" fmla="*/ 0 w 1728"/>
                      <a:gd name="T31" fmla="*/ 736 h 1920"/>
                      <a:gd name="T32" fmla="*/ 448 w 1728"/>
                      <a:gd name="T33" fmla="*/ 1214 h 1920"/>
                      <a:gd name="T34" fmla="*/ 448 w 1728"/>
                      <a:gd name="T35" fmla="*/ 1280 h 1920"/>
                      <a:gd name="T36" fmla="*/ 32 w 1728"/>
                      <a:gd name="T37" fmla="*/ 1280 h 1920"/>
                      <a:gd name="T38" fmla="*/ 0 w 1728"/>
                      <a:gd name="T39" fmla="*/ 1312 h 1920"/>
                      <a:gd name="T40" fmla="*/ 451 w 1728"/>
                      <a:gd name="T41" fmla="*/ 1791 h 1920"/>
                      <a:gd name="T42" fmla="*/ 608 w 1728"/>
                      <a:gd name="T43" fmla="*/ 1920 h 1920"/>
                      <a:gd name="T44" fmla="*/ 1120 w 1728"/>
                      <a:gd name="T45" fmla="*/ 1920 h 1920"/>
                      <a:gd name="T46" fmla="*/ 1277 w 1728"/>
                      <a:gd name="T47" fmla="*/ 1791 h 1920"/>
                      <a:gd name="T48" fmla="*/ 1728 w 1728"/>
                      <a:gd name="T49" fmla="*/ 1312 h 1920"/>
                      <a:gd name="T50" fmla="*/ 1696 w 1728"/>
                      <a:gd name="T51" fmla="*/ 1280 h 1920"/>
                      <a:gd name="T52" fmla="*/ 1280 w 1728"/>
                      <a:gd name="T53" fmla="*/ 1280 h 1920"/>
                      <a:gd name="T54" fmla="*/ 1280 w 1728"/>
                      <a:gd name="T55" fmla="*/ 1214 h 1920"/>
                      <a:gd name="T56" fmla="*/ 1728 w 1728"/>
                      <a:gd name="T57" fmla="*/ 736 h 1920"/>
                      <a:gd name="T58" fmla="*/ 1663 w 1728"/>
                      <a:gd name="T59" fmla="*/ 768 h 1920"/>
                      <a:gd name="T60" fmla="*/ 1280 w 1728"/>
                      <a:gd name="T61" fmla="*/ 1151 h 1920"/>
                      <a:gd name="T62" fmla="*/ 1280 w 1728"/>
                      <a:gd name="T63" fmla="*/ 768 h 1920"/>
                      <a:gd name="T64" fmla="*/ 1663 w 1728"/>
                      <a:gd name="T65" fmla="*/ 768 h 1920"/>
                      <a:gd name="T66" fmla="*/ 1280 w 1728"/>
                      <a:gd name="T67" fmla="*/ 575 h 1920"/>
                      <a:gd name="T68" fmla="*/ 1280 w 1728"/>
                      <a:gd name="T69" fmla="*/ 192 h 1920"/>
                      <a:gd name="T70" fmla="*/ 1663 w 1728"/>
                      <a:gd name="T71" fmla="*/ 192 h 1920"/>
                      <a:gd name="T72" fmla="*/ 1280 w 1728"/>
                      <a:gd name="T73" fmla="*/ 575 h 1920"/>
                      <a:gd name="T74" fmla="*/ 65 w 1728"/>
                      <a:gd name="T75" fmla="*/ 192 h 1920"/>
                      <a:gd name="T76" fmla="*/ 448 w 1728"/>
                      <a:gd name="T77" fmla="*/ 192 h 1920"/>
                      <a:gd name="T78" fmla="*/ 448 w 1728"/>
                      <a:gd name="T79" fmla="*/ 575 h 1920"/>
                      <a:gd name="T80" fmla="*/ 65 w 1728"/>
                      <a:gd name="T81" fmla="*/ 192 h 1920"/>
                      <a:gd name="T82" fmla="*/ 65 w 1728"/>
                      <a:gd name="T83" fmla="*/ 768 h 1920"/>
                      <a:gd name="T84" fmla="*/ 448 w 1728"/>
                      <a:gd name="T85" fmla="*/ 768 h 1920"/>
                      <a:gd name="T86" fmla="*/ 448 w 1728"/>
                      <a:gd name="T87" fmla="*/ 1151 h 1920"/>
                      <a:gd name="T88" fmla="*/ 65 w 1728"/>
                      <a:gd name="T89" fmla="*/ 768 h 1920"/>
                      <a:gd name="T90" fmla="*/ 65 w 1728"/>
                      <a:gd name="T91" fmla="*/ 1344 h 1920"/>
                      <a:gd name="T92" fmla="*/ 448 w 1728"/>
                      <a:gd name="T93" fmla="*/ 1344 h 1920"/>
                      <a:gd name="T94" fmla="*/ 448 w 1728"/>
                      <a:gd name="T95" fmla="*/ 1727 h 1920"/>
                      <a:gd name="T96" fmla="*/ 65 w 1728"/>
                      <a:gd name="T97" fmla="*/ 1344 h 1920"/>
                      <a:gd name="T98" fmla="*/ 1120 w 1728"/>
                      <a:gd name="T99" fmla="*/ 1856 h 1920"/>
                      <a:gd name="T100" fmla="*/ 608 w 1728"/>
                      <a:gd name="T101" fmla="*/ 1856 h 1920"/>
                      <a:gd name="T102" fmla="*/ 512 w 1728"/>
                      <a:gd name="T103" fmla="*/ 1760 h 1920"/>
                      <a:gd name="T104" fmla="*/ 512 w 1728"/>
                      <a:gd name="T105" fmla="*/ 160 h 1920"/>
                      <a:gd name="T106" fmla="*/ 608 w 1728"/>
                      <a:gd name="T107" fmla="*/ 64 h 1920"/>
                      <a:gd name="T108" fmla="*/ 1120 w 1728"/>
                      <a:gd name="T109" fmla="*/ 64 h 1920"/>
                      <a:gd name="T110" fmla="*/ 1216 w 1728"/>
                      <a:gd name="T111" fmla="*/ 160 h 1920"/>
                      <a:gd name="T112" fmla="*/ 1216 w 1728"/>
                      <a:gd name="T113" fmla="*/ 1760 h 1920"/>
                      <a:gd name="T114" fmla="*/ 1120 w 1728"/>
                      <a:gd name="T115" fmla="*/ 1856 h 1920"/>
                      <a:gd name="T116" fmla="*/ 1663 w 1728"/>
                      <a:gd name="T117" fmla="*/ 1344 h 1920"/>
                      <a:gd name="T118" fmla="*/ 1280 w 1728"/>
                      <a:gd name="T119" fmla="*/ 1727 h 1920"/>
                      <a:gd name="T120" fmla="*/ 1280 w 1728"/>
                      <a:gd name="T121" fmla="*/ 1344 h 1920"/>
                      <a:gd name="T122" fmla="*/ 1663 w 1728"/>
                      <a:gd name="T123" fmla="*/ 1344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28" h="1920">
                        <a:moveTo>
                          <a:pt x="1728" y="736"/>
                        </a:moveTo>
                        <a:cubicBezTo>
                          <a:pt x="1728" y="718"/>
                          <a:pt x="1714" y="704"/>
                          <a:pt x="1696" y="704"/>
                        </a:cubicBezTo>
                        <a:cubicBezTo>
                          <a:pt x="1280" y="704"/>
                          <a:pt x="1280" y="704"/>
                          <a:pt x="1280" y="704"/>
                        </a:cubicBezTo>
                        <a:cubicBezTo>
                          <a:pt x="1280" y="638"/>
                          <a:pt x="1280" y="638"/>
                          <a:pt x="1280" y="638"/>
                        </a:cubicBezTo>
                        <a:cubicBezTo>
                          <a:pt x="1532" y="621"/>
                          <a:pt x="1728" y="412"/>
                          <a:pt x="1728" y="160"/>
                        </a:cubicBezTo>
                        <a:cubicBezTo>
                          <a:pt x="1728" y="142"/>
                          <a:pt x="1714" y="128"/>
                          <a:pt x="1696" y="128"/>
                        </a:cubicBezTo>
                        <a:cubicBezTo>
                          <a:pt x="1277" y="128"/>
                          <a:pt x="1277" y="128"/>
                          <a:pt x="1277" y="128"/>
                        </a:cubicBezTo>
                        <a:cubicBezTo>
                          <a:pt x="1261" y="54"/>
                          <a:pt x="1196" y="0"/>
                          <a:pt x="1120" y="0"/>
                        </a:cubicBezTo>
                        <a:cubicBezTo>
                          <a:pt x="608" y="0"/>
                          <a:pt x="608" y="0"/>
                          <a:pt x="608" y="0"/>
                        </a:cubicBezTo>
                        <a:cubicBezTo>
                          <a:pt x="532" y="0"/>
                          <a:pt x="467" y="54"/>
                          <a:pt x="451" y="128"/>
                        </a:cubicBezTo>
                        <a:cubicBezTo>
                          <a:pt x="32" y="128"/>
                          <a:pt x="32" y="128"/>
                          <a:pt x="32" y="128"/>
                        </a:cubicBezTo>
                        <a:cubicBezTo>
                          <a:pt x="14" y="128"/>
                          <a:pt x="0" y="142"/>
                          <a:pt x="0" y="160"/>
                        </a:cubicBezTo>
                        <a:cubicBezTo>
                          <a:pt x="0" y="412"/>
                          <a:pt x="196" y="621"/>
                          <a:pt x="448" y="638"/>
                        </a:cubicBezTo>
                        <a:cubicBezTo>
                          <a:pt x="448" y="704"/>
                          <a:pt x="448" y="704"/>
                          <a:pt x="448" y="704"/>
                        </a:cubicBezTo>
                        <a:cubicBezTo>
                          <a:pt x="32" y="704"/>
                          <a:pt x="32" y="704"/>
                          <a:pt x="32" y="704"/>
                        </a:cubicBezTo>
                        <a:cubicBezTo>
                          <a:pt x="14" y="704"/>
                          <a:pt x="0" y="718"/>
                          <a:pt x="0" y="736"/>
                        </a:cubicBezTo>
                        <a:cubicBezTo>
                          <a:pt x="0" y="988"/>
                          <a:pt x="196" y="1197"/>
                          <a:pt x="448" y="1214"/>
                        </a:cubicBezTo>
                        <a:cubicBezTo>
                          <a:pt x="448" y="1280"/>
                          <a:pt x="448" y="1280"/>
                          <a:pt x="448" y="1280"/>
                        </a:cubicBezTo>
                        <a:cubicBezTo>
                          <a:pt x="32" y="1280"/>
                          <a:pt x="32" y="1280"/>
                          <a:pt x="32" y="1280"/>
                        </a:cubicBezTo>
                        <a:cubicBezTo>
                          <a:pt x="14" y="1280"/>
                          <a:pt x="0" y="1294"/>
                          <a:pt x="0" y="1312"/>
                        </a:cubicBezTo>
                        <a:cubicBezTo>
                          <a:pt x="0" y="1566"/>
                          <a:pt x="198" y="1775"/>
                          <a:pt x="451" y="1791"/>
                        </a:cubicBezTo>
                        <a:cubicBezTo>
                          <a:pt x="466" y="1866"/>
                          <a:pt x="532" y="1920"/>
                          <a:pt x="608" y="1920"/>
                        </a:cubicBezTo>
                        <a:cubicBezTo>
                          <a:pt x="1120" y="1920"/>
                          <a:pt x="1120" y="1920"/>
                          <a:pt x="1120" y="1920"/>
                        </a:cubicBezTo>
                        <a:cubicBezTo>
                          <a:pt x="1196" y="1920"/>
                          <a:pt x="1262" y="1866"/>
                          <a:pt x="1277" y="1791"/>
                        </a:cubicBezTo>
                        <a:cubicBezTo>
                          <a:pt x="1530" y="1775"/>
                          <a:pt x="1728" y="1566"/>
                          <a:pt x="1728" y="1312"/>
                        </a:cubicBezTo>
                        <a:cubicBezTo>
                          <a:pt x="1728" y="1294"/>
                          <a:pt x="1714" y="1280"/>
                          <a:pt x="1696" y="1280"/>
                        </a:cubicBezTo>
                        <a:cubicBezTo>
                          <a:pt x="1280" y="1280"/>
                          <a:pt x="1280" y="1280"/>
                          <a:pt x="1280" y="1280"/>
                        </a:cubicBezTo>
                        <a:cubicBezTo>
                          <a:pt x="1280" y="1214"/>
                          <a:pt x="1280" y="1214"/>
                          <a:pt x="1280" y="1214"/>
                        </a:cubicBezTo>
                        <a:cubicBezTo>
                          <a:pt x="1532" y="1197"/>
                          <a:pt x="1728" y="988"/>
                          <a:pt x="1728" y="736"/>
                        </a:cubicBezTo>
                        <a:close/>
                        <a:moveTo>
                          <a:pt x="1663" y="768"/>
                        </a:moveTo>
                        <a:cubicBezTo>
                          <a:pt x="1647" y="972"/>
                          <a:pt x="1484" y="1135"/>
                          <a:pt x="1280" y="1151"/>
                        </a:cubicBezTo>
                        <a:cubicBezTo>
                          <a:pt x="1280" y="768"/>
                          <a:pt x="1280" y="768"/>
                          <a:pt x="1280" y="768"/>
                        </a:cubicBezTo>
                        <a:lnTo>
                          <a:pt x="1663" y="768"/>
                        </a:lnTo>
                        <a:close/>
                        <a:moveTo>
                          <a:pt x="1280" y="575"/>
                        </a:moveTo>
                        <a:cubicBezTo>
                          <a:pt x="1280" y="192"/>
                          <a:pt x="1280" y="192"/>
                          <a:pt x="1280" y="192"/>
                        </a:cubicBezTo>
                        <a:cubicBezTo>
                          <a:pt x="1663" y="192"/>
                          <a:pt x="1663" y="192"/>
                          <a:pt x="1663" y="192"/>
                        </a:cubicBezTo>
                        <a:cubicBezTo>
                          <a:pt x="1647" y="396"/>
                          <a:pt x="1484" y="559"/>
                          <a:pt x="1280" y="575"/>
                        </a:cubicBezTo>
                        <a:close/>
                        <a:moveTo>
                          <a:pt x="65" y="192"/>
                        </a:moveTo>
                        <a:cubicBezTo>
                          <a:pt x="448" y="192"/>
                          <a:pt x="448" y="192"/>
                          <a:pt x="448" y="192"/>
                        </a:cubicBezTo>
                        <a:cubicBezTo>
                          <a:pt x="448" y="575"/>
                          <a:pt x="448" y="575"/>
                          <a:pt x="448" y="575"/>
                        </a:cubicBezTo>
                        <a:cubicBezTo>
                          <a:pt x="244" y="559"/>
                          <a:pt x="81" y="396"/>
                          <a:pt x="65" y="192"/>
                        </a:cubicBezTo>
                        <a:close/>
                        <a:moveTo>
                          <a:pt x="65" y="768"/>
                        </a:moveTo>
                        <a:cubicBezTo>
                          <a:pt x="448" y="768"/>
                          <a:pt x="448" y="768"/>
                          <a:pt x="448" y="768"/>
                        </a:cubicBezTo>
                        <a:cubicBezTo>
                          <a:pt x="448" y="1151"/>
                          <a:pt x="448" y="1151"/>
                          <a:pt x="448" y="1151"/>
                        </a:cubicBezTo>
                        <a:cubicBezTo>
                          <a:pt x="244" y="1135"/>
                          <a:pt x="81" y="972"/>
                          <a:pt x="65" y="768"/>
                        </a:cubicBezTo>
                        <a:close/>
                        <a:moveTo>
                          <a:pt x="65" y="1344"/>
                        </a:moveTo>
                        <a:cubicBezTo>
                          <a:pt x="448" y="1344"/>
                          <a:pt x="448" y="1344"/>
                          <a:pt x="448" y="1344"/>
                        </a:cubicBezTo>
                        <a:cubicBezTo>
                          <a:pt x="448" y="1727"/>
                          <a:pt x="448" y="1727"/>
                          <a:pt x="448" y="1727"/>
                        </a:cubicBezTo>
                        <a:cubicBezTo>
                          <a:pt x="244" y="1711"/>
                          <a:pt x="81" y="1548"/>
                          <a:pt x="65" y="1344"/>
                        </a:cubicBezTo>
                        <a:close/>
                        <a:moveTo>
                          <a:pt x="1120" y="1856"/>
                        </a:moveTo>
                        <a:cubicBezTo>
                          <a:pt x="608" y="1856"/>
                          <a:pt x="608" y="1856"/>
                          <a:pt x="608" y="1856"/>
                        </a:cubicBezTo>
                        <a:cubicBezTo>
                          <a:pt x="555" y="1856"/>
                          <a:pt x="512" y="1813"/>
                          <a:pt x="512" y="1760"/>
                        </a:cubicBezTo>
                        <a:cubicBezTo>
                          <a:pt x="512" y="160"/>
                          <a:pt x="512" y="160"/>
                          <a:pt x="512" y="160"/>
                        </a:cubicBezTo>
                        <a:cubicBezTo>
                          <a:pt x="512" y="107"/>
                          <a:pt x="555" y="64"/>
                          <a:pt x="608" y="64"/>
                        </a:cubicBezTo>
                        <a:cubicBezTo>
                          <a:pt x="1120" y="64"/>
                          <a:pt x="1120" y="64"/>
                          <a:pt x="1120" y="64"/>
                        </a:cubicBezTo>
                        <a:cubicBezTo>
                          <a:pt x="1173" y="64"/>
                          <a:pt x="1216" y="107"/>
                          <a:pt x="1216" y="160"/>
                        </a:cubicBezTo>
                        <a:cubicBezTo>
                          <a:pt x="1216" y="1760"/>
                          <a:pt x="1216" y="1760"/>
                          <a:pt x="1216" y="1760"/>
                        </a:cubicBezTo>
                        <a:cubicBezTo>
                          <a:pt x="1216" y="1813"/>
                          <a:pt x="1173" y="1856"/>
                          <a:pt x="1120" y="1856"/>
                        </a:cubicBezTo>
                        <a:close/>
                        <a:moveTo>
                          <a:pt x="1663" y="1344"/>
                        </a:moveTo>
                        <a:cubicBezTo>
                          <a:pt x="1647" y="1548"/>
                          <a:pt x="1484" y="1711"/>
                          <a:pt x="1280" y="1727"/>
                        </a:cubicBezTo>
                        <a:cubicBezTo>
                          <a:pt x="1280" y="1344"/>
                          <a:pt x="1280" y="1344"/>
                          <a:pt x="1280" y="1344"/>
                        </a:cubicBezTo>
                        <a:lnTo>
                          <a:pt x="1663" y="1344"/>
                        </a:lnTo>
                        <a:close/>
                      </a:path>
                    </a:pathLst>
                  </a:custGeom>
                  <a:grpFill/>
                  <a:ln w="1270">
                    <a:noFill/>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245" name="Group 9">
                  <a:extLst>
                    <a:ext uri="{FF2B5EF4-FFF2-40B4-BE49-F238E27FC236}">
                      <a16:creationId xmlns:a16="http://schemas.microsoft.com/office/drawing/2014/main" id="{7A0D93AF-FDF8-4CA4-9A24-D019ED0D970A}"/>
                    </a:ext>
                  </a:extLst>
                </p:cNvPr>
                <p:cNvGrpSpPr>
                  <a:grpSpLocks noChangeAspect="1"/>
                </p:cNvGrpSpPr>
                <p:nvPr/>
              </p:nvGrpSpPr>
              <p:grpSpPr bwMode="auto">
                <a:xfrm>
                  <a:off x="842756" y="3433763"/>
                  <a:ext cx="142492" cy="142492"/>
                  <a:chOff x="1260" y="2"/>
                  <a:chExt cx="3238" cy="3238"/>
                </a:xfrm>
                <a:solidFill>
                  <a:schemeClr val="tx1"/>
                </a:solidFill>
              </p:grpSpPr>
              <p:sp>
                <p:nvSpPr>
                  <p:cNvPr id="246" name="Freeform 10">
                    <a:extLst>
                      <a:ext uri="{FF2B5EF4-FFF2-40B4-BE49-F238E27FC236}">
                        <a16:creationId xmlns:a16="http://schemas.microsoft.com/office/drawing/2014/main" id="{4252BCC2-31E6-498A-B5B0-EAA2737A2D5C}"/>
                      </a:ext>
                    </a:extLst>
                  </p:cNvPr>
                  <p:cNvSpPr>
                    <a:spLocks noEditPoints="1"/>
                  </p:cNvSpPr>
                  <p:nvPr/>
                </p:nvSpPr>
                <p:spPr bwMode="auto">
                  <a:xfrm>
                    <a:off x="1260" y="2"/>
                    <a:ext cx="3238" cy="3238"/>
                  </a:xfrm>
                  <a:custGeom>
                    <a:avLst/>
                    <a:gdLst>
                      <a:gd name="T0" fmla="*/ 1718 w 2048"/>
                      <a:gd name="T1" fmla="*/ 2048 h 2048"/>
                      <a:gd name="T2" fmla="*/ 330 w 2048"/>
                      <a:gd name="T3" fmla="*/ 2048 h 2048"/>
                      <a:gd name="T4" fmla="*/ 0 w 2048"/>
                      <a:gd name="T5" fmla="*/ 1718 h 2048"/>
                      <a:gd name="T6" fmla="*/ 0 w 2048"/>
                      <a:gd name="T7" fmla="*/ 330 h 2048"/>
                      <a:gd name="T8" fmla="*/ 330 w 2048"/>
                      <a:gd name="T9" fmla="*/ 0 h 2048"/>
                      <a:gd name="T10" fmla="*/ 1718 w 2048"/>
                      <a:gd name="T11" fmla="*/ 0 h 2048"/>
                      <a:gd name="T12" fmla="*/ 2048 w 2048"/>
                      <a:gd name="T13" fmla="*/ 330 h 2048"/>
                      <a:gd name="T14" fmla="*/ 2048 w 2048"/>
                      <a:gd name="T15" fmla="*/ 1718 h 2048"/>
                      <a:gd name="T16" fmla="*/ 1718 w 2048"/>
                      <a:gd name="T17" fmla="*/ 2048 h 2048"/>
                      <a:gd name="T18" fmla="*/ 330 w 2048"/>
                      <a:gd name="T19" fmla="*/ 121 h 2048"/>
                      <a:gd name="T20" fmla="*/ 121 w 2048"/>
                      <a:gd name="T21" fmla="*/ 330 h 2048"/>
                      <a:gd name="T22" fmla="*/ 121 w 2048"/>
                      <a:gd name="T23" fmla="*/ 1718 h 2048"/>
                      <a:gd name="T24" fmla="*/ 330 w 2048"/>
                      <a:gd name="T25" fmla="*/ 1927 h 2048"/>
                      <a:gd name="T26" fmla="*/ 1718 w 2048"/>
                      <a:gd name="T27" fmla="*/ 1927 h 2048"/>
                      <a:gd name="T28" fmla="*/ 1927 w 2048"/>
                      <a:gd name="T29" fmla="*/ 1718 h 2048"/>
                      <a:gd name="T30" fmla="*/ 1927 w 2048"/>
                      <a:gd name="T31" fmla="*/ 330 h 2048"/>
                      <a:gd name="T32" fmla="*/ 1718 w 2048"/>
                      <a:gd name="T33" fmla="*/ 121 h 2048"/>
                      <a:gd name="T34" fmla="*/ 330 w 2048"/>
                      <a:gd name="T35" fmla="*/ 121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8" h="2048">
                        <a:moveTo>
                          <a:pt x="1718" y="2048"/>
                        </a:moveTo>
                        <a:cubicBezTo>
                          <a:pt x="330" y="2048"/>
                          <a:pt x="330" y="2048"/>
                          <a:pt x="330" y="2048"/>
                        </a:cubicBezTo>
                        <a:cubicBezTo>
                          <a:pt x="148" y="2048"/>
                          <a:pt x="0" y="1900"/>
                          <a:pt x="0" y="1718"/>
                        </a:cubicBezTo>
                        <a:cubicBezTo>
                          <a:pt x="0" y="330"/>
                          <a:pt x="0" y="330"/>
                          <a:pt x="0" y="330"/>
                        </a:cubicBezTo>
                        <a:cubicBezTo>
                          <a:pt x="0" y="148"/>
                          <a:pt x="148" y="0"/>
                          <a:pt x="330" y="0"/>
                        </a:cubicBezTo>
                        <a:cubicBezTo>
                          <a:pt x="1718" y="0"/>
                          <a:pt x="1718" y="0"/>
                          <a:pt x="1718" y="0"/>
                        </a:cubicBezTo>
                        <a:cubicBezTo>
                          <a:pt x="1900" y="0"/>
                          <a:pt x="2048" y="148"/>
                          <a:pt x="2048" y="330"/>
                        </a:cubicBezTo>
                        <a:cubicBezTo>
                          <a:pt x="2048" y="1718"/>
                          <a:pt x="2048" y="1718"/>
                          <a:pt x="2048" y="1718"/>
                        </a:cubicBezTo>
                        <a:cubicBezTo>
                          <a:pt x="2048" y="1900"/>
                          <a:pt x="1900" y="2048"/>
                          <a:pt x="1718" y="2048"/>
                        </a:cubicBezTo>
                        <a:close/>
                        <a:moveTo>
                          <a:pt x="330" y="121"/>
                        </a:moveTo>
                        <a:cubicBezTo>
                          <a:pt x="215" y="121"/>
                          <a:pt x="121" y="215"/>
                          <a:pt x="121" y="330"/>
                        </a:cubicBezTo>
                        <a:cubicBezTo>
                          <a:pt x="121" y="1718"/>
                          <a:pt x="121" y="1718"/>
                          <a:pt x="121" y="1718"/>
                        </a:cubicBezTo>
                        <a:cubicBezTo>
                          <a:pt x="121" y="1833"/>
                          <a:pt x="215" y="1927"/>
                          <a:pt x="330" y="1927"/>
                        </a:cubicBezTo>
                        <a:cubicBezTo>
                          <a:pt x="1718" y="1927"/>
                          <a:pt x="1718" y="1927"/>
                          <a:pt x="1718" y="1927"/>
                        </a:cubicBezTo>
                        <a:cubicBezTo>
                          <a:pt x="1833" y="1927"/>
                          <a:pt x="1927" y="1833"/>
                          <a:pt x="1927" y="1718"/>
                        </a:cubicBezTo>
                        <a:cubicBezTo>
                          <a:pt x="1927" y="330"/>
                          <a:pt x="1927" y="330"/>
                          <a:pt x="1927" y="330"/>
                        </a:cubicBezTo>
                        <a:cubicBezTo>
                          <a:pt x="1927" y="215"/>
                          <a:pt x="1833" y="121"/>
                          <a:pt x="1718" y="121"/>
                        </a:cubicBezTo>
                        <a:lnTo>
                          <a:pt x="330" y="121"/>
                        </a:lnTo>
                        <a:close/>
                      </a:path>
                    </a:pathLst>
                  </a:custGeom>
                  <a:solidFill>
                    <a:schemeClr val="tx1"/>
                  </a:solidFill>
                  <a:ln w="5715">
                    <a:solidFill>
                      <a:schemeClr val="bg1"/>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47" name="Freeform 11">
                    <a:extLst>
                      <a:ext uri="{FF2B5EF4-FFF2-40B4-BE49-F238E27FC236}">
                        <a16:creationId xmlns:a16="http://schemas.microsoft.com/office/drawing/2014/main" id="{41BAC5C3-0488-4DFB-B6E1-F9BD2FF9B82F}"/>
                      </a:ext>
                    </a:extLst>
                  </p:cNvPr>
                  <p:cNvSpPr>
                    <a:spLocks noEditPoints="1"/>
                  </p:cNvSpPr>
                  <p:nvPr/>
                </p:nvSpPr>
                <p:spPr bwMode="auto">
                  <a:xfrm>
                    <a:off x="2171" y="535"/>
                    <a:ext cx="1545" cy="2172"/>
                  </a:xfrm>
                  <a:custGeom>
                    <a:avLst/>
                    <a:gdLst>
                      <a:gd name="T0" fmla="*/ 342 w 977"/>
                      <a:gd name="T1" fmla="*/ 1374 h 1374"/>
                      <a:gd name="T2" fmla="*/ 60 w 977"/>
                      <a:gd name="T3" fmla="*/ 1374 h 1374"/>
                      <a:gd name="T4" fmla="*/ 0 w 977"/>
                      <a:gd name="T5" fmla="*/ 1314 h 1374"/>
                      <a:gd name="T6" fmla="*/ 0 w 977"/>
                      <a:gd name="T7" fmla="*/ 201 h 1374"/>
                      <a:gd name="T8" fmla="*/ 201 w 977"/>
                      <a:gd name="T9" fmla="*/ 0 h 1374"/>
                      <a:gd name="T10" fmla="*/ 490 w 977"/>
                      <a:gd name="T11" fmla="*/ 0 h 1374"/>
                      <a:gd name="T12" fmla="*/ 977 w 977"/>
                      <a:gd name="T13" fmla="*/ 486 h 1374"/>
                      <a:gd name="T14" fmla="*/ 490 w 977"/>
                      <a:gd name="T15" fmla="*/ 973 h 1374"/>
                      <a:gd name="T16" fmla="*/ 403 w 977"/>
                      <a:gd name="T17" fmla="*/ 973 h 1374"/>
                      <a:gd name="T18" fmla="*/ 403 w 977"/>
                      <a:gd name="T19" fmla="*/ 1314 h 1374"/>
                      <a:gd name="T20" fmla="*/ 342 w 977"/>
                      <a:gd name="T21" fmla="*/ 1374 h 1374"/>
                      <a:gd name="T22" fmla="*/ 120 w 977"/>
                      <a:gd name="T23" fmla="*/ 1253 h 1374"/>
                      <a:gd name="T24" fmla="*/ 282 w 977"/>
                      <a:gd name="T25" fmla="*/ 1253 h 1374"/>
                      <a:gd name="T26" fmla="*/ 282 w 977"/>
                      <a:gd name="T27" fmla="*/ 913 h 1374"/>
                      <a:gd name="T28" fmla="*/ 342 w 977"/>
                      <a:gd name="T29" fmla="*/ 852 h 1374"/>
                      <a:gd name="T30" fmla="*/ 490 w 977"/>
                      <a:gd name="T31" fmla="*/ 852 h 1374"/>
                      <a:gd name="T32" fmla="*/ 856 w 977"/>
                      <a:gd name="T33" fmla="*/ 486 h 1374"/>
                      <a:gd name="T34" fmla="*/ 490 w 977"/>
                      <a:gd name="T35" fmla="*/ 121 h 1374"/>
                      <a:gd name="T36" fmla="*/ 201 w 977"/>
                      <a:gd name="T37" fmla="*/ 121 h 1374"/>
                      <a:gd name="T38" fmla="*/ 120 w 977"/>
                      <a:gd name="T39" fmla="*/ 201 h 1374"/>
                      <a:gd name="T40" fmla="*/ 120 w 977"/>
                      <a:gd name="T41" fmla="*/ 1253 h 1374"/>
                      <a:gd name="T42" fmla="*/ 490 w 977"/>
                      <a:gd name="T43" fmla="*/ 691 h 1374"/>
                      <a:gd name="T44" fmla="*/ 342 w 977"/>
                      <a:gd name="T45" fmla="*/ 691 h 1374"/>
                      <a:gd name="T46" fmla="*/ 282 w 977"/>
                      <a:gd name="T47" fmla="*/ 631 h 1374"/>
                      <a:gd name="T48" fmla="*/ 282 w 977"/>
                      <a:gd name="T49" fmla="*/ 342 h 1374"/>
                      <a:gd name="T50" fmla="*/ 342 w 977"/>
                      <a:gd name="T51" fmla="*/ 282 h 1374"/>
                      <a:gd name="T52" fmla="*/ 490 w 977"/>
                      <a:gd name="T53" fmla="*/ 282 h 1374"/>
                      <a:gd name="T54" fmla="*/ 695 w 977"/>
                      <a:gd name="T55" fmla="*/ 486 h 1374"/>
                      <a:gd name="T56" fmla="*/ 490 w 977"/>
                      <a:gd name="T57" fmla="*/ 691 h 1374"/>
                      <a:gd name="T58" fmla="*/ 403 w 977"/>
                      <a:gd name="T59" fmla="*/ 570 h 1374"/>
                      <a:gd name="T60" fmla="*/ 490 w 977"/>
                      <a:gd name="T61" fmla="*/ 570 h 1374"/>
                      <a:gd name="T62" fmla="*/ 574 w 977"/>
                      <a:gd name="T63" fmla="*/ 486 h 1374"/>
                      <a:gd name="T64" fmla="*/ 490 w 977"/>
                      <a:gd name="T65" fmla="*/ 403 h 1374"/>
                      <a:gd name="T66" fmla="*/ 403 w 977"/>
                      <a:gd name="T67" fmla="*/ 403 h 1374"/>
                      <a:gd name="T68" fmla="*/ 403 w 977"/>
                      <a:gd name="T69" fmla="*/ 570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7" h="1374">
                        <a:moveTo>
                          <a:pt x="342" y="1374"/>
                        </a:moveTo>
                        <a:cubicBezTo>
                          <a:pt x="60" y="1374"/>
                          <a:pt x="60" y="1374"/>
                          <a:pt x="60" y="1374"/>
                        </a:cubicBezTo>
                        <a:cubicBezTo>
                          <a:pt x="27" y="1374"/>
                          <a:pt x="0" y="1347"/>
                          <a:pt x="0" y="1314"/>
                        </a:cubicBezTo>
                        <a:cubicBezTo>
                          <a:pt x="0" y="201"/>
                          <a:pt x="0" y="201"/>
                          <a:pt x="0" y="201"/>
                        </a:cubicBezTo>
                        <a:cubicBezTo>
                          <a:pt x="0" y="90"/>
                          <a:pt x="90" y="0"/>
                          <a:pt x="201" y="0"/>
                        </a:cubicBezTo>
                        <a:cubicBezTo>
                          <a:pt x="490" y="0"/>
                          <a:pt x="490" y="0"/>
                          <a:pt x="490" y="0"/>
                        </a:cubicBezTo>
                        <a:cubicBezTo>
                          <a:pt x="759" y="0"/>
                          <a:pt x="977" y="218"/>
                          <a:pt x="977" y="486"/>
                        </a:cubicBezTo>
                        <a:cubicBezTo>
                          <a:pt x="977" y="755"/>
                          <a:pt x="759" y="973"/>
                          <a:pt x="490" y="973"/>
                        </a:cubicBezTo>
                        <a:cubicBezTo>
                          <a:pt x="403" y="973"/>
                          <a:pt x="403" y="973"/>
                          <a:pt x="403" y="973"/>
                        </a:cubicBezTo>
                        <a:cubicBezTo>
                          <a:pt x="403" y="1314"/>
                          <a:pt x="403" y="1314"/>
                          <a:pt x="403" y="1314"/>
                        </a:cubicBezTo>
                        <a:cubicBezTo>
                          <a:pt x="403" y="1347"/>
                          <a:pt x="376" y="1374"/>
                          <a:pt x="342" y="1374"/>
                        </a:cubicBezTo>
                        <a:close/>
                        <a:moveTo>
                          <a:pt x="120" y="1253"/>
                        </a:moveTo>
                        <a:cubicBezTo>
                          <a:pt x="282" y="1253"/>
                          <a:pt x="282" y="1253"/>
                          <a:pt x="282" y="1253"/>
                        </a:cubicBezTo>
                        <a:cubicBezTo>
                          <a:pt x="282" y="913"/>
                          <a:pt x="282" y="913"/>
                          <a:pt x="282" y="913"/>
                        </a:cubicBezTo>
                        <a:cubicBezTo>
                          <a:pt x="282" y="879"/>
                          <a:pt x="309" y="852"/>
                          <a:pt x="342" y="852"/>
                        </a:cubicBezTo>
                        <a:cubicBezTo>
                          <a:pt x="490" y="852"/>
                          <a:pt x="490" y="852"/>
                          <a:pt x="490" y="852"/>
                        </a:cubicBezTo>
                        <a:cubicBezTo>
                          <a:pt x="692" y="852"/>
                          <a:pt x="856" y="688"/>
                          <a:pt x="856" y="486"/>
                        </a:cubicBezTo>
                        <a:cubicBezTo>
                          <a:pt x="856" y="285"/>
                          <a:pt x="692" y="121"/>
                          <a:pt x="490" y="121"/>
                        </a:cubicBezTo>
                        <a:cubicBezTo>
                          <a:pt x="201" y="121"/>
                          <a:pt x="201" y="121"/>
                          <a:pt x="201" y="121"/>
                        </a:cubicBezTo>
                        <a:cubicBezTo>
                          <a:pt x="157" y="121"/>
                          <a:pt x="120" y="157"/>
                          <a:pt x="120" y="201"/>
                        </a:cubicBezTo>
                        <a:lnTo>
                          <a:pt x="120" y="1253"/>
                        </a:lnTo>
                        <a:close/>
                        <a:moveTo>
                          <a:pt x="490" y="691"/>
                        </a:moveTo>
                        <a:cubicBezTo>
                          <a:pt x="342" y="691"/>
                          <a:pt x="342" y="691"/>
                          <a:pt x="342" y="691"/>
                        </a:cubicBezTo>
                        <a:cubicBezTo>
                          <a:pt x="309" y="691"/>
                          <a:pt x="282" y="664"/>
                          <a:pt x="282" y="631"/>
                        </a:cubicBezTo>
                        <a:cubicBezTo>
                          <a:pt x="282" y="342"/>
                          <a:pt x="282" y="342"/>
                          <a:pt x="282" y="342"/>
                        </a:cubicBezTo>
                        <a:cubicBezTo>
                          <a:pt x="282" y="309"/>
                          <a:pt x="309" y="282"/>
                          <a:pt x="342" y="282"/>
                        </a:cubicBezTo>
                        <a:cubicBezTo>
                          <a:pt x="490" y="282"/>
                          <a:pt x="490" y="282"/>
                          <a:pt x="490" y="282"/>
                        </a:cubicBezTo>
                        <a:cubicBezTo>
                          <a:pt x="603" y="282"/>
                          <a:pt x="695" y="374"/>
                          <a:pt x="695" y="486"/>
                        </a:cubicBezTo>
                        <a:cubicBezTo>
                          <a:pt x="695" y="599"/>
                          <a:pt x="603" y="691"/>
                          <a:pt x="490" y="691"/>
                        </a:cubicBezTo>
                        <a:close/>
                        <a:moveTo>
                          <a:pt x="403" y="570"/>
                        </a:moveTo>
                        <a:cubicBezTo>
                          <a:pt x="490" y="570"/>
                          <a:pt x="490" y="570"/>
                          <a:pt x="490" y="570"/>
                        </a:cubicBezTo>
                        <a:cubicBezTo>
                          <a:pt x="536" y="570"/>
                          <a:pt x="574" y="533"/>
                          <a:pt x="574" y="486"/>
                        </a:cubicBezTo>
                        <a:cubicBezTo>
                          <a:pt x="574" y="440"/>
                          <a:pt x="536" y="403"/>
                          <a:pt x="490" y="403"/>
                        </a:cubicBezTo>
                        <a:cubicBezTo>
                          <a:pt x="403" y="403"/>
                          <a:pt x="403" y="403"/>
                          <a:pt x="403" y="403"/>
                        </a:cubicBezTo>
                        <a:lnTo>
                          <a:pt x="403" y="570"/>
                        </a:lnTo>
                        <a:close/>
                      </a:path>
                    </a:pathLst>
                  </a:custGeom>
                  <a:grpFill/>
                  <a:ln w="5715">
                    <a:solidFill>
                      <a:schemeClr val="bg1"/>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grpSp>
            <p:nvGrpSpPr>
              <p:cNvPr id="236" name="Group 11">
                <a:extLst>
                  <a:ext uri="{FF2B5EF4-FFF2-40B4-BE49-F238E27FC236}">
                    <a16:creationId xmlns:a16="http://schemas.microsoft.com/office/drawing/2014/main" id="{E9DEA99F-0BB5-4DCC-8D97-35C2462783DF}"/>
                  </a:ext>
                </a:extLst>
              </p:cNvPr>
              <p:cNvGrpSpPr/>
              <p:nvPr/>
            </p:nvGrpSpPr>
            <p:grpSpPr>
              <a:xfrm>
                <a:off x="656404" y="2804913"/>
                <a:ext cx="319768" cy="112333"/>
                <a:chOff x="656404" y="2731238"/>
                <a:chExt cx="319768" cy="112333"/>
              </a:xfrm>
            </p:grpSpPr>
            <p:grpSp>
              <p:nvGrpSpPr>
                <p:cNvPr id="237" name="Group 16">
                  <a:extLst>
                    <a:ext uri="{FF2B5EF4-FFF2-40B4-BE49-F238E27FC236}">
                      <a16:creationId xmlns:a16="http://schemas.microsoft.com/office/drawing/2014/main" id="{0B3AE012-9D34-446F-B703-8F172841A091}"/>
                    </a:ext>
                  </a:extLst>
                </p:cNvPr>
                <p:cNvGrpSpPr>
                  <a:grpSpLocks noChangeAspect="1"/>
                </p:cNvGrpSpPr>
                <p:nvPr/>
              </p:nvGrpSpPr>
              <p:grpSpPr bwMode="auto">
                <a:xfrm>
                  <a:off x="818478" y="2740207"/>
                  <a:ext cx="157694" cy="100414"/>
                  <a:chOff x="854" y="1091"/>
                  <a:chExt cx="1594" cy="1015"/>
                </a:xfrm>
                <a:solidFill>
                  <a:schemeClr val="tx1"/>
                </a:solidFill>
              </p:grpSpPr>
              <p:sp>
                <p:nvSpPr>
                  <p:cNvPr id="241" name="Freeform 17">
                    <a:extLst>
                      <a:ext uri="{FF2B5EF4-FFF2-40B4-BE49-F238E27FC236}">
                        <a16:creationId xmlns:a16="http://schemas.microsoft.com/office/drawing/2014/main" id="{60AF2EB6-28AF-4558-A23B-4808BAED64FE}"/>
                      </a:ext>
                    </a:extLst>
                  </p:cNvPr>
                  <p:cNvSpPr>
                    <a:spLocks noEditPoints="1"/>
                  </p:cNvSpPr>
                  <p:nvPr/>
                </p:nvSpPr>
                <p:spPr bwMode="auto">
                  <a:xfrm>
                    <a:off x="854" y="1518"/>
                    <a:ext cx="582" cy="588"/>
                  </a:xfrm>
                  <a:custGeom>
                    <a:avLst/>
                    <a:gdLst>
                      <a:gd name="T0" fmla="*/ 31 w 62"/>
                      <a:gd name="T1" fmla="*/ 0 h 62"/>
                      <a:gd name="T2" fmla="*/ 0 w 62"/>
                      <a:gd name="T3" fmla="*/ 31 h 62"/>
                      <a:gd name="T4" fmla="*/ 31 w 62"/>
                      <a:gd name="T5" fmla="*/ 62 h 62"/>
                      <a:gd name="T6" fmla="*/ 62 w 62"/>
                      <a:gd name="T7" fmla="*/ 31 h 62"/>
                      <a:gd name="T8" fmla="*/ 31 w 62"/>
                      <a:gd name="T9" fmla="*/ 0 h 62"/>
                      <a:gd name="T10" fmla="*/ 31 w 62"/>
                      <a:gd name="T11" fmla="*/ 54 h 62"/>
                      <a:gd name="T12" fmla="*/ 8 w 62"/>
                      <a:gd name="T13" fmla="*/ 31 h 62"/>
                      <a:gd name="T14" fmla="*/ 31 w 62"/>
                      <a:gd name="T15" fmla="*/ 8 h 62"/>
                      <a:gd name="T16" fmla="*/ 54 w 62"/>
                      <a:gd name="T17" fmla="*/ 31 h 62"/>
                      <a:gd name="T18" fmla="*/ 31 w 62"/>
                      <a:gd name="T19"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14" y="0"/>
                          <a:pt x="0" y="14"/>
                          <a:pt x="0" y="31"/>
                        </a:cubicBezTo>
                        <a:cubicBezTo>
                          <a:pt x="0" y="48"/>
                          <a:pt x="14" y="62"/>
                          <a:pt x="31" y="62"/>
                        </a:cubicBezTo>
                        <a:cubicBezTo>
                          <a:pt x="48" y="62"/>
                          <a:pt x="62" y="48"/>
                          <a:pt x="62" y="31"/>
                        </a:cubicBezTo>
                        <a:cubicBezTo>
                          <a:pt x="62" y="14"/>
                          <a:pt x="48" y="0"/>
                          <a:pt x="31" y="0"/>
                        </a:cubicBezTo>
                        <a:close/>
                        <a:moveTo>
                          <a:pt x="31" y="54"/>
                        </a:moveTo>
                        <a:cubicBezTo>
                          <a:pt x="19" y="54"/>
                          <a:pt x="8" y="43"/>
                          <a:pt x="8" y="31"/>
                        </a:cubicBezTo>
                        <a:cubicBezTo>
                          <a:pt x="8" y="19"/>
                          <a:pt x="19" y="8"/>
                          <a:pt x="31" y="8"/>
                        </a:cubicBezTo>
                        <a:cubicBezTo>
                          <a:pt x="43" y="8"/>
                          <a:pt x="54" y="19"/>
                          <a:pt x="54" y="31"/>
                        </a:cubicBezTo>
                        <a:cubicBezTo>
                          <a:pt x="54" y="43"/>
                          <a:pt x="43" y="54"/>
                          <a:pt x="31" y="54"/>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42" name="Freeform 18">
                    <a:extLst>
                      <a:ext uri="{FF2B5EF4-FFF2-40B4-BE49-F238E27FC236}">
                        <a16:creationId xmlns:a16="http://schemas.microsoft.com/office/drawing/2014/main" id="{8B3B6EFB-CC96-4FD2-AE1D-264FB8CFD729}"/>
                      </a:ext>
                    </a:extLst>
                  </p:cNvPr>
                  <p:cNvSpPr>
                    <a:spLocks noEditPoints="1"/>
                  </p:cNvSpPr>
                  <p:nvPr/>
                </p:nvSpPr>
                <p:spPr bwMode="auto">
                  <a:xfrm>
                    <a:off x="1304" y="1091"/>
                    <a:ext cx="1144" cy="1015"/>
                  </a:xfrm>
                  <a:custGeom>
                    <a:avLst/>
                    <a:gdLst>
                      <a:gd name="T0" fmla="*/ 92 w 122"/>
                      <a:gd name="T1" fmla="*/ 45 h 107"/>
                      <a:gd name="T2" fmla="*/ 90 w 122"/>
                      <a:gd name="T3" fmla="*/ 46 h 107"/>
                      <a:gd name="T4" fmla="*/ 74 w 122"/>
                      <a:gd name="T5" fmla="*/ 0 h 107"/>
                      <a:gd name="T6" fmla="*/ 51 w 122"/>
                      <a:gd name="T7" fmla="*/ 0 h 107"/>
                      <a:gd name="T8" fmla="*/ 51 w 122"/>
                      <a:gd name="T9" fmla="*/ 8 h 107"/>
                      <a:gd name="T10" fmla="*/ 69 w 122"/>
                      <a:gd name="T11" fmla="*/ 8 h 107"/>
                      <a:gd name="T12" fmla="*/ 75 w 122"/>
                      <a:gd name="T13" fmla="*/ 25 h 107"/>
                      <a:gd name="T14" fmla="*/ 20 w 122"/>
                      <a:gd name="T15" fmla="*/ 46 h 107"/>
                      <a:gd name="T16" fmla="*/ 19 w 122"/>
                      <a:gd name="T17" fmla="*/ 46 h 107"/>
                      <a:gd name="T18" fmla="*/ 18 w 122"/>
                      <a:gd name="T19" fmla="*/ 45 h 107"/>
                      <a:gd name="T20" fmla="*/ 9 w 122"/>
                      <a:gd name="T21" fmla="*/ 24 h 107"/>
                      <a:gd name="T22" fmla="*/ 0 w 122"/>
                      <a:gd name="T23" fmla="*/ 24 h 107"/>
                      <a:gd name="T24" fmla="*/ 10 w 122"/>
                      <a:gd name="T25" fmla="*/ 48 h 107"/>
                      <a:gd name="T26" fmla="*/ 15 w 122"/>
                      <a:gd name="T27" fmla="*/ 53 h 107"/>
                      <a:gd name="T28" fmla="*/ 20 w 122"/>
                      <a:gd name="T29" fmla="*/ 54 h 107"/>
                      <a:gd name="T30" fmla="*/ 23 w 122"/>
                      <a:gd name="T31" fmla="*/ 54 h 107"/>
                      <a:gd name="T32" fmla="*/ 77 w 122"/>
                      <a:gd name="T33" fmla="*/ 33 h 107"/>
                      <a:gd name="T34" fmla="*/ 82 w 122"/>
                      <a:gd name="T35" fmla="*/ 47 h 107"/>
                      <a:gd name="T36" fmla="*/ 61 w 122"/>
                      <a:gd name="T37" fmla="*/ 76 h 107"/>
                      <a:gd name="T38" fmla="*/ 92 w 122"/>
                      <a:gd name="T39" fmla="*/ 107 h 107"/>
                      <a:gd name="T40" fmla="*/ 122 w 122"/>
                      <a:gd name="T41" fmla="*/ 76 h 107"/>
                      <a:gd name="T42" fmla="*/ 92 w 122"/>
                      <a:gd name="T43" fmla="*/ 45 h 107"/>
                      <a:gd name="T44" fmla="*/ 92 w 122"/>
                      <a:gd name="T45" fmla="*/ 99 h 107"/>
                      <a:gd name="T46" fmla="*/ 69 w 122"/>
                      <a:gd name="T47" fmla="*/ 76 h 107"/>
                      <a:gd name="T48" fmla="*/ 92 w 122"/>
                      <a:gd name="T49" fmla="*/ 53 h 107"/>
                      <a:gd name="T50" fmla="*/ 114 w 122"/>
                      <a:gd name="T51" fmla="*/ 76 h 107"/>
                      <a:gd name="T52" fmla="*/ 92 w 122"/>
                      <a:gd name="T53" fmla="*/ 9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 h="107">
                        <a:moveTo>
                          <a:pt x="92" y="45"/>
                        </a:moveTo>
                        <a:cubicBezTo>
                          <a:pt x="91" y="45"/>
                          <a:pt x="91" y="45"/>
                          <a:pt x="90" y="46"/>
                        </a:cubicBezTo>
                        <a:cubicBezTo>
                          <a:pt x="74" y="0"/>
                          <a:pt x="74" y="0"/>
                          <a:pt x="74" y="0"/>
                        </a:cubicBezTo>
                        <a:cubicBezTo>
                          <a:pt x="51" y="0"/>
                          <a:pt x="51" y="0"/>
                          <a:pt x="51" y="0"/>
                        </a:cubicBezTo>
                        <a:cubicBezTo>
                          <a:pt x="51" y="8"/>
                          <a:pt x="51" y="8"/>
                          <a:pt x="51" y="8"/>
                        </a:cubicBezTo>
                        <a:cubicBezTo>
                          <a:pt x="69" y="8"/>
                          <a:pt x="69" y="8"/>
                          <a:pt x="69" y="8"/>
                        </a:cubicBezTo>
                        <a:cubicBezTo>
                          <a:pt x="75" y="25"/>
                          <a:pt x="75" y="25"/>
                          <a:pt x="75" y="25"/>
                        </a:cubicBezTo>
                        <a:cubicBezTo>
                          <a:pt x="20" y="46"/>
                          <a:pt x="20" y="46"/>
                          <a:pt x="20" y="46"/>
                        </a:cubicBezTo>
                        <a:cubicBezTo>
                          <a:pt x="20" y="46"/>
                          <a:pt x="19" y="46"/>
                          <a:pt x="19" y="46"/>
                        </a:cubicBezTo>
                        <a:cubicBezTo>
                          <a:pt x="18" y="46"/>
                          <a:pt x="18" y="46"/>
                          <a:pt x="18" y="45"/>
                        </a:cubicBezTo>
                        <a:cubicBezTo>
                          <a:pt x="9" y="24"/>
                          <a:pt x="9" y="24"/>
                          <a:pt x="9" y="24"/>
                        </a:cubicBezTo>
                        <a:cubicBezTo>
                          <a:pt x="0" y="24"/>
                          <a:pt x="0" y="24"/>
                          <a:pt x="0" y="24"/>
                        </a:cubicBezTo>
                        <a:cubicBezTo>
                          <a:pt x="10" y="48"/>
                          <a:pt x="10" y="48"/>
                          <a:pt x="10" y="48"/>
                        </a:cubicBezTo>
                        <a:cubicBezTo>
                          <a:pt x="11" y="50"/>
                          <a:pt x="13" y="52"/>
                          <a:pt x="15" y="53"/>
                        </a:cubicBezTo>
                        <a:cubicBezTo>
                          <a:pt x="17" y="54"/>
                          <a:pt x="18" y="54"/>
                          <a:pt x="20" y="54"/>
                        </a:cubicBezTo>
                        <a:cubicBezTo>
                          <a:pt x="21" y="54"/>
                          <a:pt x="22" y="54"/>
                          <a:pt x="23" y="54"/>
                        </a:cubicBezTo>
                        <a:cubicBezTo>
                          <a:pt x="77" y="33"/>
                          <a:pt x="77" y="33"/>
                          <a:pt x="77" y="33"/>
                        </a:cubicBezTo>
                        <a:cubicBezTo>
                          <a:pt x="82" y="47"/>
                          <a:pt x="82" y="47"/>
                          <a:pt x="82" y="47"/>
                        </a:cubicBezTo>
                        <a:cubicBezTo>
                          <a:pt x="70" y="51"/>
                          <a:pt x="61" y="62"/>
                          <a:pt x="61" y="76"/>
                        </a:cubicBezTo>
                        <a:cubicBezTo>
                          <a:pt x="61" y="93"/>
                          <a:pt x="75" y="107"/>
                          <a:pt x="92" y="107"/>
                        </a:cubicBezTo>
                        <a:cubicBezTo>
                          <a:pt x="108" y="107"/>
                          <a:pt x="122" y="93"/>
                          <a:pt x="122" y="76"/>
                        </a:cubicBezTo>
                        <a:cubicBezTo>
                          <a:pt x="122" y="59"/>
                          <a:pt x="108" y="45"/>
                          <a:pt x="92" y="45"/>
                        </a:cubicBezTo>
                        <a:close/>
                        <a:moveTo>
                          <a:pt x="92" y="99"/>
                        </a:moveTo>
                        <a:cubicBezTo>
                          <a:pt x="79" y="99"/>
                          <a:pt x="69" y="88"/>
                          <a:pt x="69" y="76"/>
                        </a:cubicBezTo>
                        <a:cubicBezTo>
                          <a:pt x="69" y="64"/>
                          <a:pt x="79" y="53"/>
                          <a:pt x="92" y="53"/>
                        </a:cubicBezTo>
                        <a:cubicBezTo>
                          <a:pt x="104" y="53"/>
                          <a:pt x="114" y="64"/>
                          <a:pt x="114" y="76"/>
                        </a:cubicBezTo>
                        <a:cubicBezTo>
                          <a:pt x="114" y="88"/>
                          <a:pt x="104" y="99"/>
                          <a:pt x="92" y="99"/>
                        </a:cubicBezTo>
                        <a:close/>
                      </a:path>
                    </a:pathLst>
                  </a:custGeom>
                  <a:grpFill/>
                  <a:ln w="9525">
                    <a:noFill/>
                    <a:round/>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sp>
                <p:nvSpPr>
                  <p:cNvPr id="243" name="Rectangle 19">
                    <a:extLst>
                      <a:ext uri="{FF2B5EF4-FFF2-40B4-BE49-F238E27FC236}">
                        <a16:creationId xmlns:a16="http://schemas.microsoft.com/office/drawing/2014/main" id="{0B8E33BA-8D86-4CD7-971B-B5BD360A11B0}"/>
                      </a:ext>
                    </a:extLst>
                  </p:cNvPr>
                  <p:cNvSpPr>
                    <a:spLocks noChangeArrowheads="1"/>
                  </p:cNvSpPr>
                  <p:nvPr/>
                </p:nvSpPr>
                <p:spPr bwMode="auto">
                  <a:xfrm>
                    <a:off x="1108" y="1167"/>
                    <a:ext cx="337" cy="76"/>
                  </a:xfrm>
                  <a:prstGeom prst="rect">
                    <a:avLst/>
                  </a:prstGeom>
                  <a:grpFill/>
                  <a:ln w="9525">
                    <a:noFill/>
                    <a:miter lim="800000"/>
                    <a:headEnd/>
                    <a:tailEnd/>
                  </a:ln>
                </p:spPr>
                <p:txBody>
                  <a:bodyPr vert="horz" wrap="square" lIns="121888" tIns="60944" rIns="121888" bIns="60944" numCol="1" anchor="t" anchorCtr="0" compatLnSpc="1">
                    <a:prstTxWarp prst="textNoShape">
                      <a:avLst/>
                    </a:prstTxWarp>
                  </a:bodyPr>
                  <a:lstStyle/>
                  <a:p>
                    <a:pPr defTabSz="1218895"/>
                    <a:endParaRPr lang="en-US" sz="2399">
                      <a:solidFill>
                        <a:srgbClr val="FFFFFF"/>
                      </a:solidFill>
                      <a:latin typeface="Fira Sans Book"/>
                    </a:endParaRPr>
                  </a:p>
                </p:txBody>
              </p:sp>
            </p:grpSp>
            <p:grpSp>
              <p:nvGrpSpPr>
                <p:cNvPr id="238" name="Group 10">
                  <a:extLst>
                    <a:ext uri="{FF2B5EF4-FFF2-40B4-BE49-F238E27FC236}">
                      <a16:creationId xmlns:a16="http://schemas.microsoft.com/office/drawing/2014/main" id="{80EF0D8B-E200-4C64-94FD-01FA77EC7B5B}"/>
                    </a:ext>
                  </a:extLst>
                </p:cNvPr>
                <p:cNvGrpSpPr/>
                <p:nvPr/>
              </p:nvGrpSpPr>
              <p:grpSpPr>
                <a:xfrm>
                  <a:off x="656404" y="2731238"/>
                  <a:ext cx="82771" cy="112333"/>
                  <a:chOff x="397046" y="2318887"/>
                  <a:chExt cx="265127" cy="359816"/>
                </a:xfrm>
                <a:noFill/>
              </p:grpSpPr>
              <p:sp>
                <p:nvSpPr>
                  <p:cNvPr id="239" name="Freihandform: Form 266">
                    <a:extLst>
                      <a:ext uri="{FF2B5EF4-FFF2-40B4-BE49-F238E27FC236}">
                        <a16:creationId xmlns:a16="http://schemas.microsoft.com/office/drawing/2014/main" id="{CB055F94-D3E9-4792-A531-9B029CFEBFA9}"/>
                      </a:ext>
                    </a:extLst>
                  </p:cNvPr>
                  <p:cNvSpPr/>
                  <p:nvPr/>
                </p:nvSpPr>
                <p:spPr>
                  <a:xfrm>
                    <a:off x="397046" y="2517733"/>
                    <a:ext cx="265127" cy="160970"/>
                  </a:xfrm>
                  <a:custGeom>
                    <a:avLst/>
                    <a:gdLst>
                      <a:gd name="connsiteX0" fmla="*/ 265127 w 265127"/>
                      <a:gd name="connsiteY0" fmla="*/ 160970 h 160970"/>
                      <a:gd name="connsiteX1" fmla="*/ 265127 w 265127"/>
                      <a:gd name="connsiteY1" fmla="*/ 49711 h 160970"/>
                      <a:gd name="connsiteX2" fmla="*/ 215416 w 265127"/>
                      <a:gd name="connsiteY2" fmla="*/ 0 h 160970"/>
                      <a:gd name="connsiteX3" fmla="*/ 49711 w 265127"/>
                      <a:gd name="connsiteY3" fmla="*/ 0 h 160970"/>
                      <a:gd name="connsiteX4" fmla="*/ 0 w 265127"/>
                      <a:gd name="connsiteY4" fmla="*/ 49711 h 160970"/>
                      <a:gd name="connsiteX5" fmla="*/ 0 w 265127"/>
                      <a:gd name="connsiteY5" fmla="*/ 16097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127" h="160970">
                        <a:moveTo>
                          <a:pt x="265127" y="160970"/>
                        </a:moveTo>
                        <a:lnTo>
                          <a:pt x="265127" y="49711"/>
                        </a:lnTo>
                        <a:cubicBezTo>
                          <a:pt x="265127" y="22256"/>
                          <a:pt x="242871" y="0"/>
                          <a:pt x="215416" y="0"/>
                        </a:cubicBezTo>
                        <a:lnTo>
                          <a:pt x="49711" y="0"/>
                        </a:lnTo>
                        <a:cubicBezTo>
                          <a:pt x="22256" y="0"/>
                          <a:pt x="0" y="22256"/>
                          <a:pt x="0" y="49711"/>
                        </a:cubicBezTo>
                        <a:lnTo>
                          <a:pt x="0" y="160970"/>
                        </a:lnTo>
                      </a:path>
                    </a:pathLst>
                  </a:custGeom>
                  <a:grpFill/>
                  <a:ln w="8255" cap="flat">
                    <a:solidFill>
                      <a:schemeClr val="tx1"/>
                    </a:solidFill>
                    <a:prstDash val="solid"/>
                    <a:miter/>
                  </a:ln>
                </p:spPr>
                <p:txBody>
                  <a:bodyPr rtlCol="0" anchor="ctr"/>
                  <a:lstStyle/>
                  <a:p>
                    <a:endParaRPr lang="de-DE"/>
                  </a:p>
                </p:txBody>
              </p:sp>
              <p:sp>
                <p:nvSpPr>
                  <p:cNvPr id="240" name="Freihandform: Form 267">
                    <a:extLst>
                      <a:ext uri="{FF2B5EF4-FFF2-40B4-BE49-F238E27FC236}">
                        <a16:creationId xmlns:a16="http://schemas.microsoft.com/office/drawing/2014/main" id="{3D29613F-E53D-4789-8C15-86E29395B43D}"/>
                      </a:ext>
                    </a:extLst>
                  </p:cNvPr>
                  <p:cNvSpPr/>
                  <p:nvPr/>
                </p:nvSpPr>
                <p:spPr>
                  <a:xfrm>
                    <a:off x="468063" y="2318887"/>
                    <a:ext cx="123095" cy="160970"/>
                  </a:xfrm>
                  <a:custGeom>
                    <a:avLst/>
                    <a:gdLst>
                      <a:gd name="connsiteX0" fmla="*/ 64105 w 123094"/>
                      <a:gd name="connsiteY0" fmla="*/ 0 h 160970"/>
                      <a:gd name="connsiteX1" fmla="*/ 59654 w 123094"/>
                      <a:gd name="connsiteY1" fmla="*/ 0 h 160970"/>
                      <a:gd name="connsiteX2" fmla="*/ 0 w 123094"/>
                      <a:gd name="connsiteY2" fmla="*/ 59654 h 160970"/>
                      <a:gd name="connsiteX3" fmla="*/ 0 w 123094"/>
                      <a:gd name="connsiteY3" fmla="*/ 101317 h 160970"/>
                      <a:gd name="connsiteX4" fmla="*/ 59654 w 123094"/>
                      <a:gd name="connsiteY4" fmla="*/ 160970 h 160970"/>
                      <a:gd name="connsiteX5" fmla="*/ 63441 w 123094"/>
                      <a:gd name="connsiteY5" fmla="*/ 160970 h 160970"/>
                      <a:gd name="connsiteX6" fmla="*/ 123095 w 123094"/>
                      <a:gd name="connsiteY6" fmla="*/ 101317 h 160970"/>
                      <a:gd name="connsiteX7" fmla="*/ 123095 w 123094"/>
                      <a:gd name="connsiteY7" fmla="*/ 59998 h 160970"/>
                      <a:gd name="connsiteX8" fmla="*/ 64105 w 123094"/>
                      <a:gd name="connsiteY8" fmla="*/ 0 h 160970"/>
                      <a:gd name="connsiteX9" fmla="*/ 64105 w 123094"/>
                      <a:gd name="connsiteY9" fmla="*/ 0 h 1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4" h="160970">
                        <a:moveTo>
                          <a:pt x="64105" y="0"/>
                        </a:moveTo>
                        <a:lnTo>
                          <a:pt x="59654" y="0"/>
                        </a:lnTo>
                        <a:cubicBezTo>
                          <a:pt x="26844" y="0"/>
                          <a:pt x="0" y="26844"/>
                          <a:pt x="0" y="59654"/>
                        </a:cubicBezTo>
                        <a:lnTo>
                          <a:pt x="0" y="101317"/>
                        </a:lnTo>
                        <a:cubicBezTo>
                          <a:pt x="0" y="134126"/>
                          <a:pt x="26844" y="160970"/>
                          <a:pt x="59654" y="160970"/>
                        </a:cubicBezTo>
                        <a:lnTo>
                          <a:pt x="63441" y="160970"/>
                        </a:lnTo>
                        <a:cubicBezTo>
                          <a:pt x="96251" y="160970"/>
                          <a:pt x="123095" y="134126"/>
                          <a:pt x="123095" y="101317"/>
                        </a:cubicBezTo>
                        <a:lnTo>
                          <a:pt x="123095" y="59998"/>
                        </a:lnTo>
                        <a:cubicBezTo>
                          <a:pt x="123095" y="26999"/>
                          <a:pt x="96549" y="0"/>
                          <a:pt x="64105" y="0"/>
                        </a:cubicBezTo>
                        <a:lnTo>
                          <a:pt x="64105" y="0"/>
                        </a:lnTo>
                        <a:close/>
                      </a:path>
                    </a:pathLst>
                  </a:custGeom>
                  <a:grpFill/>
                  <a:ln w="8255" cap="flat">
                    <a:solidFill>
                      <a:schemeClr val="tx1"/>
                    </a:solidFill>
                    <a:prstDash val="solid"/>
                    <a:miter/>
                  </a:ln>
                </p:spPr>
                <p:txBody>
                  <a:bodyPr rtlCol="0" anchor="ctr"/>
                  <a:lstStyle/>
                  <a:p>
                    <a:endParaRPr lang="de-DE"/>
                  </a:p>
                </p:txBody>
              </p:sp>
            </p:grpSp>
          </p:grpSp>
        </p:grpSp>
        <p:grpSp>
          <p:nvGrpSpPr>
            <p:cNvPr id="220" name="Group 23">
              <a:extLst>
                <a:ext uri="{FF2B5EF4-FFF2-40B4-BE49-F238E27FC236}">
                  <a16:creationId xmlns:a16="http://schemas.microsoft.com/office/drawing/2014/main" id="{483DC3F7-E515-4EE2-8509-A6713E319732}"/>
                </a:ext>
              </a:extLst>
            </p:cNvPr>
            <p:cNvGrpSpPr/>
            <p:nvPr/>
          </p:nvGrpSpPr>
          <p:grpSpPr>
            <a:xfrm>
              <a:off x="4196168" y="2485176"/>
              <a:ext cx="2099534" cy="898550"/>
              <a:chOff x="5606763" y="2485176"/>
              <a:chExt cx="2099534" cy="898550"/>
            </a:xfrm>
          </p:grpSpPr>
          <p:grpSp>
            <p:nvGrpSpPr>
              <p:cNvPr id="221" name="Group 20">
                <a:extLst>
                  <a:ext uri="{FF2B5EF4-FFF2-40B4-BE49-F238E27FC236}">
                    <a16:creationId xmlns:a16="http://schemas.microsoft.com/office/drawing/2014/main" id="{7331BBFD-BDB3-4D41-9200-E68131C7305F}"/>
                  </a:ext>
                </a:extLst>
              </p:cNvPr>
              <p:cNvGrpSpPr/>
              <p:nvPr/>
            </p:nvGrpSpPr>
            <p:grpSpPr>
              <a:xfrm>
                <a:off x="5606763" y="2485176"/>
                <a:ext cx="2099534" cy="461466"/>
                <a:chOff x="3204250" y="2710314"/>
                <a:chExt cx="2099534" cy="461466"/>
              </a:xfrm>
            </p:grpSpPr>
            <p:sp>
              <p:nvSpPr>
                <p:cNvPr id="223" name="TextBox 75">
                  <a:extLst>
                    <a:ext uri="{FF2B5EF4-FFF2-40B4-BE49-F238E27FC236}">
                      <a16:creationId xmlns:a16="http://schemas.microsoft.com/office/drawing/2014/main" id="{1111E29E-7FDE-440D-BCAC-ECDE5000BFAB}"/>
                    </a:ext>
                  </a:extLst>
                </p:cNvPr>
                <p:cNvSpPr txBox="1"/>
                <p:nvPr/>
              </p:nvSpPr>
              <p:spPr>
                <a:xfrm>
                  <a:off x="3207139" y="2951130"/>
                  <a:ext cx="2096645" cy="220650"/>
                </a:xfrm>
                <a:prstGeom prst="rect">
                  <a:avLst/>
                </a:prstGeom>
                <a:noFill/>
              </p:spPr>
              <p:txBody>
                <a:bodyPr wrap="square" lIns="0" tIns="0" rIns="0" bIns="0" rtlCol="0">
                  <a:noAutofit/>
                </a:bodyPr>
                <a:lstStyle/>
                <a:p>
                  <a:pPr defTabSz="1217830"/>
                  <a:r>
                    <a:rPr lang="en-US" sz="1200">
                      <a:latin typeface="Fira Sans Book"/>
                    </a:rPr>
                    <a:t>Hamburg industry</a:t>
                  </a:r>
                  <a:br>
                    <a:rPr lang="en-US" sz="1200">
                      <a:latin typeface="Fira Sans Book"/>
                    </a:rPr>
                  </a:br>
                  <a:r>
                    <a:rPr lang="en-US" sz="1200">
                      <a:latin typeface="Fira Sans Book"/>
                    </a:rPr>
                    <a:t>ecosystem &amp; marketplace</a:t>
                  </a:r>
                </a:p>
              </p:txBody>
            </p:sp>
            <p:grpSp>
              <p:nvGrpSpPr>
                <p:cNvPr id="224" name="Group 17">
                  <a:extLst>
                    <a:ext uri="{FF2B5EF4-FFF2-40B4-BE49-F238E27FC236}">
                      <a16:creationId xmlns:a16="http://schemas.microsoft.com/office/drawing/2014/main" id="{2B6A8962-6B0F-42C7-99AF-AF05E882C2D7}"/>
                    </a:ext>
                  </a:extLst>
                </p:cNvPr>
                <p:cNvGrpSpPr/>
                <p:nvPr/>
              </p:nvGrpSpPr>
              <p:grpSpPr>
                <a:xfrm>
                  <a:off x="3204250" y="2710314"/>
                  <a:ext cx="950797" cy="208528"/>
                  <a:chOff x="4854070" y="3083197"/>
                  <a:chExt cx="1487697" cy="326281"/>
                </a:xfrm>
              </p:grpSpPr>
              <p:pic>
                <p:nvPicPr>
                  <p:cNvPr id="225" name="Picture 78">
                    <a:extLst>
                      <a:ext uri="{FF2B5EF4-FFF2-40B4-BE49-F238E27FC236}">
                        <a16:creationId xmlns:a16="http://schemas.microsoft.com/office/drawing/2014/main" id="{5E916D10-21DA-4447-97E2-11B9ECB3FBE7}"/>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a:xfrm>
                    <a:off x="4854070" y="3107317"/>
                    <a:ext cx="290729" cy="290729"/>
                  </a:xfrm>
                  <a:prstGeom prst="rect">
                    <a:avLst/>
                  </a:prstGeom>
                </p:spPr>
              </p:pic>
              <p:pic>
                <p:nvPicPr>
                  <p:cNvPr id="226" name="Picture 79">
                    <a:extLst>
                      <a:ext uri="{FF2B5EF4-FFF2-40B4-BE49-F238E27FC236}">
                        <a16:creationId xmlns:a16="http://schemas.microsoft.com/office/drawing/2014/main" id="{E337EB86-FA7E-4258-BE68-D61CDFD8FE78}"/>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0"/>
                            </a14:imgEffect>
                          </a14:imgLayer>
                        </a14:imgProps>
                      </a:ext>
                    </a:extLst>
                  </a:blip>
                  <a:stretch>
                    <a:fillRect/>
                  </a:stretch>
                </p:blipFill>
                <p:spPr>
                  <a:xfrm>
                    <a:off x="6015486" y="3083197"/>
                    <a:ext cx="326281" cy="326281"/>
                  </a:xfrm>
                  <a:prstGeom prst="rect">
                    <a:avLst/>
                  </a:prstGeom>
                </p:spPr>
              </p:pic>
              <p:pic>
                <p:nvPicPr>
                  <p:cNvPr id="227" name="Picture 80">
                    <a:extLst>
                      <a:ext uri="{FF2B5EF4-FFF2-40B4-BE49-F238E27FC236}">
                        <a16:creationId xmlns:a16="http://schemas.microsoft.com/office/drawing/2014/main" id="{09B53783-557D-4A5A-AB81-E062E0192992}"/>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Lst>
                  </a:blip>
                  <a:stretch>
                    <a:fillRect/>
                  </a:stretch>
                </p:blipFill>
                <p:spPr>
                  <a:xfrm>
                    <a:off x="5225886" y="3295178"/>
                    <a:ext cx="746381" cy="93297"/>
                  </a:xfrm>
                  <a:prstGeom prst="rect">
                    <a:avLst/>
                  </a:prstGeom>
                </p:spPr>
              </p:pic>
              <p:pic>
                <p:nvPicPr>
                  <p:cNvPr id="228" name="Picture 81">
                    <a:extLst>
                      <a:ext uri="{FF2B5EF4-FFF2-40B4-BE49-F238E27FC236}">
                        <a16:creationId xmlns:a16="http://schemas.microsoft.com/office/drawing/2014/main" id="{BE25A887-9D83-41D2-B1BD-8C149DCC4ED3}"/>
                      </a:ext>
                    </a:extLst>
                  </p:cNvPr>
                  <p:cNvPicPr>
                    <a:picLocks noChangeAspect="1"/>
                  </p:cNvPicPr>
                  <p:nvPr/>
                </p:nvPicPr>
                <p:blipFill>
                  <a:blip r:embed="rId24">
                    <a:extLst>
                      <a:ext uri="{BEBA8EAE-BF5A-486C-A8C5-ECC9F3942E4B}">
                        <a14:imgProps xmlns:a14="http://schemas.microsoft.com/office/drawing/2010/main">
                          <a14:imgLayer r:embed="rId25">
                            <a14:imgEffect>
                              <a14:brightnessContrast bright="-100000"/>
                            </a14:imgEffect>
                          </a14:imgLayer>
                        </a14:imgProps>
                      </a:ext>
                    </a:extLst>
                  </a:blip>
                  <a:stretch>
                    <a:fillRect/>
                  </a:stretch>
                </p:blipFill>
                <p:spPr>
                  <a:xfrm>
                    <a:off x="5219554" y="3109436"/>
                    <a:ext cx="648334" cy="153168"/>
                  </a:xfrm>
                  <a:prstGeom prst="rect">
                    <a:avLst/>
                  </a:prstGeom>
                </p:spPr>
              </p:pic>
            </p:grpSp>
          </p:grpSp>
          <p:cxnSp>
            <p:nvCxnSpPr>
              <p:cNvPr id="222" name="Straight Connector 19">
                <a:extLst>
                  <a:ext uri="{FF2B5EF4-FFF2-40B4-BE49-F238E27FC236}">
                    <a16:creationId xmlns:a16="http://schemas.microsoft.com/office/drawing/2014/main" id="{49F13784-39F4-48FC-8621-D0C907A8301D}"/>
                  </a:ext>
                </a:extLst>
              </p:cNvPr>
              <p:cNvCxnSpPr>
                <a:cxnSpLocks/>
              </p:cNvCxnSpPr>
              <p:nvPr/>
            </p:nvCxnSpPr>
            <p:spPr bwMode="gray">
              <a:xfrm flipV="1">
                <a:off x="6144953" y="3162300"/>
                <a:ext cx="0" cy="221426"/>
              </a:xfrm>
              <a:prstGeom prst="line">
                <a:avLst/>
              </a:prstGeom>
              <a:noFill/>
              <a:ln w="6350">
                <a:solidFill>
                  <a:schemeClr val="accent5">
                    <a:alpha val="70000"/>
                  </a:schemeClr>
                </a:solidFill>
                <a:prstDash val="dash"/>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el 1">
            <a:extLst>
              <a:ext uri="{FF2B5EF4-FFF2-40B4-BE49-F238E27FC236}">
                <a16:creationId xmlns:a16="http://schemas.microsoft.com/office/drawing/2014/main" id="{E8AE2C69-85F8-4F4E-B587-80ACAEDCD8D6}"/>
              </a:ext>
            </a:extLst>
          </p:cNvPr>
          <p:cNvSpPr>
            <a:spLocks noGrp="1"/>
          </p:cNvSpPr>
          <p:nvPr>
            <p:ph type="title"/>
          </p:nvPr>
        </p:nvSpPr>
        <p:spPr/>
        <p:txBody>
          <a:bodyPr/>
          <a:lstStyle/>
          <a:p>
            <a:r>
              <a:rPr lang="de-DE"/>
              <a:t>Public </a:t>
            </a:r>
            <a:r>
              <a:rPr lang="de-DE" err="1"/>
              <a:t>Sector</a:t>
            </a:r>
            <a:r>
              <a:rPr lang="de-DE"/>
              <a:t> &amp; Infrastructure</a:t>
            </a:r>
          </a:p>
        </p:txBody>
      </p:sp>
      <p:sp>
        <p:nvSpPr>
          <p:cNvPr id="191" name="Datumsplatzhalter 190">
            <a:extLst>
              <a:ext uri="{FF2B5EF4-FFF2-40B4-BE49-F238E27FC236}">
                <a16:creationId xmlns:a16="http://schemas.microsoft.com/office/drawing/2014/main" id="{1F09D409-D21A-4B50-B9D8-D9C8C3EEB1BD}"/>
              </a:ext>
            </a:extLst>
          </p:cNvPr>
          <p:cNvSpPr>
            <a:spLocks noGrp="1"/>
          </p:cNvSpPr>
          <p:nvPr>
            <p:ph type="dt" sz="half" idx="10"/>
          </p:nvPr>
        </p:nvSpPr>
        <p:spPr/>
        <p:txBody>
          <a:bodyPr/>
          <a:lstStyle/>
          <a:p>
            <a:r>
              <a:rPr lang="en-US"/>
              <a:t>© 2019 HERE | Directions Japan 2019</a:t>
            </a:r>
          </a:p>
        </p:txBody>
      </p:sp>
      <p:sp>
        <p:nvSpPr>
          <p:cNvPr id="3" name="Fußzeilenplatzhalter 2">
            <a:extLst>
              <a:ext uri="{FF2B5EF4-FFF2-40B4-BE49-F238E27FC236}">
                <a16:creationId xmlns:a16="http://schemas.microsoft.com/office/drawing/2014/main" id="{F986AA27-6FFD-4730-A340-761DE576DB0D}"/>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B1972F5A-98D5-4D55-B09C-3E65CD4EE940}"/>
              </a:ext>
            </a:extLst>
          </p:cNvPr>
          <p:cNvSpPr>
            <a:spLocks noGrp="1"/>
          </p:cNvSpPr>
          <p:nvPr>
            <p:ph type="sldNum" sz="quarter" idx="12"/>
          </p:nvPr>
        </p:nvSpPr>
        <p:spPr/>
        <p:txBody>
          <a:bodyPr/>
          <a:lstStyle/>
          <a:p>
            <a:fld id="{C01CAAA5-CA10-431C-B0CA-C8BF8493446D}" type="slidenum">
              <a:rPr lang="en-US" smtClean="0"/>
              <a:t>55</a:t>
            </a:fld>
            <a:endParaRPr lang="en-US"/>
          </a:p>
        </p:txBody>
      </p:sp>
      <p:sp>
        <p:nvSpPr>
          <p:cNvPr id="8" name="Subtitle 7">
            <a:extLst>
              <a:ext uri="{FF2B5EF4-FFF2-40B4-BE49-F238E27FC236}">
                <a16:creationId xmlns:a16="http://schemas.microsoft.com/office/drawing/2014/main" id="{6348F647-5018-4D6A-82FF-F00E8D29CC72}"/>
              </a:ext>
            </a:extLst>
          </p:cNvPr>
          <p:cNvSpPr>
            <a:spLocks noGrp="1"/>
          </p:cNvSpPr>
          <p:nvPr>
            <p:ph type="subTitle" idx="1"/>
          </p:nvPr>
        </p:nvSpPr>
        <p:spPr/>
        <p:txBody>
          <a:bodyPr/>
          <a:lstStyle/>
          <a:p>
            <a:r>
              <a:rPr lang="de-DE"/>
              <a:t>Use </a:t>
            </a:r>
            <a:r>
              <a:rPr lang="de-DE" err="1"/>
              <a:t>cases</a:t>
            </a:r>
            <a:endParaRPr lang="en-US"/>
          </a:p>
        </p:txBody>
      </p:sp>
      <p:grpSp>
        <p:nvGrpSpPr>
          <p:cNvPr id="55" name="Group 6">
            <a:extLst>
              <a:ext uri="{FF2B5EF4-FFF2-40B4-BE49-F238E27FC236}">
                <a16:creationId xmlns:a16="http://schemas.microsoft.com/office/drawing/2014/main" id="{9E4DAAB9-BBC8-4D4B-866A-A73DF57AE057}"/>
              </a:ext>
            </a:extLst>
          </p:cNvPr>
          <p:cNvGrpSpPr/>
          <p:nvPr/>
        </p:nvGrpSpPr>
        <p:grpSpPr bwMode="gray">
          <a:xfrm>
            <a:off x="11221306" y="6169107"/>
            <a:ext cx="475313" cy="441447"/>
            <a:chOff x="1012825" y="-171450"/>
            <a:chExt cx="8281988" cy="7691438"/>
          </a:xfrm>
          <a:solidFill>
            <a:schemeClr val="bg1"/>
          </a:solidFill>
        </p:grpSpPr>
        <p:sp>
          <p:nvSpPr>
            <p:cNvPr id="56" name="Freeform 1">
              <a:extLst>
                <a:ext uri="{FF2B5EF4-FFF2-40B4-BE49-F238E27FC236}">
                  <a16:creationId xmlns:a16="http://schemas.microsoft.com/office/drawing/2014/main" id="{F6A45C01-C398-47A9-B798-0DDDA9D1096A}"/>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sp>
          <p:nvSpPr>
            <p:cNvPr id="57" name="Freeform 2">
              <a:extLst>
                <a:ext uri="{FF2B5EF4-FFF2-40B4-BE49-F238E27FC236}">
                  <a16:creationId xmlns:a16="http://schemas.microsoft.com/office/drawing/2014/main" id="{0D4400B8-73A9-4B09-8087-201BD0F20CDB}"/>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tx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4446">
                <a:defRPr/>
              </a:pPr>
              <a:endParaRPr lang="en-US" kern="0">
                <a:solidFill>
                  <a:srgbClr val="000000"/>
                </a:solidFill>
              </a:endParaRPr>
            </a:p>
          </p:txBody>
        </p:sp>
      </p:grpSp>
      <p:sp>
        <p:nvSpPr>
          <p:cNvPr id="52" name="Textplatzhalter 6">
            <a:extLst>
              <a:ext uri="{FF2B5EF4-FFF2-40B4-BE49-F238E27FC236}">
                <a16:creationId xmlns:a16="http://schemas.microsoft.com/office/drawing/2014/main" id="{A14DEC49-241F-4E00-B138-75ECF889850F}"/>
              </a:ext>
            </a:extLst>
          </p:cNvPr>
          <p:cNvSpPr txBox="1">
            <a:spLocks/>
          </p:cNvSpPr>
          <p:nvPr/>
        </p:nvSpPr>
        <p:spPr bwMode="gray">
          <a:xfrm>
            <a:off x="6729562" y="801312"/>
            <a:ext cx="2893176" cy="563134"/>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endParaRPr lang="en-US"/>
          </a:p>
          <a:p>
            <a:pPr algn="ctr">
              <a:lnSpc>
                <a:spcPct val="100000"/>
              </a:lnSpc>
            </a:pPr>
            <a:r>
              <a:rPr lang="en-US"/>
              <a:t>Hamburg</a:t>
            </a:r>
            <a:endParaRPr lang="de-DE" sz="1800">
              <a:gradFill>
                <a:gsLst>
                  <a:gs pos="7000">
                    <a:schemeClr val="accent1">
                      <a:alpha val="90000"/>
                    </a:schemeClr>
                  </a:gs>
                  <a:gs pos="100000">
                    <a:schemeClr val="tx2">
                      <a:alpha val="90000"/>
                    </a:schemeClr>
                  </a:gs>
                </a:gsLst>
                <a:lin ang="5400000" scaled="1"/>
              </a:gradFill>
            </a:endParaRPr>
          </a:p>
        </p:txBody>
      </p:sp>
      <p:sp>
        <p:nvSpPr>
          <p:cNvPr id="53" name="Freeform: Shape 103">
            <a:extLst>
              <a:ext uri="{FF2B5EF4-FFF2-40B4-BE49-F238E27FC236}">
                <a16:creationId xmlns:a16="http://schemas.microsoft.com/office/drawing/2014/main" id="{19E052C4-FE54-48F3-80F1-B3CB44BD3FFE}"/>
              </a:ext>
            </a:extLst>
          </p:cNvPr>
          <p:cNvSpPr/>
          <p:nvPr/>
        </p:nvSpPr>
        <p:spPr bwMode="gray">
          <a:xfrm>
            <a:off x="7938305" y="638089"/>
            <a:ext cx="407904" cy="340346"/>
          </a:xfrm>
          <a:custGeom>
            <a:avLst/>
            <a:gdLst>
              <a:gd name="connsiteX0" fmla="*/ 2043184 w 2261418"/>
              <a:gd name="connsiteY0" fmla="*/ 1296942 h 1886878"/>
              <a:gd name="connsiteX1" fmla="*/ 2261418 w 2261418"/>
              <a:gd name="connsiteY1" fmla="*/ 1296942 h 1886878"/>
              <a:gd name="connsiteX2" fmla="*/ 2261418 w 2261418"/>
              <a:gd name="connsiteY2" fmla="*/ 1886878 h 1886878"/>
              <a:gd name="connsiteX3" fmla="*/ 2043184 w 2261418"/>
              <a:gd name="connsiteY3" fmla="*/ 1886878 h 1886878"/>
              <a:gd name="connsiteX4" fmla="*/ 1566886 w 2261418"/>
              <a:gd name="connsiteY4" fmla="*/ 1296942 h 1886878"/>
              <a:gd name="connsiteX5" fmla="*/ 1942098 w 2261418"/>
              <a:gd name="connsiteY5" fmla="*/ 1296942 h 1886878"/>
              <a:gd name="connsiteX6" fmla="*/ 1942098 w 2261418"/>
              <a:gd name="connsiteY6" fmla="*/ 1886878 h 1886878"/>
              <a:gd name="connsiteX7" fmla="*/ 1566886 w 2261418"/>
              <a:gd name="connsiteY7" fmla="*/ 1886878 h 1886878"/>
              <a:gd name="connsiteX8" fmla="*/ 1090587 w 2261418"/>
              <a:gd name="connsiteY8" fmla="*/ 1296942 h 1886878"/>
              <a:gd name="connsiteX9" fmla="*/ 1465799 w 2261418"/>
              <a:gd name="connsiteY9" fmla="*/ 1296942 h 1886878"/>
              <a:gd name="connsiteX10" fmla="*/ 1465799 w 2261418"/>
              <a:gd name="connsiteY10" fmla="*/ 1886878 h 1886878"/>
              <a:gd name="connsiteX11" fmla="*/ 1090587 w 2261418"/>
              <a:gd name="connsiteY11" fmla="*/ 1886878 h 1886878"/>
              <a:gd name="connsiteX12" fmla="*/ 614288 w 2261418"/>
              <a:gd name="connsiteY12" fmla="*/ 1296942 h 1886878"/>
              <a:gd name="connsiteX13" fmla="*/ 989500 w 2261418"/>
              <a:gd name="connsiteY13" fmla="*/ 1296942 h 1886878"/>
              <a:gd name="connsiteX14" fmla="*/ 989500 w 2261418"/>
              <a:gd name="connsiteY14" fmla="*/ 1886878 h 1886878"/>
              <a:gd name="connsiteX15" fmla="*/ 614288 w 2261418"/>
              <a:gd name="connsiteY15" fmla="*/ 1886878 h 1886878"/>
              <a:gd name="connsiteX16" fmla="*/ 294968 w 2261418"/>
              <a:gd name="connsiteY16" fmla="*/ 1296942 h 1886878"/>
              <a:gd name="connsiteX17" fmla="*/ 513202 w 2261418"/>
              <a:gd name="connsiteY17" fmla="*/ 1296942 h 1886878"/>
              <a:gd name="connsiteX18" fmla="*/ 513202 w 2261418"/>
              <a:gd name="connsiteY18" fmla="*/ 1886878 h 1886878"/>
              <a:gd name="connsiteX19" fmla="*/ 294968 w 2261418"/>
              <a:gd name="connsiteY19" fmla="*/ 1886878 h 1886878"/>
              <a:gd name="connsiteX20" fmla="*/ 0 w 2261418"/>
              <a:gd name="connsiteY20" fmla="*/ 1296942 h 1886878"/>
              <a:gd name="connsiteX21" fmla="*/ 218234 w 2261418"/>
              <a:gd name="connsiteY21" fmla="*/ 1296942 h 1886878"/>
              <a:gd name="connsiteX22" fmla="*/ 218234 w 2261418"/>
              <a:gd name="connsiteY22" fmla="*/ 1886878 h 1886878"/>
              <a:gd name="connsiteX23" fmla="*/ 0 w 2261418"/>
              <a:gd name="connsiteY23" fmla="*/ 1886878 h 1886878"/>
              <a:gd name="connsiteX24" fmla="*/ 218234 w 2261418"/>
              <a:gd name="connsiteY24" fmla="*/ 38122 h 1886878"/>
              <a:gd name="connsiteX25" fmla="*/ 218234 w 2261418"/>
              <a:gd name="connsiteY25" fmla="*/ 1218285 h 1886878"/>
              <a:gd name="connsiteX26" fmla="*/ 0 w 2261418"/>
              <a:gd name="connsiteY26" fmla="*/ 1218285 h 1886878"/>
              <a:gd name="connsiteX27" fmla="*/ 0 w 2261418"/>
              <a:gd name="connsiteY27" fmla="*/ 128444 h 1886878"/>
              <a:gd name="connsiteX28" fmla="*/ 43119 w 2261418"/>
              <a:gd name="connsiteY28" fmla="*/ 123508 h 1886878"/>
              <a:gd name="connsiteX29" fmla="*/ 214540 w 2261418"/>
              <a:gd name="connsiteY29" fmla="*/ 41584 h 1886878"/>
              <a:gd name="connsiteX30" fmla="*/ 294967 w 2261418"/>
              <a:gd name="connsiteY30" fmla="*/ 0 h 1886878"/>
              <a:gd name="connsiteX31" fmla="*/ 331263 w 2261418"/>
              <a:gd name="connsiteY31" fmla="*/ 42748 h 1886878"/>
              <a:gd name="connsiteX32" fmla="*/ 688041 w 2261418"/>
              <a:gd name="connsiteY32" fmla="*/ 186352 h 1886878"/>
              <a:gd name="connsiteX33" fmla="*/ 884439 w 2261418"/>
              <a:gd name="connsiteY33" fmla="*/ 147822 h 1886878"/>
              <a:gd name="connsiteX34" fmla="*/ 935135 w 2261418"/>
              <a:gd name="connsiteY34" fmla="*/ 121083 h 1886878"/>
              <a:gd name="connsiteX35" fmla="*/ 953402 w 2261418"/>
              <a:gd name="connsiteY35" fmla="*/ 169683 h 1886878"/>
              <a:gd name="connsiteX36" fmla="*/ 1360745 w 2261418"/>
              <a:gd name="connsiteY36" fmla="*/ 472651 h 1886878"/>
              <a:gd name="connsiteX37" fmla="*/ 1597827 w 2261418"/>
              <a:gd name="connsiteY37" fmla="*/ 389281 h 1886878"/>
              <a:gd name="connsiteX38" fmla="*/ 1633493 w 2261418"/>
              <a:gd name="connsiteY38" fmla="*/ 356628 h 1886878"/>
              <a:gd name="connsiteX39" fmla="*/ 1733207 w 2261418"/>
              <a:gd name="connsiteY39" fmla="*/ 403255 h 1886878"/>
              <a:gd name="connsiteX40" fmla="*/ 2047034 w 2261418"/>
              <a:gd name="connsiteY40" fmla="*/ 457839 h 1886878"/>
              <a:gd name="connsiteX41" fmla="*/ 2209521 w 2261418"/>
              <a:gd name="connsiteY41" fmla="*/ 443728 h 1886878"/>
              <a:gd name="connsiteX42" fmla="*/ 2261418 w 2261418"/>
              <a:gd name="connsiteY42" fmla="*/ 429849 h 1886878"/>
              <a:gd name="connsiteX43" fmla="*/ 2261418 w 2261418"/>
              <a:gd name="connsiteY43" fmla="*/ 1218285 h 1886878"/>
              <a:gd name="connsiteX44" fmla="*/ 294967 w 2261418"/>
              <a:gd name="connsiteY44" fmla="*/ 1218285 h 188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61418" h="1886878">
                <a:moveTo>
                  <a:pt x="2043184" y="1296942"/>
                </a:moveTo>
                <a:lnTo>
                  <a:pt x="2261418" y="1296942"/>
                </a:lnTo>
                <a:lnTo>
                  <a:pt x="2261418" y="1886878"/>
                </a:lnTo>
                <a:lnTo>
                  <a:pt x="2043184" y="1886878"/>
                </a:lnTo>
                <a:close/>
                <a:moveTo>
                  <a:pt x="1566886" y="1296942"/>
                </a:moveTo>
                <a:lnTo>
                  <a:pt x="1942098" y="1296942"/>
                </a:lnTo>
                <a:lnTo>
                  <a:pt x="1942098" y="1886878"/>
                </a:lnTo>
                <a:lnTo>
                  <a:pt x="1566886" y="1886878"/>
                </a:lnTo>
                <a:close/>
                <a:moveTo>
                  <a:pt x="1090587" y="1296942"/>
                </a:moveTo>
                <a:lnTo>
                  <a:pt x="1465799" y="1296942"/>
                </a:lnTo>
                <a:lnTo>
                  <a:pt x="1465799" y="1886878"/>
                </a:lnTo>
                <a:lnTo>
                  <a:pt x="1090587" y="1886878"/>
                </a:lnTo>
                <a:close/>
                <a:moveTo>
                  <a:pt x="614288" y="1296942"/>
                </a:moveTo>
                <a:lnTo>
                  <a:pt x="989500" y="1296942"/>
                </a:lnTo>
                <a:lnTo>
                  <a:pt x="989500" y="1886878"/>
                </a:lnTo>
                <a:lnTo>
                  <a:pt x="614288" y="1886878"/>
                </a:lnTo>
                <a:close/>
                <a:moveTo>
                  <a:pt x="294968" y="1296942"/>
                </a:moveTo>
                <a:lnTo>
                  <a:pt x="513202" y="1296942"/>
                </a:lnTo>
                <a:lnTo>
                  <a:pt x="513202" y="1886878"/>
                </a:lnTo>
                <a:lnTo>
                  <a:pt x="294968" y="1886878"/>
                </a:lnTo>
                <a:close/>
                <a:moveTo>
                  <a:pt x="0" y="1296942"/>
                </a:moveTo>
                <a:lnTo>
                  <a:pt x="218234" y="1296942"/>
                </a:lnTo>
                <a:lnTo>
                  <a:pt x="218234" y="1886878"/>
                </a:lnTo>
                <a:lnTo>
                  <a:pt x="0" y="1886878"/>
                </a:lnTo>
                <a:close/>
                <a:moveTo>
                  <a:pt x="218234" y="38122"/>
                </a:moveTo>
                <a:lnTo>
                  <a:pt x="218234" y="1218285"/>
                </a:lnTo>
                <a:lnTo>
                  <a:pt x="0" y="1218285"/>
                </a:lnTo>
                <a:lnTo>
                  <a:pt x="0" y="128444"/>
                </a:lnTo>
                <a:lnTo>
                  <a:pt x="43119" y="123508"/>
                </a:lnTo>
                <a:cubicBezTo>
                  <a:pt x="105535" y="109002"/>
                  <a:pt x="163532" y="80721"/>
                  <a:pt x="214540" y="41584"/>
                </a:cubicBezTo>
                <a:close/>
                <a:moveTo>
                  <a:pt x="294967" y="0"/>
                </a:moveTo>
                <a:lnTo>
                  <a:pt x="331263" y="42748"/>
                </a:lnTo>
                <a:cubicBezTo>
                  <a:pt x="422571" y="131474"/>
                  <a:pt x="548711" y="186352"/>
                  <a:pt x="688041" y="186352"/>
                </a:cubicBezTo>
                <a:cubicBezTo>
                  <a:pt x="757707" y="186352"/>
                  <a:pt x="824074" y="172633"/>
                  <a:pt x="884439" y="147822"/>
                </a:cubicBezTo>
                <a:lnTo>
                  <a:pt x="935135" y="121083"/>
                </a:lnTo>
                <a:lnTo>
                  <a:pt x="953402" y="169683"/>
                </a:lnTo>
                <a:cubicBezTo>
                  <a:pt x="1036939" y="351319"/>
                  <a:pt x="1188117" y="472651"/>
                  <a:pt x="1360745" y="472651"/>
                </a:cubicBezTo>
                <a:cubicBezTo>
                  <a:pt x="1447060" y="472651"/>
                  <a:pt x="1528012" y="442318"/>
                  <a:pt x="1597827" y="389281"/>
                </a:cubicBezTo>
                <a:lnTo>
                  <a:pt x="1633493" y="356628"/>
                </a:lnTo>
                <a:lnTo>
                  <a:pt x="1733207" y="403255"/>
                </a:lnTo>
                <a:cubicBezTo>
                  <a:pt x="1829665" y="438403"/>
                  <a:pt x="1935715" y="457839"/>
                  <a:pt x="2047034" y="457839"/>
                </a:cubicBezTo>
                <a:cubicBezTo>
                  <a:pt x="2102694" y="457839"/>
                  <a:pt x="2157036" y="452980"/>
                  <a:pt x="2209521" y="443728"/>
                </a:cubicBezTo>
                <a:lnTo>
                  <a:pt x="2261418" y="429849"/>
                </a:lnTo>
                <a:lnTo>
                  <a:pt x="2261418" y="1218285"/>
                </a:lnTo>
                <a:lnTo>
                  <a:pt x="294967" y="1218285"/>
                </a:lnTo>
                <a:close/>
              </a:path>
            </a:pathLst>
          </a:custGeom>
          <a:grpFill/>
          <a:ln w="12700" cap="flat">
            <a:solidFill>
              <a:schemeClr val="tx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err="1"/>
          </a:p>
        </p:txBody>
      </p:sp>
      <p:sp>
        <p:nvSpPr>
          <p:cNvPr id="54" name="Textplatzhalter 6">
            <a:extLst>
              <a:ext uri="{FF2B5EF4-FFF2-40B4-BE49-F238E27FC236}">
                <a16:creationId xmlns:a16="http://schemas.microsoft.com/office/drawing/2014/main" id="{352EF99A-0CE4-499E-B287-6F8ACC0967CD}"/>
              </a:ext>
            </a:extLst>
          </p:cNvPr>
          <p:cNvSpPr txBox="1">
            <a:spLocks/>
          </p:cNvSpPr>
          <p:nvPr/>
        </p:nvSpPr>
        <p:spPr bwMode="gray">
          <a:xfrm>
            <a:off x="8040918" y="816282"/>
            <a:ext cx="2893169" cy="563134"/>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endParaRPr lang="en-US" dirty="0">
              <a:solidFill>
                <a:schemeClr val="accent5"/>
              </a:solidFill>
            </a:endParaRPr>
          </a:p>
          <a:p>
            <a:pPr algn="ctr">
              <a:lnSpc>
                <a:spcPct val="100000"/>
              </a:lnSpc>
            </a:pPr>
            <a:r>
              <a:rPr lang="en-US" dirty="0">
                <a:solidFill>
                  <a:schemeClr val="accent5"/>
                </a:solidFill>
              </a:rPr>
              <a:t>Dubai</a:t>
            </a:r>
          </a:p>
          <a:p>
            <a:pPr algn="ctr" defTabSz="457200">
              <a:defRPr/>
            </a:pPr>
            <a:br>
              <a:rPr lang="en-US" sz="900" dirty="0">
                <a:solidFill>
                  <a:schemeClr val="accent5"/>
                </a:solidFill>
                <a:latin typeface="+mn-lt"/>
              </a:rPr>
            </a:br>
            <a:br>
              <a:rPr lang="en-US" sz="900" dirty="0">
                <a:solidFill>
                  <a:schemeClr val="accent5"/>
                </a:solidFill>
                <a:latin typeface="+mn-lt"/>
              </a:rPr>
            </a:br>
            <a:br>
              <a:rPr lang="en-US" sz="900" dirty="0">
                <a:solidFill>
                  <a:schemeClr val="accent5"/>
                </a:solidFill>
                <a:latin typeface="+mn-lt"/>
              </a:rPr>
            </a:br>
            <a:endParaRPr lang="en-US" sz="900" dirty="0">
              <a:solidFill>
                <a:schemeClr val="accent5"/>
              </a:solidFill>
              <a:latin typeface="+mn-lt"/>
            </a:endParaRPr>
          </a:p>
          <a:p>
            <a:pPr algn="ctr"/>
            <a:endParaRPr lang="de-DE" sz="1800" dirty="0">
              <a:solidFill>
                <a:schemeClr val="accent5"/>
              </a:solidFill>
            </a:endParaRPr>
          </a:p>
        </p:txBody>
      </p:sp>
      <p:sp>
        <p:nvSpPr>
          <p:cNvPr id="59" name="Freeform: Shape 12">
            <a:extLst>
              <a:ext uri="{FF2B5EF4-FFF2-40B4-BE49-F238E27FC236}">
                <a16:creationId xmlns:a16="http://schemas.microsoft.com/office/drawing/2014/main" id="{5F65660D-9C25-4CC3-A284-FA50665BBF67}"/>
              </a:ext>
            </a:extLst>
          </p:cNvPr>
          <p:cNvSpPr/>
          <p:nvPr/>
        </p:nvSpPr>
        <p:spPr>
          <a:xfrm>
            <a:off x="9355391" y="628120"/>
            <a:ext cx="264225" cy="363664"/>
          </a:xfrm>
          <a:custGeom>
            <a:avLst/>
            <a:gdLst>
              <a:gd name="connsiteX0" fmla="*/ 3325092 w 3543300"/>
              <a:gd name="connsiteY0" fmla="*/ 4433459 h 4876800"/>
              <a:gd name="connsiteX1" fmla="*/ 3081919 w 3543300"/>
              <a:gd name="connsiteY1" fmla="*/ 4433459 h 4876800"/>
              <a:gd name="connsiteX2" fmla="*/ 3084138 w 3543300"/>
              <a:gd name="connsiteY2" fmla="*/ 4427030 h 4876800"/>
              <a:gd name="connsiteX3" fmla="*/ 3179902 w 3543300"/>
              <a:gd name="connsiteY3" fmla="*/ 3627235 h 4876800"/>
              <a:gd name="connsiteX4" fmla="*/ 3115170 w 3543300"/>
              <a:gd name="connsiteY4" fmla="*/ 2998346 h 4876800"/>
              <a:gd name="connsiteX5" fmla="*/ 1766288 w 3543300"/>
              <a:gd name="connsiteY5" fmla="*/ 878710 h 4876800"/>
              <a:gd name="connsiteX6" fmla="*/ 1108367 w 3543300"/>
              <a:gd name="connsiteY6" fmla="*/ 510064 h 4876800"/>
              <a:gd name="connsiteX7" fmla="*/ 1108367 w 3543300"/>
              <a:gd name="connsiteY7" fmla="*/ 221675 h 4876800"/>
              <a:gd name="connsiteX8" fmla="*/ 886692 w 3543300"/>
              <a:gd name="connsiteY8" fmla="*/ 0 h 4876800"/>
              <a:gd name="connsiteX9" fmla="*/ 665016 w 3543300"/>
              <a:gd name="connsiteY9" fmla="*/ 221675 h 4876800"/>
              <a:gd name="connsiteX10" fmla="*/ 665016 w 3543300"/>
              <a:gd name="connsiteY10" fmla="*/ 665016 h 4876800"/>
              <a:gd name="connsiteX11" fmla="*/ 665016 w 3543300"/>
              <a:gd name="connsiteY11" fmla="*/ 4433450 h 4876800"/>
              <a:gd name="connsiteX12" fmla="*/ 221675 w 3543300"/>
              <a:gd name="connsiteY12" fmla="*/ 4433450 h 4876800"/>
              <a:gd name="connsiteX13" fmla="*/ 0 w 3543300"/>
              <a:gd name="connsiteY13" fmla="*/ 4655125 h 4876800"/>
              <a:gd name="connsiteX14" fmla="*/ 221675 w 3543300"/>
              <a:gd name="connsiteY14" fmla="*/ 4876800 h 4876800"/>
              <a:gd name="connsiteX15" fmla="*/ 886692 w 3543300"/>
              <a:gd name="connsiteY15" fmla="*/ 4876800 h 4876800"/>
              <a:gd name="connsiteX16" fmla="*/ 2774680 w 3543300"/>
              <a:gd name="connsiteY16" fmla="*/ 4876800 h 4876800"/>
              <a:gd name="connsiteX17" fmla="*/ 3325092 w 3543300"/>
              <a:gd name="connsiteY17" fmla="*/ 4876800 h 4876800"/>
              <a:gd name="connsiteX18" fmla="*/ 3546767 w 3543300"/>
              <a:gd name="connsiteY18" fmla="*/ 4655125 h 4876800"/>
              <a:gd name="connsiteX19" fmla="*/ 3325092 w 3543300"/>
              <a:gd name="connsiteY19" fmla="*/ 4433459 h 4876800"/>
              <a:gd name="connsiteX20" fmla="*/ 1551708 w 3543300"/>
              <a:gd name="connsiteY20" fmla="*/ 2216725 h 4876800"/>
              <a:gd name="connsiteX21" fmla="*/ 1995049 w 3543300"/>
              <a:gd name="connsiteY21" fmla="*/ 2216725 h 4876800"/>
              <a:gd name="connsiteX22" fmla="*/ 2216725 w 3543300"/>
              <a:gd name="connsiteY22" fmla="*/ 2438400 h 4876800"/>
              <a:gd name="connsiteX23" fmla="*/ 1995049 w 3543300"/>
              <a:gd name="connsiteY23" fmla="*/ 2660076 h 4876800"/>
              <a:gd name="connsiteX24" fmla="*/ 1551708 w 3543300"/>
              <a:gd name="connsiteY24" fmla="*/ 2660076 h 4876800"/>
              <a:gd name="connsiteX25" fmla="*/ 1330033 w 3543300"/>
              <a:gd name="connsiteY25" fmla="*/ 2438400 h 4876800"/>
              <a:gd name="connsiteX26" fmla="*/ 1551708 w 3543300"/>
              <a:gd name="connsiteY26" fmla="*/ 2216725 h 4876800"/>
              <a:gd name="connsiteX27" fmla="*/ 2216725 w 3543300"/>
              <a:gd name="connsiteY27" fmla="*/ 3990108 h 4876800"/>
              <a:gd name="connsiteX28" fmla="*/ 1551708 w 3543300"/>
              <a:gd name="connsiteY28" fmla="*/ 3990108 h 4876800"/>
              <a:gd name="connsiteX29" fmla="*/ 1330033 w 3543300"/>
              <a:gd name="connsiteY29" fmla="*/ 3768433 h 4876800"/>
              <a:gd name="connsiteX30" fmla="*/ 1551708 w 3543300"/>
              <a:gd name="connsiteY30" fmla="*/ 3546758 h 4876800"/>
              <a:gd name="connsiteX31" fmla="*/ 2216725 w 3543300"/>
              <a:gd name="connsiteY31" fmla="*/ 3546758 h 4876800"/>
              <a:gd name="connsiteX32" fmla="*/ 2438400 w 3543300"/>
              <a:gd name="connsiteY32" fmla="*/ 3768433 h 4876800"/>
              <a:gd name="connsiteX33" fmla="*/ 2216725 w 3543300"/>
              <a:gd name="connsiteY33" fmla="*/ 3990108 h 4876800"/>
              <a:gd name="connsiteX34" fmla="*/ 2216725 w 3543300"/>
              <a:gd name="connsiteY34" fmla="*/ 3325092 h 4876800"/>
              <a:gd name="connsiteX35" fmla="*/ 1551708 w 3543300"/>
              <a:gd name="connsiteY35" fmla="*/ 3325092 h 4876800"/>
              <a:gd name="connsiteX36" fmla="*/ 1330033 w 3543300"/>
              <a:gd name="connsiteY36" fmla="*/ 3103417 h 4876800"/>
              <a:gd name="connsiteX37" fmla="*/ 1551708 w 3543300"/>
              <a:gd name="connsiteY37" fmla="*/ 2881741 h 4876800"/>
              <a:gd name="connsiteX38" fmla="*/ 2216725 w 3543300"/>
              <a:gd name="connsiteY38" fmla="*/ 2881741 h 4876800"/>
              <a:gd name="connsiteX39" fmla="*/ 2438400 w 3543300"/>
              <a:gd name="connsiteY39" fmla="*/ 3103417 h 4876800"/>
              <a:gd name="connsiteX40" fmla="*/ 2216725 w 3543300"/>
              <a:gd name="connsiteY40" fmla="*/ 332509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543300" h="4876800">
                <a:moveTo>
                  <a:pt x="3325092" y="4433459"/>
                </a:moveTo>
                <a:lnTo>
                  <a:pt x="3081919" y="4433459"/>
                </a:lnTo>
                <a:lnTo>
                  <a:pt x="3084138" y="4427030"/>
                </a:lnTo>
                <a:cubicBezTo>
                  <a:pt x="3147536" y="4165016"/>
                  <a:pt x="3179902" y="3895906"/>
                  <a:pt x="3179902" y="3627235"/>
                </a:cubicBezTo>
                <a:cubicBezTo>
                  <a:pt x="3179902" y="3416865"/>
                  <a:pt x="3158176" y="3205172"/>
                  <a:pt x="3115170" y="2998346"/>
                </a:cubicBezTo>
                <a:cubicBezTo>
                  <a:pt x="2932291" y="2118751"/>
                  <a:pt x="2453259" y="1365952"/>
                  <a:pt x="1766288" y="878710"/>
                </a:cubicBezTo>
                <a:cubicBezTo>
                  <a:pt x="1678953" y="816864"/>
                  <a:pt x="1403633" y="630441"/>
                  <a:pt x="1108367" y="510064"/>
                </a:cubicBezTo>
                <a:lnTo>
                  <a:pt x="1108367" y="221675"/>
                </a:lnTo>
                <a:cubicBezTo>
                  <a:pt x="1108367" y="99308"/>
                  <a:pt x="1009059" y="0"/>
                  <a:pt x="886692" y="0"/>
                </a:cubicBezTo>
                <a:cubicBezTo>
                  <a:pt x="764324" y="0"/>
                  <a:pt x="665016" y="99308"/>
                  <a:pt x="665016" y="221675"/>
                </a:cubicBezTo>
                <a:lnTo>
                  <a:pt x="665016" y="665016"/>
                </a:lnTo>
                <a:lnTo>
                  <a:pt x="665016" y="4433450"/>
                </a:lnTo>
                <a:lnTo>
                  <a:pt x="221675" y="4433450"/>
                </a:lnTo>
                <a:cubicBezTo>
                  <a:pt x="99308" y="4433450"/>
                  <a:pt x="0" y="4532757"/>
                  <a:pt x="0" y="4655125"/>
                </a:cubicBezTo>
                <a:cubicBezTo>
                  <a:pt x="0" y="4777493"/>
                  <a:pt x="99308" y="4876800"/>
                  <a:pt x="221675" y="4876800"/>
                </a:cubicBezTo>
                <a:lnTo>
                  <a:pt x="886692" y="4876800"/>
                </a:lnTo>
                <a:lnTo>
                  <a:pt x="2774680" y="4876800"/>
                </a:lnTo>
                <a:lnTo>
                  <a:pt x="3325092" y="4876800"/>
                </a:lnTo>
                <a:cubicBezTo>
                  <a:pt x="3447460" y="4876800"/>
                  <a:pt x="3546767" y="4777493"/>
                  <a:pt x="3546767" y="4655125"/>
                </a:cubicBezTo>
                <a:cubicBezTo>
                  <a:pt x="3546767" y="4532757"/>
                  <a:pt x="3447460" y="4433459"/>
                  <a:pt x="3325092" y="4433459"/>
                </a:cubicBezTo>
                <a:close/>
                <a:moveTo>
                  <a:pt x="1551708" y="2216725"/>
                </a:moveTo>
                <a:lnTo>
                  <a:pt x="1995049" y="2216725"/>
                </a:lnTo>
                <a:cubicBezTo>
                  <a:pt x="2117417" y="2216725"/>
                  <a:pt x="2216725" y="2316032"/>
                  <a:pt x="2216725" y="2438400"/>
                </a:cubicBezTo>
                <a:cubicBezTo>
                  <a:pt x="2216725" y="2560768"/>
                  <a:pt x="2117417" y="2660076"/>
                  <a:pt x="1995049" y="2660076"/>
                </a:cubicBezTo>
                <a:lnTo>
                  <a:pt x="1551708" y="2660076"/>
                </a:lnTo>
                <a:cubicBezTo>
                  <a:pt x="1429341" y="2660076"/>
                  <a:pt x="1330033" y="2560768"/>
                  <a:pt x="1330033" y="2438400"/>
                </a:cubicBezTo>
                <a:cubicBezTo>
                  <a:pt x="1330033" y="2316032"/>
                  <a:pt x="1429350" y="2216725"/>
                  <a:pt x="1551708" y="2216725"/>
                </a:cubicBezTo>
                <a:close/>
                <a:moveTo>
                  <a:pt x="2216725" y="3990108"/>
                </a:moveTo>
                <a:lnTo>
                  <a:pt x="1551708" y="3990108"/>
                </a:lnTo>
                <a:cubicBezTo>
                  <a:pt x="1429341" y="3990108"/>
                  <a:pt x="1330033" y="3890801"/>
                  <a:pt x="1330033" y="3768433"/>
                </a:cubicBezTo>
                <a:cubicBezTo>
                  <a:pt x="1330033" y="3646075"/>
                  <a:pt x="1429341" y="3546758"/>
                  <a:pt x="1551708" y="3546758"/>
                </a:cubicBezTo>
                <a:lnTo>
                  <a:pt x="2216725" y="3546758"/>
                </a:lnTo>
                <a:cubicBezTo>
                  <a:pt x="2339092" y="3546758"/>
                  <a:pt x="2438400" y="3646065"/>
                  <a:pt x="2438400" y="3768433"/>
                </a:cubicBezTo>
                <a:cubicBezTo>
                  <a:pt x="2438400" y="3890801"/>
                  <a:pt x="2339092" y="3990108"/>
                  <a:pt x="2216725" y="3990108"/>
                </a:cubicBezTo>
                <a:close/>
                <a:moveTo>
                  <a:pt x="2216725" y="3325092"/>
                </a:moveTo>
                <a:lnTo>
                  <a:pt x="1551708" y="3325092"/>
                </a:lnTo>
                <a:cubicBezTo>
                  <a:pt x="1429341" y="3325092"/>
                  <a:pt x="1330033" y="3225784"/>
                  <a:pt x="1330033" y="3103417"/>
                </a:cubicBezTo>
                <a:cubicBezTo>
                  <a:pt x="1330033" y="2981049"/>
                  <a:pt x="1429341" y="2881741"/>
                  <a:pt x="1551708" y="2881741"/>
                </a:cubicBezTo>
                <a:lnTo>
                  <a:pt x="2216725" y="2881741"/>
                </a:lnTo>
                <a:cubicBezTo>
                  <a:pt x="2339092" y="2881741"/>
                  <a:pt x="2438400" y="2981049"/>
                  <a:pt x="2438400" y="3103417"/>
                </a:cubicBezTo>
                <a:cubicBezTo>
                  <a:pt x="2438400" y="3225784"/>
                  <a:pt x="2339092" y="3325092"/>
                  <a:pt x="2216725" y="3325092"/>
                </a:cubicBezTo>
                <a:close/>
              </a:path>
            </a:pathLst>
          </a:custGeom>
          <a:grpFill/>
          <a:ln w="12700" cap="flat">
            <a:solidFill>
              <a:schemeClr val="accent5"/>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 name="Textplatzhalter 6">
            <a:extLst>
              <a:ext uri="{FF2B5EF4-FFF2-40B4-BE49-F238E27FC236}">
                <a16:creationId xmlns:a16="http://schemas.microsoft.com/office/drawing/2014/main" id="{FF092D20-7599-44F9-B948-6DABE028A583}"/>
              </a:ext>
            </a:extLst>
          </p:cNvPr>
          <p:cNvSpPr txBox="1">
            <a:spLocks/>
          </p:cNvSpPr>
          <p:nvPr/>
        </p:nvSpPr>
        <p:spPr bwMode="gray">
          <a:xfrm>
            <a:off x="5872333" y="799118"/>
            <a:ext cx="1779802" cy="346424"/>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pPr>
            <a:endParaRPr lang="en-US">
              <a:solidFill>
                <a:schemeClr val="bg2"/>
              </a:solidFill>
            </a:endParaRPr>
          </a:p>
          <a:p>
            <a:pPr algn="ctr">
              <a:lnSpc>
                <a:spcPct val="100000"/>
              </a:lnSpc>
            </a:pPr>
            <a:r>
              <a:rPr lang="en-US"/>
              <a:t>Chicago</a:t>
            </a:r>
            <a:br>
              <a:rPr lang="en-US"/>
            </a:br>
            <a:br>
              <a:rPr lang="en-US"/>
            </a:br>
            <a:br>
              <a:rPr lang="en-US"/>
            </a:br>
            <a:endParaRPr lang="en-US"/>
          </a:p>
          <a:p>
            <a:pPr algn="ctr"/>
            <a:endParaRPr lang="de-DE">
              <a:solidFill>
                <a:schemeClr val="bg2"/>
              </a:solidFill>
            </a:endParaRPr>
          </a:p>
        </p:txBody>
      </p:sp>
      <p:sp>
        <p:nvSpPr>
          <p:cNvPr id="61" name="Freeform: Shape 8">
            <a:extLst>
              <a:ext uri="{FF2B5EF4-FFF2-40B4-BE49-F238E27FC236}">
                <a16:creationId xmlns:a16="http://schemas.microsoft.com/office/drawing/2014/main" id="{3707FFFA-C06E-41FE-9889-5896C5CF0068}"/>
              </a:ext>
            </a:extLst>
          </p:cNvPr>
          <p:cNvSpPr/>
          <p:nvPr/>
        </p:nvSpPr>
        <p:spPr>
          <a:xfrm>
            <a:off x="6522069" y="731417"/>
            <a:ext cx="480332" cy="260806"/>
          </a:xfrm>
          <a:custGeom>
            <a:avLst/>
            <a:gdLst>
              <a:gd name="connsiteX0" fmla="*/ 4497372 w 4876800"/>
              <a:gd name="connsiteY0" fmla="*/ 2495026 h 2647950"/>
              <a:gd name="connsiteX1" fmla="*/ 4561170 w 4876800"/>
              <a:gd name="connsiteY1" fmla="*/ 2444925 h 2647950"/>
              <a:gd name="connsiteX2" fmla="*/ 4707760 w 4876800"/>
              <a:gd name="connsiteY2" fmla="*/ 1308097 h 2647950"/>
              <a:gd name="connsiteX3" fmla="*/ 3861950 w 4876800"/>
              <a:gd name="connsiteY3" fmla="*/ 443608 h 2647950"/>
              <a:gd name="connsiteX4" fmla="*/ 2438381 w 4876800"/>
              <a:gd name="connsiteY4" fmla="*/ 0 h 2647950"/>
              <a:gd name="connsiteX5" fmla="*/ 1014822 w 4876800"/>
              <a:gd name="connsiteY5" fmla="*/ 443608 h 2647950"/>
              <a:gd name="connsiteX6" fmla="*/ 169012 w 4876800"/>
              <a:gd name="connsiteY6" fmla="*/ 1308097 h 2647950"/>
              <a:gd name="connsiteX7" fmla="*/ 315592 w 4876800"/>
              <a:gd name="connsiteY7" fmla="*/ 2444934 h 2647950"/>
              <a:gd name="connsiteX8" fmla="*/ 379562 w 4876800"/>
              <a:gd name="connsiteY8" fmla="*/ 2495036 h 2647950"/>
              <a:gd name="connsiteX9" fmla="*/ 0 w 4876800"/>
              <a:gd name="connsiteY9" fmla="*/ 2495036 h 2647950"/>
              <a:gd name="connsiteX10" fmla="*/ 0 w 4876800"/>
              <a:gd name="connsiteY10" fmla="*/ 2654208 h 2647950"/>
              <a:gd name="connsiteX11" fmla="*/ 1662541 w 4876800"/>
              <a:gd name="connsiteY11" fmla="*/ 2654208 h 2647950"/>
              <a:gd name="connsiteX12" fmla="*/ 1662541 w 4876800"/>
              <a:gd name="connsiteY12" fmla="*/ 2495036 h 2647950"/>
              <a:gd name="connsiteX13" fmla="*/ 1387831 w 4876800"/>
              <a:gd name="connsiteY13" fmla="*/ 2495036 h 2647950"/>
              <a:gd name="connsiteX14" fmla="*/ 1616440 w 4876800"/>
              <a:gd name="connsiteY14" fmla="*/ 2354732 h 2647950"/>
              <a:gd name="connsiteX15" fmla="*/ 2438391 w 4876800"/>
              <a:gd name="connsiteY15" fmla="*/ 1989192 h 2647950"/>
              <a:gd name="connsiteX16" fmla="*/ 3260351 w 4876800"/>
              <a:gd name="connsiteY16" fmla="*/ 2354732 h 2647950"/>
              <a:gd name="connsiteX17" fmla="*/ 3488960 w 4876800"/>
              <a:gd name="connsiteY17" fmla="*/ 2495036 h 2647950"/>
              <a:gd name="connsiteX18" fmla="*/ 3214250 w 4876800"/>
              <a:gd name="connsiteY18" fmla="*/ 2495036 h 2647950"/>
              <a:gd name="connsiteX19" fmla="*/ 3214250 w 4876800"/>
              <a:gd name="connsiteY19" fmla="*/ 2654208 h 2647950"/>
              <a:gd name="connsiteX20" fmla="*/ 4876800 w 4876800"/>
              <a:gd name="connsiteY20" fmla="*/ 2654208 h 2647950"/>
              <a:gd name="connsiteX21" fmla="*/ 4876800 w 4876800"/>
              <a:gd name="connsiteY21" fmla="*/ 2495036 h 2647950"/>
              <a:gd name="connsiteX22" fmla="*/ 4497372 w 4876800"/>
              <a:gd name="connsiteY22" fmla="*/ 2495036 h 2647950"/>
              <a:gd name="connsiteX23" fmla="*/ 4017693 w 4876800"/>
              <a:gd name="connsiteY23" fmla="*/ 2495026 h 2647950"/>
              <a:gd name="connsiteX24" fmla="*/ 3980164 w 4876800"/>
              <a:gd name="connsiteY24" fmla="*/ 2495026 h 2647950"/>
              <a:gd name="connsiteX25" fmla="*/ 3685718 w 4876800"/>
              <a:gd name="connsiteY25" fmla="*/ 2421055 h 2647950"/>
              <a:gd name="connsiteX26" fmla="*/ 3345113 w 4876800"/>
              <a:gd name="connsiteY26" fmla="*/ 2220001 h 2647950"/>
              <a:gd name="connsiteX27" fmla="*/ 2438400 w 4876800"/>
              <a:gd name="connsiteY27" fmla="*/ 1830010 h 2647950"/>
              <a:gd name="connsiteX28" fmla="*/ 1936499 w 4876800"/>
              <a:gd name="connsiteY28" fmla="*/ 1981419 h 2647950"/>
              <a:gd name="connsiteX29" fmla="*/ 2466623 w 4876800"/>
              <a:gd name="connsiteY29" fmla="*/ 1628670 h 2647950"/>
              <a:gd name="connsiteX30" fmla="*/ 3163024 w 4876800"/>
              <a:gd name="connsiteY30" fmla="*/ 1859670 h 2647950"/>
              <a:gd name="connsiteX31" fmla="*/ 3265494 w 4876800"/>
              <a:gd name="connsiteY31" fmla="*/ 1737855 h 2647950"/>
              <a:gd name="connsiteX32" fmla="*/ 2434466 w 4876800"/>
              <a:gd name="connsiteY32" fmla="*/ 1472775 h 2647950"/>
              <a:gd name="connsiteX33" fmla="*/ 1610668 w 4876800"/>
              <a:gd name="connsiteY33" fmla="*/ 2170452 h 2647950"/>
              <a:gd name="connsiteX34" fmla="*/ 1531687 w 4876800"/>
              <a:gd name="connsiteY34" fmla="*/ 2220001 h 2647950"/>
              <a:gd name="connsiteX35" fmla="*/ 1191073 w 4876800"/>
              <a:gd name="connsiteY35" fmla="*/ 2421065 h 2647950"/>
              <a:gd name="connsiteX36" fmla="*/ 896236 w 4876800"/>
              <a:gd name="connsiteY36" fmla="*/ 2495036 h 2647950"/>
              <a:gd name="connsiteX37" fmla="*/ 859441 w 4876800"/>
              <a:gd name="connsiteY37" fmla="*/ 2495036 h 2647950"/>
              <a:gd name="connsiteX38" fmla="*/ 419681 w 4876800"/>
              <a:gd name="connsiteY38" fmla="*/ 2324529 h 2647950"/>
              <a:gd name="connsiteX39" fmla="*/ 300209 w 4876800"/>
              <a:gd name="connsiteY39" fmla="*/ 1398241 h 2647950"/>
              <a:gd name="connsiteX40" fmla="*/ 2438362 w 4876800"/>
              <a:gd name="connsiteY40" fmla="*/ 159201 h 2647950"/>
              <a:gd name="connsiteX41" fmla="*/ 4576525 w 4876800"/>
              <a:gd name="connsiteY41" fmla="*/ 1398241 h 2647950"/>
              <a:gd name="connsiteX42" fmla="*/ 4457053 w 4876800"/>
              <a:gd name="connsiteY42" fmla="*/ 2324529 h 2647950"/>
              <a:gd name="connsiteX43" fmla="*/ 4017693 w 4876800"/>
              <a:gd name="connsiteY43" fmla="*/ 2495026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76800" h="2647950">
                <a:moveTo>
                  <a:pt x="4497372" y="2495026"/>
                </a:moveTo>
                <a:cubicBezTo>
                  <a:pt x="4519241" y="2479424"/>
                  <a:pt x="4540549" y="2462756"/>
                  <a:pt x="4561170" y="2444925"/>
                </a:cubicBezTo>
                <a:cubicBezTo>
                  <a:pt x="4892907" y="2158175"/>
                  <a:pt x="4955915" y="1669447"/>
                  <a:pt x="4707760" y="1308097"/>
                </a:cubicBezTo>
                <a:cubicBezTo>
                  <a:pt x="4462510" y="950995"/>
                  <a:pt x="4177922" y="660140"/>
                  <a:pt x="3861950" y="443608"/>
                </a:cubicBezTo>
                <a:cubicBezTo>
                  <a:pt x="3432391" y="149257"/>
                  <a:pt x="2953436" y="0"/>
                  <a:pt x="2438381" y="0"/>
                </a:cubicBezTo>
                <a:cubicBezTo>
                  <a:pt x="1923336" y="0"/>
                  <a:pt x="1444381" y="149247"/>
                  <a:pt x="1014822" y="443608"/>
                </a:cubicBezTo>
                <a:cubicBezTo>
                  <a:pt x="698830" y="660140"/>
                  <a:pt x="414252" y="950995"/>
                  <a:pt x="169012" y="1308097"/>
                </a:cubicBezTo>
                <a:cubicBezTo>
                  <a:pt x="-79143" y="1669447"/>
                  <a:pt x="-16116" y="2158165"/>
                  <a:pt x="315592" y="2444934"/>
                </a:cubicBezTo>
                <a:cubicBezTo>
                  <a:pt x="336252" y="2462794"/>
                  <a:pt x="357645" y="2479415"/>
                  <a:pt x="379562" y="2495036"/>
                </a:cubicBezTo>
                <a:lnTo>
                  <a:pt x="0" y="2495036"/>
                </a:lnTo>
                <a:lnTo>
                  <a:pt x="0" y="2654208"/>
                </a:lnTo>
                <a:lnTo>
                  <a:pt x="1662541" y="2654208"/>
                </a:lnTo>
                <a:lnTo>
                  <a:pt x="1662541" y="2495036"/>
                </a:lnTo>
                <a:lnTo>
                  <a:pt x="1387831" y="2495036"/>
                </a:lnTo>
                <a:cubicBezTo>
                  <a:pt x="1460754" y="2452659"/>
                  <a:pt x="1537211" y="2404567"/>
                  <a:pt x="1616440" y="2354732"/>
                </a:cubicBezTo>
                <a:cubicBezTo>
                  <a:pt x="1888846" y="2183397"/>
                  <a:pt x="2197599" y="1989192"/>
                  <a:pt x="2438391" y="1989192"/>
                </a:cubicBezTo>
                <a:cubicBezTo>
                  <a:pt x="2679192" y="1989192"/>
                  <a:pt x="2987945" y="2183397"/>
                  <a:pt x="3260351" y="2354732"/>
                </a:cubicBezTo>
                <a:cubicBezTo>
                  <a:pt x="3339589" y="2404577"/>
                  <a:pt x="3416037" y="2452659"/>
                  <a:pt x="3488960" y="2495036"/>
                </a:cubicBezTo>
                <a:lnTo>
                  <a:pt x="3214250" y="2495036"/>
                </a:lnTo>
                <a:lnTo>
                  <a:pt x="3214250" y="2654208"/>
                </a:lnTo>
                <a:lnTo>
                  <a:pt x="4876800" y="2654208"/>
                </a:lnTo>
                <a:lnTo>
                  <a:pt x="4876800" y="2495036"/>
                </a:lnTo>
                <a:lnTo>
                  <a:pt x="4497372" y="2495036"/>
                </a:lnTo>
                <a:close/>
                <a:moveTo>
                  <a:pt x="4017693" y="2495026"/>
                </a:moveTo>
                <a:lnTo>
                  <a:pt x="3980164" y="2495026"/>
                </a:lnTo>
                <a:cubicBezTo>
                  <a:pt x="3879980" y="2492255"/>
                  <a:pt x="3779520" y="2467937"/>
                  <a:pt x="3685718" y="2421055"/>
                </a:cubicBezTo>
                <a:cubicBezTo>
                  <a:pt x="3583762" y="2370096"/>
                  <a:pt x="3467834" y="2297183"/>
                  <a:pt x="3345113" y="2220001"/>
                </a:cubicBezTo>
                <a:cubicBezTo>
                  <a:pt x="3054487" y="2037188"/>
                  <a:pt x="2725093" y="1830010"/>
                  <a:pt x="2438400" y="1830010"/>
                </a:cubicBezTo>
                <a:cubicBezTo>
                  <a:pt x="2279580" y="1830010"/>
                  <a:pt x="2107673" y="1893637"/>
                  <a:pt x="1936499" y="1981419"/>
                </a:cubicBezTo>
                <a:cubicBezTo>
                  <a:pt x="2063048" y="1832715"/>
                  <a:pt x="2244157" y="1674543"/>
                  <a:pt x="2466623" y="1628670"/>
                </a:cubicBezTo>
                <a:cubicBezTo>
                  <a:pt x="2691346" y="1582284"/>
                  <a:pt x="2925690" y="1660027"/>
                  <a:pt x="3163024" y="1859670"/>
                </a:cubicBezTo>
                <a:lnTo>
                  <a:pt x="3265494" y="1737855"/>
                </a:lnTo>
                <a:cubicBezTo>
                  <a:pt x="2988993" y="1505265"/>
                  <a:pt x="2709453" y="1416063"/>
                  <a:pt x="2434466" y="1472775"/>
                </a:cubicBezTo>
                <a:cubicBezTo>
                  <a:pt x="1977600" y="1566996"/>
                  <a:pt x="1686363" y="2034997"/>
                  <a:pt x="1610668" y="2170452"/>
                </a:cubicBezTo>
                <a:cubicBezTo>
                  <a:pt x="1584074" y="2187045"/>
                  <a:pt x="1557718" y="2203628"/>
                  <a:pt x="1531687" y="2220001"/>
                </a:cubicBezTo>
                <a:cubicBezTo>
                  <a:pt x="1408957" y="2297192"/>
                  <a:pt x="1293047" y="2370116"/>
                  <a:pt x="1191073" y="2421065"/>
                </a:cubicBezTo>
                <a:cubicBezTo>
                  <a:pt x="1097156" y="2467994"/>
                  <a:pt x="996582" y="2492312"/>
                  <a:pt x="896236" y="2495036"/>
                </a:cubicBezTo>
                <a:lnTo>
                  <a:pt x="859441" y="2495036"/>
                </a:lnTo>
                <a:cubicBezTo>
                  <a:pt x="700973" y="2490978"/>
                  <a:pt x="545249" y="2433066"/>
                  <a:pt x="419681" y="2324529"/>
                </a:cubicBezTo>
                <a:cubicBezTo>
                  <a:pt x="149381" y="2090871"/>
                  <a:pt x="98012" y="1692650"/>
                  <a:pt x="300209" y="1398241"/>
                </a:cubicBezTo>
                <a:cubicBezTo>
                  <a:pt x="688410" y="832990"/>
                  <a:pt x="1374477" y="159201"/>
                  <a:pt x="2438362" y="159201"/>
                </a:cubicBezTo>
                <a:cubicBezTo>
                  <a:pt x="3502247" y="159201"/>
                  <a:pt x="4188324" y="832990"/>
                  <a:pt x="4576525" y="1398241"/>
                </a:cubicBezTo>
                <a:cubicBezTo>
                  <a:pt x="4778721" y="1692650"/>
                  <a:pt x="4727363" y="2090871"/>
                  <a:pt x="4457053" y="2324529"/>
                </a:cubicBezTo>
                <a:cubicBezTo>
                  <a:pt x="4331599" y="2432971"/>
                  <a:pt x="4176017" y="2490892"/>
                  <a:pt x="4017693" y="2495026"/>
                </a:cubicBezTo>
                <a:close/>
              </a:path>
            </a:pathLst>
          </a:custGeom>
          <a:solidFill>
            <a:schemeClr val="tx1"/>
          </a:solidFill>
          <a:ln w="12700" cap="flat">
            <a:noFill/>
            <a:prstDash val="solid"/>
            <a:miter/>
          </a:ln>
        </p:spPr>
        <p:txBody>
          <a:bodyPr rtlCol="0" anchor="ctr"/>
          <a:lstStyle/>
          <a:p>
            <a:endParaRPr lang="en-US">
              <a:solidFill>
                <a:schemeClr val="bg2"/>
              </a:solidFill>
            </a:endParaRPr>
          </a:p>
        </p:txBody>
      </p:sp>
      <p:grpSp>
        <p:nvGrpSpPr>
          <p:cNvPr id="127" name="Group 5">
            <a:extLst>
              <a:ext uri="{FF2B5EF4-FFF2-40B4-BE49-F238E27FC236}">
                <a16:creationId xmlns:a16="http://schemas.microsoft.com/office/drawing/2014/main" id="{46EFD620-06B7-4D83-A237-1D5F487F9960}"/>
              </a:ext>
            </a:extLst>
          </p:cNvPr>
          <p:cNvGrpSpPr/>
          <p:nvPr/>
        </p:nvGrpSpPr>
        <p:grpSpPr>
          <a:xfrm>
            <a:off x="-353472" y="1806548"/>
            <a:ext cx="11959516" cy="4194202"/>
            <a:chOff x="-376638" y="1806548"/>
            <a:chExt cx="11959516" cy="4194202"/>
          </a:xfrm>
        </p:grpSpPr>
        <p:pic>
          <p:nvPicPr>
            <p:cNvPr id="128" name="Picture 157">
              <a:extLst>
                <a:ext uri="{FF2B5EF4-FFF2-40B4-BE49-F238E27FC236}">
                  <a16:creationId xmlns:a16="http://schemas.microsoft.com/office/drawing/2014/main" id="{44D1A836-F61B-4F31-A680-63653E5955BA}"/>
                </a:ext>
              </a:extLst>
            </p:cNvPr>
            <p:cNvPicPr>
              <a:picLocks noChangeAspect="1"/>
            </p:cNvPicPr>
            <p:nvPr/>
          </p:nvPicPr>
          <p:blipFill rotWithShape="1">
            <a:blip r:embed="rId26"/>
            <a:srcRect l="-30" t="35971" r="5296" b="39058"/>
            <a:stretch/>
          </p:blipFill>
          <p:spPr>
            <a:xfrm>
              <a:off x="608832" y="4071743"/>
              <a:ext cx="10974046" cy="1929007"/>
            </a:xfrm>
            <a:prstGeom prst="rect">
              <a:avLst/>
            </a:prstGeom>
            <a:blipFill>
              <a:blip r:embed="rId27"/>
              <a:stretch>
                <a:fillRect l="-41651" t="-27162" r="-61302" b="-75791"/>
              </a:stretch>
            </a:blipFill>
          </p:spPr>
        </p:pic>
        <p:sp>
          <p:nvSpPr>
            <p:cNvPr id="129" name="Rectangle 49">
              <a:extLst>
                <a:ext uri="{FF2B5EF4-FFF2-40B4-BE49-F238E27FC236}">
                  <a16:creationId xmlns:a16="http://schemas.microsoft.com/office/drawing/2014/main" id="{AC4C0669-B089-4099-8AA8-F951F813F116}"/>
                </a:ext>
              </a:extLst>
            </p:cNvPr>
            <p:cNvSpPr/>
            <p:nvPr/>
          </p:nvSpPr>
          <p:spPr bwMode="gray">
            <a:xfrm>
              <a:off x="-376638" y="2930420"/>
              <a:ext cx="7526439" cy="811525"/>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marL="806450" defTabSz="914400">
                <a:spcAft>
                  <a:spcPts val="1000"/>
                </a:spcAft>
                <a:defRPr/>
              </a:pPr>
              <a:endParaRPr lang="en-US" sz="3600" b="1">
                <a:solidFill>
                  <a:schemeClr val="tx1"/>
                </a:solidFill>
                <a:latin typeface="+mj-lt"/>
              </a:endParaRPr>
            </a:p>
          </p:txBody>
        </p:sp>
        <p:sp>
          <p:nvSpPr>
            <p:cNvPr id="130" name="Rectangle 49">
              <a:extLst>
                <a:ext uri="{FF2B5EF4-FFF2-40B4-BE49-F238E27FC236}">
                  <a16:creationId xmlns:a16="http://schemas.microsoft.com/office/drawing/2014/main" id="{4637BAC2-3A6D-4022-A383-EB51383EE5E9}"/>
                </a:ext>
              </a:extLst>
            </p:cNvPr>
            <p:cNvSpPr/>
            <p:nvPr/>
          </p:nvSpPr>
          <p:spPr bwMode="gray">
            <a:xfrm>
              <a:off x="1751983" y="3069254"/>
              <a:ext cx="3070205" cy="898576"/>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pPr defTabSz="914400">
                <a:spcAft>
                  <a:spcPts val="1000"/>
                </a:spcAft>
                <a:defRPr/>
              </a:pPr>
              <a:endParaRPr lang="en-US" sz="900">
                <a:solidFill>
                  <a:schemeClr val="tx1"/>
                </a:solidFill>
              </a:endParaRPr>
            </a:p>
          </p:txBody>
        </p:sp>
        <p:pic>
          <p:nvPicPr>
            <p:cNvPr id="131" name="Picture 164">
              <a:extLst>
                <a:ext uri="{FF2B5EF4-FFF2-40B4-BE49-F238E27FC236}">
                  <a16:creationId xmlns:a16="http://schemas.microsoft.com/office/drawing/2014/main" id="{04FD625A-142D-4A42-82FF-ED120F6A9F12}"/>
                </a:ext>
              </a:extLst>
            </p:cNvPr>
            <p:cNvPicPr>
              <a:picLocks noChangeAspect="1"/>
            </p:cNvPicPr>
            <p:nvPr/>
          </p:nvPicPr>
          <p:blipFill rotWithShape="1">
            <a:blip r:embed="rId28"/>
            <a:srcRect l="37492" t="4654" r="4424" b="38039"/>
            <a:stretch/>
          </p:blipFill>
          <p:spPr>
            <a:xfrm>
              <a:off x="6208237" y="2350792"/>
              <a:ext cx="3070185" cy="1570551"/>
            </a:xfrm>
            <a:prstGeom prst="rect">
              <a:avLst/>
            </a:prstGeom>
            <a:ln>
              <a:solidFill>
                <a:schemeClr val="bg2"/>
              </a:solidFill>
            </a:ln>
          </p:spPr>
        </p:pic>
        <p:grpSp>
          <p:nvGrpSpPr>
            <p:cNvPr id="132" name="Group 138">
              <a:extLst>
                <a:ext uri="{FF2B5EF4-FFF2-40B4-BE49-F238E27FC236}">
                  <a16:creationId xmlns:a16="http://schemas.microsoft.com/office/drawing/2014/main" id="{D7E85CB6-8DA5-452A-B5C8-722B414D37E8}"/>
                </a:ext>
              </a:extLst>
            </p:cNvPr>
            <p:cNvGrpSpPr/>
            <p:nvPr/>
          </p:nvGrpSpPr>
          <p:grpSpPr>
            <a:xfrm>
              <a:off x="3300851" y="2421825"/>
              <a:ext cx="2464048" cy="1435192"/>
              <a:chOff x="4768762" y="1343368"/>
              <a:chExt cx="4217962" cy="2456760"/>
            </a:xfrm>
          </p:grpSpPr>
          <p:sp>
            <p:nvSpPr>
              <p:cNvPr id="140" name="Rectangle 139">
                <a:extLst>
                  <a:ext uri="{FF2B5EF4-FFF2-40B4-BE49-F238E27FC236}">
                    <a16:creationId xmlns:a16="http://schemas.microsoft.com/office/drawing/2014/main" id="{183E6441-0539-4527-910A-3777C59313ED}"/>
                  </a:ext>
                </a:extLst>
              </p:cNvPr>
              <p:cNvSpPr/>
              <p:nvPr/>
            </p:nvSpPr>
            <p:spPr bwMode="gray">
              <a:xfrm>
                <a:off x="5268451" y="1487469"/>
                <a:ext cx="3219799" cy="2042650"/>
              </a:xfrm>
              <a:prstGeom prst="rect">
                <a:avLst/>
              </a:prstGeom>
              <a:solidFill>
                <a:schemeClr val="tx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endParaRPr lang="en-US" sz="1600" err="1">
                  <a:solidFill>
                    <a:srgbClr val="FFFFFF"/>
                  </a:solidFill>
                  <a:latin typeface="Fira Sans Book"/>
                </a:endParaRPr>
              </a:p>
            </p:txBody>
          </p:sp>
          <p:pic>
            <p:nvPicPr>
              <p:cNvPr id="141" name="Picture 140">
                <a:extLst>
                  <a:ext uri="{FF2B5EF4-FFF2-40B4-BE49-F238E27FC236}">
                    <a16:creationId xmlns:a16="http://schemas.microsoft.com/office/drawing/2014/main" id="{4C05372A-DE48-48B8-9E13-A427F1BCC133}"/>
                  </a:ext>
                </a:extLst>
              </p:cNvPr>
              <p:cNvPicPr>
                <a:picLocks noChangeAspect="1"/>
              </p:cNvPicPr>
              <p:nvPr/>
            </p:nvPicPr>
            <p:blipFill>
              <a:blip r:embed="rId28"/>
              <a:stretch>
                <a:fillRect/>
              </a:stretch>
            </p:blipFill>
            <p:spPr>
              <a:xfrm>
                <a:off x="5268451" y="1688141"/>
                <a:ext cx="3232499" cy="1675984"/>
              </a:xfrm>
              <a:prstGeom prst="rect">
                <a:avLst/>
              </a:prstGeom>
            </p:spPr>
          </p:pic>
          <p:pic>
            <p:nvPicPr>
              <p:cNvPr id="142" name="Picture 141" descr="A flat screen television&#10;&#10;Description generated with very high confidence">
                <a:extLst>
                  <a:ext uri="{FF2B5EF4-FFF2-40B4-BE49-F238E27FC236}">
                    <a16:creationId xmlns:a16="http://schemas.microsoft.com/office/drawing/2014/main" id="{A613BBF2-98C6-4A94-BDFE-687D755E0661}"/>
                  </a:ext>
                </a:extLst>
              </p:cNvPr>
              <p:cNvPicPr>
                <a:picLocks noChangeAspect="1"/>
              </p:cNvPicPr>
              <p:nvPr/>
            </p:nvPicPr>
            <p:blipFill>
              <a:blip r:embed="rId29"/>
              <a:stretch>
                <a:fillRect/>
              </a:stretch>
            </p:blipFill>
            <p:spPr>
              <a:xfrm>
                <a:off x="4768762" y="1343368"/>
                <a:ext cx="4217962" cy="2456760"/>
              </a:xfrm>
              <a:prstGeom prst="rect">
                <a:avLst/>
              </a:prstGeom>
            </p:spPr>
          </p:pic>
        </p:grpSp>
        <p:sp>
          <p:nvSpPr>
            <p:cNvPr id="133" name="Rectangle 10">
              <a:extLst>
                <a:ext uri="{FF2B5EF4-FFF2-40B4-BE49-F238E27FC236}">
                  <a16:creationId xmlns:a16="http://schemas.microsoft.com/office/drawing/2014/main" id="{919EE5EE-B678-46EB-A730-7A3DBDB4238F}"/>
                </a:ext>
              </a:extLst>
            </p:cNvPr>
            <p:cNvSpPr/>
            <p:nvPr/>
          </p:nvSpPr>
          <p:spPr bwMode="gray">
            <a:xfrm>
              <a:off x="4133545" y="2627498"/>
              <a:ext cx="1327012" cy="67383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sp>
          <p:nvSpPr>
            <p:cNvPr id="134" name="TextBox 13">
              <a:extLst>
                <a:ext uri="{FF2B5EF4-FFF2-40B4-BE49-F238E27FC236}">
                  <a16:creationId xmlns:a16="http://schemas.microsoft.com/office/drawing/2014/main" id="{83D5EC87-ED8D-4B9F-A730-AFCF94A8C915}"/>
                </a:ext>
              </a:extLst>
            </p:cNvPr>
            <p:cNvSpPr txBox="1"/>
            <p:nvPr/>
          </p:nvSpPr>
          <p:spPr bwMode="gray">
            <a:xfrm>
              <a:off x="7876744" y="2421825"/>
              <a:ext cx="2074693" cy="1499518"/>
            </a:xfrm>
            <a:prstGeom prst="rect">
              <a:avLst/>
            </a:prstGeom>
            <a:gradFill>
              <a:gsLst>
                <a:gs pos="0">
                  <a:schemeClr val="accent6"/>
                </a:gs>
                <a:gs pos="96000">
                  <a:schemeClr val="tx2"/>
                </a:gs>
              </a:gsLst>
              <a:lin ang="19800000" scaled="0"/>
            </a:gradFill>
            <a:ln w="6350">
              <a:noFill/>
            </a:ln>
          </p:spPr>
          <p:txBody>
            <a:bodyPr wrap="square" lIns="144000" tIns="144000" rIns="144000" bIns="144000" rtlCol="0" anchor="t" anchorCtr="0">
              <a:noAutofit/>
            </a:bodyPr>
            <a:lstStyle/>
            <a:p>
              <a:r>
                <a:rPr lang="de-DE" sz="1400" dirty="0"/>
                <a:t>HD Map view show-casing different tile approach and high-lighting standard map view vs. HD Map view</a:t>
              </a:r>
              <a:endParaRPr lang="en-US" sz="1400" dirty="0"/>
            </a:p>
          </p:txBody>
        </p:sp>
        <p:sp>
          <p:nvSpPr>
            <p:cNvPr id="135" name="TextBox 13">
              <a:extLst>
                <a:ext uri="{FF2B5EF4-FFF2-40B4-BE49-F238E27FC236}">
                  <a16:creationId xmlns:a16="http://schemas.microsoft.com/office/drawing/2014/main" id="{1E675038-C4CC-4720-ADD1-B9678C52FDB2}"/>
                </a:ext>
              </a:extLst>
            </p:cNvPr>
            <p:cNvSpPr txBox="1"/>
            <p:nvPr/>
          </p:nvSpPr>
          <p:spPr bwMode="gray">
            <a:xfrm>
              <a:off x="4890302" y="2695987"/>
              <a:ext cx="568158" cy="820074"/>
            </a:xfrm>
            <a:prstGeom prst="rect">
              <a:avLst/>
            </a:prstGeom>
            <a:gradFill flip="none" rotWithShape="1">
              <a:gsLst>
                <a:gs pos="0">
                  <a:schemeClr val="accent1"/>
                </a:gs>
                <a:gs pos="100000">
                  <a:schemeClr val="accent2"/>
                </a:gs>
              </a:gsLst>
              <a:lin ang="2700000" scaled="1"/>
              <a:tileRect/>
            </a:gradFill>
            <a:ln w="6350">
              <a:noFill/>
            </a:ln>
          </p:spPr>
          <p:txBody>
            <a:bodyPr wrap="none" lIns="144000" tIns="144000" rIns="144000" bIns="144000" rtlCol="0" anchor="t" anchorCtr="0">
              <a:noAutofit/>
            </a:bodyPr>
            <a:lstStyle/>
            <a:p>
              <a:endParaRPr lang="en-US" sz="500" err="1"/>
            </a:p>
          </p:txBody>
        </p:sp>
        <p:sp>
          <p:nvSpPr>
            <p:cNvPr id="136" name="Freeform: Shape 169">
              <a:extLst>
                <a:ext uri="{FF2B5EF4-FFF2-40B4-BE49-F238E27FC236}">
                  <a16:creationId xmlns:a16="http://schemas.microsoft.com/office/drawing/2014/main" id="{6EBDAA0D-87A8-42BD-BF84-FB972877755E}"/>
                </a:ext>
              </a:extLst>
            </p:cNvPr>
            <p:cNvSpPr/>
            <p:nvPr/>
          </p:nvSpPr>
          <p:spPr bwMode="gray">
            <a:xfrm>
              <a:off x="4133544" y="2368641"/>
              <a:ext cx="2074693" cy="1484594"/>
            </a:xfrm>
            <a:custGeom>
              <a:avLst/>
              <a:gdLst>
                <a:gd name="connsiteX0" fmla="*/ 1 w 2140857"/>
                <a:gd name="connsiteY0" fmla="*/ 270342 h 1531938"/>
                <a:gd name="connsiteX1" fmla="*/ 1 w 2140857"/>
                <a:gd name="connsiteY1" fmla="*/ 270556 h 1531938"/>
                <a:gd name="connsiteX2" fmla="*/ 0 w 2140857"/>
                <a:gd name="connsiteY2" fmla="*/ 270342 h 1531938"/>
                <a:gd name="connsiteX3" fmla="*/ 2140857 w 2140857"/>
                <a:gd name="connsiteY3" fmla="*/ 0 h 1531938"/>
                <a:gd name="connsiteX4" fmla="*/ 2140857 w 2140857"/>
                <a:gd name="connsiteY4" fmla="*/ 1531938 h 1531938"/>
                <a:gd name="connsiteX5" fmla="*/ 3218 w 2140857"/>
                <a:gd name="connsiteY5" fmla="*/ 965507 h 1531938"/>
                <a:gd name="connsiteX6" fmla="*/ 3202 w 2140857"/>
                <a:gd name="connsiteY6" fmla="*/ 962026 h 1531938"/>
                <a:gd name="connsiteX7" fmla="*/ 1369333 w 2140857"/>
                <a:gd name="connsiteY7" fmla="*/ 962026 h 1531938"/>
                <a:gd name="connsiteX8" fmla="*/ 1369333 w 2140857"/>
                <a:gd name="connsiteY8" fmla="*/ 266700 h 1531938"/>
                <a:gd name="connsiteX9" fmla="*/ 28841 w 2140857"/>
                <a:gd name="connsiteY9" fmla="*/ 266700 h 1531938"/>
                <a:gd name="connsiteX0" fmla="*/ 1 w 2140857"/>
                <a:gd name="connsiteY0" fmla="*/ 270342 h 1531938"/>
                <a:gd name="connsiteX1" fmla="*/ 1 w 2140857"/>
                <a:gd name="connsiteY1" fmla="*/ 270556 h 1531938"/>
                <a:gd name="connsiteX2" fmla="*/ 0 w 2140857"/>
                <a:gd name="connsiteY2" fmla="*/ 270342 h 1531938"/>
                <a:gd name="connsiteX3" fmla="*/ 1 w 2140857"/>
                <a:gd name="connsiteY3" fmla="*/ 270342 h 1531938"/>
                <a:gd name="connsiteX4" fmla="*/ 2140857 w 2140857"/>
                <a:gd name="connsiteY4" fmla="*/ 0 h 1531938"/>
                <a:gd name="connsiteX5" fmla="*/ 2140857 w 2140857"/>
                <a:gd name="connsiteY5" fmla="*/ 1531938 h 1531938"/>
                <a:gd name="connsiteX6" fmla="*/ 3218 w 2140857"/>
                <a:gd name="connsiteY6" fmla="*/ 965507 h 1531938"/>
                <a:gd name="connsiteX7" fmla="*/ 3202 w 2140857"/>
                <a:gd name="connsiteY7" fmla="*/ 962026 h 1531938"/>
                <a:gd name="connsiteX8" fmla="*/ 1369333 w 2140857"/>
                <a:gd name="connsiteY8" fmla="*/ 962026 h 1531938"/>
                <a:gd name="connsiteX9" fmla="*/ 1364548 w 2140857"/>
                <a:gd name="connsiteY9" fmla="*/ 370778 h 1531938"/>
                <a:gd name="connsiteX10" fmla="*/ 1369333 w 2140857"/>
                <a:gd name="connsiteY10" fmla="*/ 266700 h 1531938"/>
                <a:gd name="connsiteX11" fmla="*/ 28841 w 2140857"/>
                <a:gd name="connsiteY11" fmla="*/ 266700 h 1531938"/>
                <a:gd name="connsiteX12" fmla="*/ 2140857 w 2140857"/>
                <a:gd name="connsiteY12" fmla="*/ 0 h 1531938"/>
                <a:gd name="connsiteX0" fmla="*/ 1 w 2140857"/>
                <a:gd name="connsiteY0" fmla="*/ 270342 h 1531938"/>
                <a:gd name="connsiteX1" fmla="*/ 1 w 2140857"/>
                <a:gd name="connsiteY1" fmla="*/ 270556 h 1531938"/>
                <a:gd name="connsiteX2" fmla="*/ 0 w 2140857"/>
                <a:gd name="connsiteY2" fmla="*/ 270342 h 1531938"/>
                <a:gd name="connsiteX3" fmla="*/ 1 w 2140857"/>
                <a:gd name="connsiteY3" fmla="*/ 270342 h 1531938"/>
                <a:gd name="connsiteX4" fmla="*/ 2140857 w 2140857"/>
                <a:gd name="connsiteY4" fmla="*/ 0 h 1531938"/>
                <a:gd name="connsiteX5" fmla="*/ 2140857 w 2140857"/>
                <a:gd name="connsiteY5" fmla="*/ 1531938 h 1531938"/>
                <a:gd name="connsiteX6" fmla="*/ 3218 w 2140857"/>
                <a:gd name="connsiteY6" fmla="*/ 965507 h 1531938"/>
                <a:gd name="connsiteX7" fmla="*/ 3202 w 2140857"/>
                <a:gd name="connsiteY7" fmla="*/ 962026 h 1531938"/>
                <a:gd name="connsiteX8" fmla="*/ 1369333 w 2140857"/>
                <a:gd name="connsiteY8" fmla="*/ 962026 h 1531938"/>
                <a:gd name="connsiteX9" fmla="*/ 1364548 w 2140857"/>
                <a:gd name="connsiteY9" fmla="*/ 472997 h 1531938"/>
                <a:gd name="connsiteX10" fmla="*/ 1364548 w 2140857"/>
                <a:gd name="connsiteY10" fmla="*/ 370778 h 1531938"/>
                <a:gd name="connsiteX11" fmla="*/ 1369333 w 2140857"/>
                <a:gd name="connsiteY11" fmla="*/ 266700 h 1531938"/>
                <a:gd name="connsiteX12" fmla="*/ 28841 w 2140857"/>
                <a:gd name="connsiteY12" fmla="*/ 266700 h 1531938"/>
                <a:gd name="connsiteX13" fmla="*/ 2140857 w 2140857"/>
                <a:gd name="connsiteY13" fmla="*/ 0 h 1531938"/>
                <a:gd name="connsiteX0" fmla="*/ 1 w 2140857"/>
                <a:gd name="connsiteY0" fmla="*/ 270342 h 1531938"/>
                <a:gd name="connsiteX1" fmla="*/ 1 w 2140857"/>
                <a:gd name="connsiteY1" fmla="*/ 270556 h 1531938"/>
                <a:gd name="connsiteX2" fmla="*/ 0 w 2140857"/>
                <a:gd name="connsiteY2" fmla="*/ 270342 h 1531938"/>
                <a:gd name="connsiteX3" fmla="*/ 1 w 2140857"/>
                <a:gd name="connsiteY3" fmla="*/ 270342 h 1531938"/>
                <a:gd name="connsiteX4" fmla="*/ 2140857 w 2140857"/>
                <a:gd name="connsiteY4" fmla="*/ 0 h 1531938"/>
                <a:gd name="connsiteX5" fmla="*/ 2140857 w 2140857"/>
                <a:gd name="connsiteY5" fmla="*/ 1531938 h 1531938"/>
                <a:gd name="connsiteX6" fmla="*/ 3218 w 2140857"/>
                <a:gd name="connsiteY6" fmla="*/ 965507 h 1531938"/>
                <a:gd name="connsiteX7" fmla="*/ 3202 w 2140857"/>
                <a:gd name="connsiteY7" fmla="*/ 962026 h 1531938"/>
                <a:gd name="connsiteX8" fmla="*/ 790548 w 2140857"/>
                <a:gd name="connsiteY8" fmla="*/ 952640 h 1531938"/>
                <a:gd name="connsiteX9" fmla="*/ 1369333 w 2140857"/>
                <a:gd name="connsiteY9" fmla="*/ 962026 h 1531938"/>
                <a:gd name="connsiteX10" fmla="*/ 1364548 w 2140857"/>
                <a:gd name="connsiteY10" fmla="*/ 472997 h 1531938"/>
                <a:gd name="connsiteX11" fmla="*/ 1364548 w 2140857"/>
                <a:gd name="connsiteY11" fmla="*/ 370778 h 1531938"/>
                <a:gd name="connsiteX12" fmla="*/ 1369333 w 2140857"/>
                <a:gd name="connsiteY12" fmla="*/ 266700 h 1531938"/>
                <a:gd name="connsiteX13" fmla="*/ 28841 w 2140857"/>
                <a:gd name="connsiteY13" fmla="*/ 266700 h 1531938"/>
                <a:gd name="connsiteX14" fmla="*/ 2140857 w 2140857"/>
                <a:gd name="connsiteY14" fmla="*/ 0 h 15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0857" h="1531938">
                  <a:moveTo>
                    <a:pt x="1" y="270342"/>
                  </a:moveTo>
                  <a:lnTo>
                    <a:pt x="1" y="270556"/>
                  </a:lnTo>
                  <a:cubicBezTo>
                    <a:pt x="1" y="270485"/>
                    <a:pt x="0" y="270413"/>
                    <a:pt x="0" y="270342"/>
                  </a:cubicBezTo>
                  <a:lnTo>
                    <a:pt x="1" y="270342"/>
                  </a:lnTo>
                  <a:close/>
                  <a:moveTo>
                    <a:pt x="2140857" y="0"/>
                  </a:moveTo>
                  <a:lnTo>
                    <a:pt x="2140857" y="1531938"/>
                  </a:lnTo>
                  <a:lnTo>
                    <a:pt x="3218" y="965507"/>
                  </a:lnTo>
                  <a:cubicBezTo>
                    <a:pt x="3213" y="964347"/>
                    <a:pt x="3207" y="963186"/>
                    <a:pt x="3202" y="962026"/>
                  </a:cubicBezTo>
                  <a:lnTo>
                    <a:pt x="790548" y="952640"/>
                  </a:lnTo>
                  <a:lnTo>
                    <a:pt x="1369333" y="962026"/>
                  </a:lnTo>
                  <a:lnTo>
                    <a:pt x="1364548" y="472997"/>
                  </a:lnTo>
                  <a:lnTo>
                    <a:pt x="1364548" y="370778"/>
                  </a:lnTo>
                  <a:lnTo>
                    <a:pt x="1369333" y="266700"/>
                  </a:lnTo>
                  <a:lnTo>
                    <a:pt x="28841" y="266700"/>
                  </a:lnTo>
                  <a:lnTo>
                    <a:pt x="2140857" y="0"/>
                  </a:lnTo>
                  <a:close/>
                </a:path>
              </a:pathLst>
            </a:custGeom>
            <a:solidFill>
              <a:schemeClr val="bg2">
                <a:alpha val="61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bg1"/>
                </a:solidFill>
              </a:endParaRPr>
            </a:p>
          </p:txBody>
        </p:sp>
        <p:grpSp>
          <p:nvGrpSpPr>
            <p:cNvPr id="137" name="Group 4">
              <a:extLst>
                <a:ext uri="{FF2B5EF4-FFF2-40B4-BE49-F238E27FC236}">
                  <a16:creationId xmlns:a16="http://schemas.microsoft.com/office/drawing/2014/main" id="{978EA678-BE1D-4D3B-9CCE-0460793B9A30}"/>
                </a:ext>
              </a:extLst>
            </p:cNvPr>
            <p:cNvGrpSpPr/>
            <p:nvPr/>
          </p:nvGrpSpPr>
          <p:grpSpPr>
            <a:xfrm>
              <a:off x="-219074" y="1806548"/>
              <a:ext cx="5606193" cy="553998"/>
              <a:chOff x="-219074" y="1806548"/>
              <a:chExt cx="5606193" cy="553998"/>
            </a:xfrm>
          </p:grpSpPr>
          <p:sp>
            <p:nvSpPr>
              <p:cNvPr id="138" name="Rectangle 49">
                <a:extLst>
                  <a:ext uri="{FF2B5EF4-FFF2-40B4-BE49-F238E27FC236}">
                    <a16:creationId xmlns:a16="http://schemas.microsoft.com/office/drawing/2014/main" id="{7621071F-8DA4-4178-9297-89438392B249}"/>
                  </a:ext>
                </a:extLst>
              </p:cNvPr>
              <p:cNvSpPr/>
              <p:nvPr/>
            </p:nvSpPr>
            <p:spPr bwMode="gray">
              <a:xfrm>
                <a:off x="-219074" y="1806548"/>
                <a:ext cx="2085974" cy="553998"/>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806450" defTabSz="914400">
                  <a:spcAft>
                    <a:spcPts val="1000"/>
                  </a:spcAft>
                  <a:defRPr/>
                </a:pPr>
                <a:r>
                  <a:rPr lang="en-US" sz="3600" b="1">
                    <a:solidFill>
                      <a:schemeClr val="tx1"/>
                    </a:solidFill>
                    <a:latin typeface="+mj-lt"/>
                  </a:rPr>
                  <a:t>Dubai</a:t>
                </a:r>
              </a:p>
            </p:txBody>
          </p:sp>
          <p:sp>
            <p:nvSpPr>
              <p:cNvPr id="139" name="Rectangle 49">
                <a:extLst>
                  <a:ext uri="{FF2B5EF4-FFF2-40B4-BE49-F238E27FC236}">
                    <a16:creationId xmlns:a16="http://schemas.microsoft.com/office/drawing/2014/main" id="{C08B616E-C963-414F-BF73-511454EC0044}"/>
                  </a:ext>
                </a:extLst>
              </p:cNvPr>
              <p:cNvSpPr/>
              <p:nvPr/>
            </p:nvSpPr>
            <p:spPr bwMode="gray">
              <a:xfrm>
                <a:off x="1765748" y="1826698"/>
                <a:ext cx="3621371" cy="430887"/>
              </a:xfrm>
              <a:prstGeom prst="rect">
                <a:avLst/>
              </a:prstGeom>
              <a:no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0" bIns="0" rtlCol="0" anchor="t" anchorCtr="0">
                <a:spAutoFit/>
              </a:bodyPr>
              <a:lstStyle/>
              <a:p>
                <a:pPr defTabSz="914400">
                  <a:spcAft>
                    <a:spcPts val="1000"/>
                  </a:spcAft>
                  <a:defRPr/>
                </a:pPr>
                <a:r>
                  <a:rPr lang="en-US" sz="1400">
                    <a:solidFill>
                      <a:schemeClr val="tx1"/>
                    </a:solidFill>
                  </a:rPr>
                  <a:t>Jointly work together on executing</a:t>
                </a:r>
                <a:br>
                  <a:rPr lang="en-US" sz="1400">
                    <a:solidFill>
                      <a:schemeClr val="tx1"/>
                    </a:solidFill>
                  </a:rPr>
                </a:br>
                <a:r>
                  <a:rPr lang="en-US" sz="1400">
                    <a:solidFill>
                      <a:schemeClr val="tx1"/>
                    </a:solidFill>
                  </a:rPr>
                  <a:t>the Self-Driving Transport (“SDT”) roadmap</a:t>
                </a:r>
              </a:p>
            </p:txBody>
          </p:sp>
        </p:grpSp>
      </p:grpSp>
    </p:spTree>
    <p:extLst>
      <p:ext uri="{BB962C8B-B14F-4D97-AF65-F5344CB8AC3E}">
        <p14:creationId xmlns:p14="http://schemas.microsoft.com/office/powerpoint/2010/main" val="210111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BD0527-614D-4063-9D4A-954A4F2C43E2}"/>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FCEE7DA3-14AB-4AF2-8A47-62C0022376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E1AFE9-4C68-4662-8668-82DE03049BBF}"/>
              </a:ext>
            </a:extLst>
          </p:cNvPr>
          <p:cNvSpPr>
            <a:spLocks noGrp="1"/>
          </p:cNvSpPr>
          <p:nvPr>
            <p:ph type="sldNum" sz="quarter" idx="12"/>
          </p:nvPr>
        </p:nvSpPr>
        <p:spPr/>
        <p:txBody>
          <a:bodyPr/>
          <a:lstStyle/>
          <a:p>
            <a:fld id="{192036CF-16FB-45A1-BE76-402E678A6FB6}" type="slidenum">
              <a:rPr lang="en-US" smtClean="0"/>
              <a:t>56</a:t>
            </a:fld>
            <a:endParaRPr lang="en-US"/>
          </a:p>
        </p:txBody>
      </p:sp>
      <p:sp>
        <p:nvSpPr>
          <p:cNvPr id="27" name="Rechteck 17">
            <a:extLst>
              <a:ext uri="{FF2B5EF4-FFF2-40B4-BE49-F238E27FC236}">
                <a16:creationId xmlns:a16="http://schemas.microsoft.com/office/drawing/2014/main" id="{3D527049-F644-43FF-9485-4EFAE637C034}"/>
              </a:ext>
            </a:extLst>
          </p:cNvPr>
          <p:cNvSpPr/>
          <p:nvPr/>
        </p:nvSpPr>
        <p:spPr bwMode="gray">
          <a:xfrm flipV="1">
            <a:off x="672329" y="5070122"/>
            <a:ext cx="10944000" cy="53427"/>
          </a:xfrm>
          <a:prstGeom prst="rect">
            <a:avLst/>
          </a:prstGeom>
          <a:gradFill flip="none" rotWithShape="1">
            <a:gsLst>
              <a:gs pos="14000">
                <a:schemeClr val="tx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solidFill>
                <a:schemeClr val="tx1"/>
              </a:solidFill>
              <a:latin typeface="+mj-lt"/>
              <a:ea typeface="+mj-ea"/>
              <a:cs typeface="+mj-cs"/>
            </a:endParaRPr>
          </a:p>
        </p:txBody>
      </p:sp>
      <p:sp>
        <p:nvSpPr>
          <p:cNvPr id="28" name="Rechteck 18">
            <a:extLst>
              <a:ext uri="{FF2B5EF4-FFF2-40B4-BE49-F238E27FC236}">
                <a16:creationId xmlns:a16="http://schemas.microsoft.com/office/drawing/2014/main" id="{40646300-48AB-434C-860D-83412C7B097B}"/>
              </a:ext>
            </a:extLst>
          </p:cNvPr>
          <p:cNvSpPr/>
          <p:nvPr/>
        </p:nvSpPr>
        <p:spPr bwMode="gray">
          <a:xfrm>
            <a:off x="5402262" y="4528731"/>
            <a:ext cx="1384300" cy="102593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9" name="Rechteck 19">
            <a:extLst>
              <a:ext uri="{FF2B5EF4-FFF2-40B4-BE49-F238E27FC236}">
                <a16:creationId xmlns:a16="http://schemas.microsoft.com/office/drawing/2014/main" id="{04A0CCAA-B1A9-4D06-9032-971273DC52D1}"/>
              </a:ext>
            </a:extLst>
          </p:cNvPr>
          <p:cNvSpPr/>
          <p:nvPr/>
        </p:nvSpPr>
        <p:spPr bwMode="gray">
          <a:xfrm flipV="1">
            <a:off x="672329" y="2734959"/>
            <a:ext cx="10944000" cy="53427"/>
          </a:xfrm>
          <a:prstGeom prst="rect">
            <a:avLst/>
          </a:prstGeom>
          <a:gradFill flip="none" rotWithShape="1">
            <a:gsLst>
              <a:gs pos="14000">
                <a:schemeClr val="tx2"/>
              </a:gs>
              <a:gs pos="99115">
                <a:schemeClr val="bg1"/>
              </a:gs>
              <a:gs pos="0">
                <a:schemeClr val="bg1"/>
              </a:gs>
              <a:gs pos="89000">
                <a:schemeClr val="accent6"/>
              </a:gs>
            </a:gsLst>
            <a:path path="circle">
              <a:fillToRect l="100000" b="100000"/>
            </a:path>
            <a:tileRect t="-100000" r="-100000"/>
          </a:gradFill>
        </p:spPr>
        <p:txBody>
          <a:bodyPr vert="horz" wrap="square" lIns="583200" tIns="745200" rIns="583200" bIns="720000" rtlCol="0" anchor="t">
            <a:noAutofit/>
          </a:bodyPr>
          <a:lstStyle/>
          <a:p>
            <a:pPr defTabSz="914126">
              <a:spcBef>
                <a:spcPct val="0"/>
              </a:spcBef>
            </a:pPr>
            <a:endParaRPr lang="de-DE" sz="3600" b="1" err="1">
              <a:solidFill>
                <a:schemeClr val="tx1"/>
              </a:solidFill>
              <a:latin typeface="+mj-lt"/>
              <a:ea typeface="+mj-ea"/>
              <a:cs typeface="+mj-cs"/>
            </a:endParaRPr>
          </a:p>
        </p:txBody>
      </p:sp>
      <p:grpSp>
        <p:nvGrpSpPr>
          <p:cNvPr id="30" name="Group 4">
            <a:extLst>
              <a:ext uri="{FF2B5EF4-FFF2-40B4-BE49-F238E27FC236}">
                <a16:creationId xmlns:a16="http://schemas.microsoft.com/office/drawing/2014/main" id="{D07E61B5-01C3-4A35-87ED-DB090F76DDB0}"/>
              </a:ext>
            </a:extLst>
          </p:cNvPr>
          <p:cNvGrpSpPr/>
          <p:nvPr/>
        </p:nvGrpSpPr>
        <p:grpSpPr>
          <a:xfrm>
            <a:off x="3206580" y="2502272"/>
            <a:ext cx="5775664" cy="2206707"/>
            <a:chOff x="3010269" y="2741596"/>
            <a:chExt cx="5775664" cy="2206707"/>
          </a:xfrm>
        </p:grpSpPr>
        <p:sp>
          <p:nvSpPr>
            <p:cNvPr id="31" name="TextBox 124">
              <a:extLst>
                <a:ext uri="{FF2B5EF4-FFF2-40B4-BE49-F238E27FC236}">
                  <a16:creationId xmlns:a16="http://schemas.microsoft.com/office/drawing/2014/main" id="{8816D28C-4A09-448D-BA9C-CAB2B3823ADE}"/>
                </a:ext>
              </a:extLst>
            </p:cNvPr>
            <p:cNvSpPr txBox="1"/>
            <p:nvPr/>
          </p:nvSpPr>
          <p:spPr bwMode="gray">
            <a:xfrm>
              <a:off x="3010269" y="3378643"/>
              <a:ext cx="5775664" cy="156966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chemeClr val="bg2"/>
                </a:solidFill>
                <a:effectLst/>
                <a:uLnTx/>
                <a:uFillTx/>
                <a:latin typeface="+mj-lt"/>
                <a:ea typeface="+mn-ea"/>
                <a:cs typeface="+mn-cs"/>
              </a:endParaRPr>
            </a:p>
            <a:p>
              <a:pPr lvl="0" algn="ctr" defTabSz="685800">
                <a:defRPr/>
              </a:pPr>
              <a:r>
                <a:rPr lang="en-US" sz="4800" b="1" kern="0" dirty="0">
                  <a:solidFill>
                    <a:schemeClr val="accent5"/>
                  </a:solidFill>
                  <a:latin typeface="+mj-lt"/>
                </a:rPr>
                <a:t>Emergency services</a:t>
              </a:r>
              <a:endParaRPr kumimoji="0" lang="en-US" sz="4800" b="1" i="0" u="none" strike="noStrike" kern="0" cap="none" spc="0" normalizeH="0" baseline="0" noProof="0" dirty="0">
                <a:ln>
                  <a:noFill/>
                </a:ln>
                <a:solidFill>
                  <a:schemeClr val="accent5"/>
                </a:solidFill>
                <a:effectLst/>
                <a:uLnTx/>
                <a:uFillTx/>
                <a:latin typeface="+mj-lt"/>
              </a:endParaRPr>
            </a:p>
          </p:txBody>
        </p:sp>
        <p:sp>
          <p:nvSpPr>
            <p:cNvPr id="32" name="Rectangle 2">
              <a:extLst>
                <a:ext uri="{FF2B5EF4-FFF2-40B4-BE49-F238E27FC236}">
                  <a16:creationId xmlns:a16="http://schemas.microsoft.com/office/drawing/2014/main" id="{B382A605-F43A-4C27-980B-5BCA2E8EA08D}"/>
                </a:ext>
              </a:extLst>
            </p:cNvPr>
            <p:cNvSpPr/>
            <p:nvPr/>
          </p:nvSpPr>
          <p:spPr bwMode="gray">
            <a:xfrm>
              <a:off x="3470813" y="2741596"/>
              <a:ext cx="4854576" cy="1384995"/>
            </a:xfrm>
            <a:prstGeom prst="rect">
              <a:avLst/>
            </a:prstGeom>
            <a:solidFill>
              <a:schemeClr val="bg1"/>
            </a:solidFill>
          </p:spPr>
          <p:txBody>
            <a:bodyPr wrap="square">
              <a:spAutoFit/>
            </a:bodyPr>
            <a:lstStyle/>
            <a:p>
              <a:pPr lvl="0" algn="ctr" defTabSz="914400">
                <a:defRPr/>
              </a:pPr>
              <a:r>
                <a:rPr lang="en-US" sz="2800" dirty="0"/>
                <a:t>Enabling use cases </a:t>
              </a:r>
              <a:br>
                <a:rPr lang="en-US" sz="2800" dirty="0"/>
              </a:br>
              <a:r>
                <a:rPr lang="en-US" sz="2800" dirty="0"/>
                <a:t>end-to-end with multiple</a:t>
              </a:r>
              <a:br>
                <a:rPr lang="en-US" sz="2800" dirty="0"/>
              </a:br>
              <a:r>
                <a:rPr lang="en-US" sz="2800" dirty="0"/>
                <a:t>HERE products and services </a:t>
              </a:r>
            </a:p>
          </p:txBody>
        </p:sp>
      </p:grpSp>
      <p:grpSp>
        <p:nvGrpSpPr>
          <p:cNvPr id="33" name="Gruppieren 11">
            <a:extLst>
              <a:ext uri="{FF2B5EF4-FFF2-40B4-BE49-F238E27FC236}">
                <a16:creationId xmlns:a16="http://schemas.microsoft.com/office/drawing/2014/main" id="{E4C018F1-1734-4413-A377-F394B10727B7}"/>
              </a:ext>
            </a:extLst>
          </p:cNvPr>
          <p:cNvGrpSpPr/>
          <p:nvPr/>
        </p:nvGrpSpPr>
        <p:grpSpPr>
          <a:xfrm>
            <a:off x="5825151" y="4772436"/>
            <a:ext cx="538522" cy="538522"/>
            <a:chOff x="6727824" y="5404528"/>
            <a:chExt cx="852130" cy="852130"/>
          </a:xfrm>
        </p:grpSpPr>
        <p:sp>
          <p:nvSpPr>
            <p:cNvPr id="34" name="Freeform: Shape 40">
              <a:extLst>
                <a:ext uri="{FF2B5EF4-FFF2-40B4-BE49-F238E27FC236}">
                  <a16:creationId xmlns:a16="http://schemas.microsoft.com/office/drawing/2014/main" id="{A79B5457-EC3E-40A9-AEC0-37DB1AEFA786}"/>
                </a:ext>
              </a:extLst>
            </p:cNvPr>
            <p:cNvSpPr/>
            <p:nvPr/>
          </p:nvSpPr>
          <p:spPr>
            <a:xfrm>
              <a:off x="7128924" y="5404528"/>
              <a:ext cx="49929" cy="149788"/>
            </a:xfrm>
            <a:custGeom>
              <a:avLst/>
              <a:gdLst>
                <a:gd name="connsiteX0" fmla="*/ 190593 w 381186"/>
                <a:gd name="connsiteY0" fmla="*/ 1143558 h 1143558"/>
                <a:gd name="connsiteX1" fmla="*/ 381186 w 381186"/>
                <a:gd name="connsiteY1" fmla="*/ 952965 h 1143558"/>
                <a:gd name="connsiteX2" fmla="*/ 381186 w 381186"/>
                <a:gd name="connsiteY2" fmla="*/ 190593 h 1143558"/>
                <a:gd name="connsiteX3" fmla="*/ 190593 w 381186"/>
                <a:gd name="connsiteY3" fmla="*/ 0 h 1143558"/>
                <a:gd name="connsiteX4" fmla="*/ 0 w 381186"/>
                <a:gd name="connsiteY4" fmla="*/ 190593 h 1143558"/>
                <a:gd name="connsiteX5" fmla="*/ 0 w 381186"/>
                <a:gd name="connsiteY5" fmla="*/ 952965 h 1143558"/>
                <a:gd name="connsiteX6" fmla="*/ 190593 w 381186"/>
                <a:gd name="connsiteY6" fmla="*/ 1143558 h 114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186" h="1143558">
                  <a:moveTo>
                    <a:pt x="190593" y="1143558"/>
                  </a:moveTo>
                  <a:cubicBezTo>
                    <a:pt x="295916" y="1143558"/>
                    <a:pt x="381186" y="1058288"/>
                    <a:pt x="381186" y="952965"/>
                  </a:cubicBezTo>
                  <a:lnTo>
                    <a:pt x="381186" y="190593"/>
                  </a:lnTo>
                  <a:cubicBezTo>
                    <a:pt x="381186" y="85271"/>
                    <a:pt x="295916" y="0"/>
                    <a:pt x="190593" y="0"/>
                  </a:cubicBezTo>
                  <a:cubicBezTo>
                    <a:pt x="85271" y="0"/>
                    <a:pt x="0" y="85271"/>
                    <a:pt x="0" y="190593"/>
                  </a:cubicBezTo>
                  <a:lnTo>
                    <a:pt x="0" y="952965"/>
                  </a:lnTo>
                  <a:cubicBezTo>
                    <a:pt x="0" y="1058288"/>
                    <a:pt x="85271" y="1143558"/>
                    <a:pt x="190593" y="1143558"/>
                  </a:cubicBezTo>
                  <a:close/>
                </a:path>
              </a:pathLst>
            </a:custGeom>
            <a:noFill/>
            <a:ln w="15875">
              <a:solidFill>
                <a:schemeClr val="tx1"/>
              </a:solidFill>
            </a:ln>
          </p:spPr>
          <p:txBody>
            <a:bodyPr vert="horz" wrap="square" lIns="583200" tIns="745200" rIns="583200" bIns="720000" rtlCol="0" anchor="t">
              <a:noAutofit/>
            </a:bodyPr>
            <a:lstStyle/>
            <a:p>
              <a:pPr defTabSz="914126">
                <a:spcBef>
                  <a:spcPct val="0"/>
                </a:spcBef>
              </a:pPr>
              <a:endParaRPr lang="en-US" sz="3600" b="1">
                <a:gradFill flip="none" rotWithShape="1">
                  <a:gsLst>
                    <a:gs pos="7000">
                      <a:schemeClr val="accent1"/>
                    </a:gs>
                    <a:gs pos="100000">
                      <a:schemeClr val="accent2"/>
                    </a:gs>
                  </a:gsLst>
                  <a:path path="circle">
                    <a:fillToRect l="100000" t="100000"/>
                  </a:path>
                  <a:tileRect r="-100000" b="-100000"/>
                </a:gradFill>
                <a:latin typeface="+mj-lt"/>
                <a:ea typeface="+mj-ea"/>
                <a:cs typeface="+mj-cs"/>
              </a:endParaRPr>
            </a:p>
          </p:txBody>
        </p:sp>
        <p:sp>
          <p:nvSpPr>
            <p:cNvPr id="35" name="Freeform: Shape 41">
              <a:extLst>
                <a:ext uri="{FF2B5EF4-FFF2-40B4-BE49-F238E27FC236}">
                  <a16:creationId xmlns:a16="http://schemas.microsoft.com/office/drawing/2014/main" id="{DDBC4C99-208C-4A92-8291-3CDF882017FB}"/>
                </a:ext>
              </a:extLst>
            </p:cNvPr>
            <p:cNvSpPr/>
            <p:nvPr/>
          </p:nvSpPr>
          <p:spPr>
            <a:xfrm>
              <a:off x="6727824" y="5805628"/>
              <a:ext cx="149788" cy="49929"/>
            </a:xfrm>
            <a:custGeom>
              <a:avLst/>
              <a:gdLst>
                <a:gd name="connsiteX0" fmla="*/ 952965 w 1143558"/>
                <a:gd name="connsiteY0" fmla="*/ 0 h 381186"/>
                <a:gd name="connsiteX1" fmla="*/ 190593 w 1143558"/>
                <a:gd name="connsiteY1" fmla="*/ 0 h 381186"/>
                <a:gd name="connsiteX2" fmla="*/ 0 w 1143558"/>
                <a:gd name="connsiteY2" fmla="*/ 190593 h 381186"/>
                <a:gd name="connsiteX3" fmla="*/ 190593 w 1143558"/>
                <a:gd name="connsiteY3" fmla="*/ 381186 h 381186"/>
                <a:gd name="connsiteX4" fmla="*/ 952965 w 1143558"/>
                <a:gd name="connsiteY4" fmla="*/ 381186 h 381186"/>
                <a:gd name="connsiteX5" fmla="*/ 1143558 w 1143558"/>
                <a:gd name="connsiteY5" fmla="*/ 190593 h 381186"/>
                <a:gd name="connsiteX6" fmla="*/ 952965 w 1143558"/>
                <a:gd name="connsiteY6" fmla="*/ 0 h 38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558" h="381186">
                  <a:moveTo>
                    <a:pt x="952965" y="0"/>
                  </a:moveTo>
                  <a:lnTo>
                    <a:pt x="190593" y="0"/>
                  </a:lnTo>
                  <a:cubicBezTo>
                    <a:pt x="85271" y="0"/>
                    <a:pt x="0" y="85271"/>
                    <a:pt x="0" y="190593"/>
                  </a:cubicBezTo>
                  <a:cubicBezTo>
                    <a:pt x="0" y="295916"/>
                    <a:pt x="85271" y="381186"/>
                    <a:pt x="190593" y="381186"/>
                  </a:cubicBezTo>
                  <a:lnTo>
                    <a:pt x="952965" y="381186"/>
                  </a:lnTo>
                  <a:cubicBezTo>
                    <a:pt x="1058288" y="381186"/>
                    <a:pt x="1143558" y="295916"/>
                    <a:pt x="1143558" y="190593"/>
                  </a:cubicBezTo>
                  <a:cubicBezTo>
                    <a:pt x="1143558" y="85271"/>
                    <a:pt x="1058288" y="0"/>
                    <a:pt x="952965" y="0"/>
                  </a:cubicBezTo>
                  <a:close/>
                </a:path>
              </a:pathLst>
            </a:custGeom>
            <a:noFill/>
            <a:ln w="15875">
              <a:solidFill>
                <a:schemeClr val="tx1"/>
              </a:solidFill>
            </a:ln>
          </p:spPr>
          <p:txBody>
            <a:bodyPr vert="horz" wrap="square" lIns="583200" tIns="745200" rIns="583200" bIns="720000" rtlCol="0" anchor="t">
              <a:noAutofit/>
            </a:bodyPr>
            <a:lstStyle/>
            <a:p>
              <a:pPr defTabSz="914126">
                <a:spcBef>
                  <a:spcPct val="0"/>
                </a:spcBef>
              </a:pPr>
              <a:endParaRPr lang="en-US" sz="3600" b="1">
                <a:gradFill flip="none" rotWithShape="1">
                  <a:gsLst>
                    <a:gs pos="7000">
                      <a:schemeClr val="accent1"/>
                    </a:gs>
                    <a:gs pos="100000">
                      <a:schemeClr val="accent2"/>
                    </a:gs>
                  </a:gsLst>
                  <a:path path="circle">
                    <a:fillToRect l="100000" t="100000"/>
                  </a:path>
                  <a:tileRect r="-100000" b="-100000"/>
                </a:gradFill>
                <a:latin typeface="+mj-lt"/>
                <a:ea typeface="+mj-ea"/>
                <a:cs typeface="+mj-cs"/>
              </a:endParaRPr>
            </a:p>
          </p:txBody>
        </p:sp>
        <p:sp>
          <p:nvSpPr>
            <p:cNvPr id="36" name="Freeform: Shape 42">
              <a:extLst>
                <a:ext uri="{FF2B5EF4-FFF2-40B4-BE49-F238E27FC236}">
                  <a16:creationId xmlns:a16="http://schemas.microsoft.com/office/drawing/2014/main" id="{E35516CD-ED4F-4BBA-8E6C-53C5FEF69173}"/>
                </a:ext>
              </a:extLst>
            </p:cNvPr>
            <p:cNvSpPr/>
            <p:nvPr/>
          </p:nvSpPr>
          <p:spPr>
            <a:xfrm>
              <a:off x="7430166" y="5805628"/>
              <a:ext cx="149788" cy="49929"/>
            </a:xfrm>
            <a:custGeom>
              <a:avLst/>
              <a:gdLst>
                <a:gd name="connsiteX0" fmla="*/ 952965 w 1143558"/>
                <a:gd name="connsiteY0" fmla="*/ 0 h 381186"/>
                <a:gd name="connsiteX1" fmla="*/ 190593 w 1143558"/>
                <a:gd name="connsiteY1" fmla="*/ 0 h 381186"/>
                <a:gd name="connsiteX2" fmla="*/ 0 w 1143558"/>
                <a:gd name="connsiteY2" fmla="*/ 190593 h 381186"/>
                <a:gd name="connsiteX3" fmla="*/ 190593 w 1143558"/>
                <a:gd name="connsiteY3" fmla="*/ 381186 h 381186"/>
                <a:gd name="connsiteX4" fmla="*/ 952965 w 1143558"/>
                <a:gd name="connsiteY4" fmla="*/ 381186 h 381186"/>
                <a:gd name="connsiteX5" fmla="*/ 1143558 w 1143558"/>
                <a:gd name="connsiteY5" fmla="*/ 190593 h 381186"/>
                <a:gd name="connsiteX6" fmla="*/ 952965 w 1143558"/>
                <a:gd name="connsiteY6" fmla="*/ 0 h 38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558" h="381186">
                  <a:moveTo>
                    <a:pt x="952965" y="0"/>
                  </a:moveTo>
                  <a:lnTo>
                    <a:pt x="190593" y="0"/>
                  </a:lnTo>
                  <a:cubicBezTo>
                    <a:pt x="85271" y="0"/>
                    <a:pt x="0" y="85271"/>
                    <a:pt x="0" y="190593"/>
                  </a:cubicBezTo>
                  <a:cubicBezTo>
                    <a:pt x="0" y="295916"/>
                    <a:pt x="85271" y="381186"/>
                    <a:pt x="190593" y="381186"/>
                  </a:cubicBezTo>
                  <a:lnTo>
                    <a:pt x="952965" y="381186"/>
                  </a:lnTo>
                  <a:cubicBezTo>
                    <a:pt x="1058288" y="381186"/>
                    <a:pt x="1143558" y="295916"/>
                    <a:pt x="1143558" y="190593"/>
                  </a:cubicBezTo>
                  <a:cubicBezTo>
                    <a:pt x="1143558" y="85271"/>
                    <a:pt x="1058288" y="0"/>
                    <a:pt x="952965" y="0"/>
                  </a:cubicBezTo>
                  <a:close/>
                </a:path>
              </a:pathLst>
            </a:custGeom>
            <a:noFill/>
            <a:ln w="15875">
              <a:solidFill>
                <a:schemeClr val="tx1"/>
              </a:solidFill>
            </a:ln>
          </p:spPr>
          <p:txBody>
            <a:bodyPr vert="horz" wrap="square" lIns="583200" tIns="745200" rIns="583200" bIns="720000" rtlCol="0" anchor="t">
              <a:noAutofit/>
            </a:bodyPr>
            <a:lstStyle/>
            <a:p>
              <a:pPr defTabSz="914126">
                <a:spcBef>
                  <a:spcPct val="0"/>
                </a:spcBef>
              </a:pPr>
              <a:endParaRPr lang="en-US" sz="3600" b="1">
                <a:gradFill flip="none" rotWithShape="1">
                  <a:gsLst>
                    <a:gs pos="7000">
                      <a:schemeClr val="accent1"/>
                    </a:gs>
                    <a:gs pos="100000">
                      <a:schemeClr val="accent2"/>
                    </a:gs>
                  </a:gsLst>
                  <a:path path="circle">
                    <a:fillToRect l="100000" t="100000"/>
                  </a:path>
                  <a:tileRect r="-100000" b="-100000"/>
                </a:gradFill>
                <a:latin typeface="+mj-lt"/>
                <a:ea typeface="+mj-ea"/>
                <a:cs typeface="+mj-cs"/>
              </a:endParaRPr>
            </a:p>
          </p:txBody>
        </p:sp>
        <p:sp>
          <p:nvSpPr>
            <p:cNvPr id="37" name="Freeform: Shape 43">
              <a:extLst>
                <a:ext uri="{FF2B5EF4-FFF2-40B4-BE49-F238E27FC236}">
                  <a16:creationId xmlns:a16="http://schemas.microsoft.com/office/drawing/2014/main" id="{E7A4018D-A90C-40D2-9024-E7D492707233}"/>
                </a:ext>
              </a:extLst>
            </p:cNvPr>
            <p:cNvSpPr/>
            <p:nvPr/>
          </p:nvSpPr>
          <p:spPr>
            <a:xfrm>
              <a:off x="7388361" y="5605884"/>
              <a:ext cx="134810" cy="99859"/>
            </a:xfrm>
            <a:custGeom>
              <a:avLst/>
              <a:gdLst>
                <a:gd name="connsiteX0" fmla="*/ 286004 w 1029202"/>
                <a:gd name="connsiteY0" fmla="*/ 737058 h 762372"/>
                <a:gd name="connsiteX1" fmla="*/ 946180 w 1029202"/>
                <a:gd name="connsiteY1" fmla="*/ 355872 h 762372"/>
                <a:gd name="connsiteX2" fmla="*/ 1015965 w 1029202"/>
                <a:gd name="connsiteY2" fmla="*/ 95494 h 762372"/>
                <a:gd name="connsiteX3" fmla="*/ 755587 w 1029202"/>
                <a:gd name="connsiteY3" fmla="*/ 25710 h 762372"/>
                <a:gd name="connsiteX4" fmla="*/ 95411 w 1029202"/>
                <a:gd name="connsiteY4" fmla="*/ 406896 h 762372"/>
                <a:gd name="connsiteX5" fmla="*/ 25576 w 1029202"/>
                <a:gd name="connsiteY5" fmla="*/ 667274 h 762372"/>
                <a:gd name="connsiteX6" fmla="*/ 286004 w 1029202"/>
                <a:gd name="connsiteY6" fmla="*/ 737058 h 7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202" h="762372">
                  <a:moveTo>
                    <a:pt x="286004" y="737058"/>
                  </a:moveTo>
                  <a:lnTo>
                    <a:pt x="946180" y="355872"/>
                  </a:lnTo>
                  <a:cubicBezTo>
                    <a:pt x="1037357" y="303211"/>
                    <a:pt x="1068626" y="186721"/>
                    <a:pt x="1015965" y="95494"/>
                  </a:cubicBezTo>
                  <a:cubicBezTo>
                    <a:pt x="963105" y="4119"/>
                    <a:pt x="846417" y="-27150"/>
                    <a:pt x="755587" y="25710"/>
                  </a:cubicBezTo>
                  <a:lnTo>
                    <a:pt x="95411" y="406896"/>
                  </a:lnTo>
                  <a:cubicBezTo>
                    <a:pt x="4184" y="459557"/>
                    <a:pt x="-27085" y="576047"/>
                    <a:pt x="25576" y="667274"/>
                  </a:cubicBezTo>
                  <a:cubicBezTo>
                    <a:pt x="78833" y="759443"/>
                    <a:pt x="196167" y="788975"/>
                    <a:pt x="286004" y="737058"/>
                  </a:cubicBezTo>
                  <a:close/>
                </a:path>
              </a:pathLst>
            </a:custGeom>
            <a:noFill/>
            <a:ln w="15875">
              <a:solidFill>
                <a:schemeClr val="tx1"/>
              </a:solidFill>
            </a:ln>
          </p:spPr>
          <p:txBody>
            <a:bodyPr vert="horz" wrap="square" lIns="583200" tIns="745200" rIns="583200" bIns="720000" rtlCol="0" anchor="t">
              <a:noAutofit/>
            </a:bodyPr>
            <a:lstStyle/>
            <a:p>
              <a:pPr defTabSz="914126">
                <a:spcBef>
                  <a:spcPct val="0"/>
                </a:spcBef>
              </a:pPr>
              <a:endParaRPr lang="en-US" sz="3600" b="1">
                <a:gradFill flip="none" rotWithShape="1">
                  <a:gsLst>
                    <a:gs pos="7000">
                      <a:schemeClr val="accent1"/>
                    </a:gs>
                    <a:gs pos="100000">
                      <a:schemeClr val="accent2"/>
                    </a:gs>
                  </a:gsLst>
                  <a:path path="circle">
                    <a:fillToRect l="100000" t="100000"/>
                  </a:path>
                  <a:tileRect r="-100000" b="-100000"/>
                </a:gradFill>
                <a:latin typeface="+mj-lt"/>
                <a:ea typeface="+mj-ea"/>
                <a:cs typeface="+mj-cs"/>
              </a:endParaRPr>
            </a:p>
          </p:txBody>
        </p:sp>
        <p:sp>
          <p:nvSpPr>
            <p:cNvPr id="38" name="Freeform: Shape 44">
              <a:extLst>
                <a:ext uri="{FF2B5EF4-FFF2-40B4-BE49-F238E27FC236}">
                  <a16:creationId xmlns:a16="http://schemas.microsoft.com/office/drawing/2014/main" id="{2098B428-CD03-477D-966D-3958127A1E22}"/>
                </a:ext>
              </a:extLst>
            </p:cNvPr>
            <p:cNvSpPr/>
            <p:nvPr/>
          </p:nvSpPr>
          <p:spPr>
            <a:xfrm>
              <a:off x="7278700" y="5459684"/>
              <a:ext cx="99859" cy="134810"/>
            </a:xfrm>
            <a:custGeom>
              <a:avLst/>
              <a:gdLst>
                <a:gd name="connsiteX0" fmla="*/ 95396 w 762372"/>
                <a:gd name="connsiteY0" fmla="*/ 1016054 h 1029202"/>
                <a:gd name="connsiteX1" fmla="*/ 355774 w 762372"/>
                <a:gd name="connsiteY1" fmla="*/ 946219 h 1029202"/>
                <a:gd name="connsiteX2" fmla="*/ 736960 w 762372"/>
                <a:gd name="connsiteY2" fmla="*/ 286043 h 1029202"/>
                <a:gd name="connsiteX3" fmla="*/ 667175 w 762372"/>
                <a:gd name="connsiteY3" fmla="*/ 25665 h 1029202"/>
                <a:gd name="connsiteX4" fmla="*/ 406797 w 762372"/>
                <a:gd name="connsiteY4" fmla="*/ 95450 h 1029202"/>
                <a:gd name="connsiteX5" fmla="*/ 25611 w 762372"/>
                <a:gd name="connsiteY5" fmla="*/ 755626 h 1029202"/>
                <a:gd name="connsiteX6" fmla="*/ 95396 w 762372"/>
                <a:gd name="connsiteY6" fmla="*/ 1016054 h 10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372" h="1029202">
                  <a:moveTo>
                    <a:pt x="95396" y="1016054"/>
                  </a:moveTo>
                  <a:cubicBezTo>
                    <a:pt x="185233" y="1067921"/>
                    <a:pt x="302566" y="1038389"/>
                    <a:pt x="355774" y="946219"/>
                  </a:cubicBezTo>
                  <a:lnTo>
                    <a:pt x="736960" y="286043"/>
                  </a:lnTo>
                  <a:cubicBezTo>
                    <a:pt x="789671" y="194866"/>
                    <a:pt x="758401" y="78326"/>
                    <a:pt x="667175" y="25665"/>
                  </a:cubicBezTo>
                  <a:cubicBezTo>
                    <a:pt x="576147" y="-26996"/>
                    <a:pt x="459260" y="3876"/>
                    <a:pt x="406797" y="95450"/>
                  </a:cubicBezTo>
                  <a:lnTo>
                    <a:pt x="25611" y="755626"/>
                  </a:lnTo>
                  <a:cubicBezTo>
                    <a:pt x="-27100" y="846853"/>
                    <a:pt x="4169" y="963392"/>
                    <a:pt x="95396" y="1016054"/>
                  </a:cubicBezTo>
                  <a:close/>
                </a:path>
              </a:pathLst>
            </a:custGeom>
            <a:noFill/>
            <a:ln w="15875">
              <a:solidFill>
                <a:schemeClr val="tx1"/>
              </a:solidFill>
            </a:ln>
          </p:spPr>
          <p:txBody>
            <a:bodyPr vert="horz" wrap="square" lIns="583200" tIns="745200" rIns="583200" bIns="720000" rtlCol="0" anchor="t">
              <a:noAutofit/>
            </a:bodyPr>
            <a:lstStyle/>
            <a:p>
              <a:pPr defTabSz="914126">
                <a:spcBef>
                  <a:spcPct val="0"/>
                </a:spcBef>
              </a:pPr>
              <a:endParaRPr lang="en-US" sz="3600" b="1">
                <a:gradFill flip="none" rotWithShape="1">
                  <a:gsLst>
                    <a:gs pos="7000">
                      <a:schemeClr val="accent1"/>
                    </a:gs>
                    <a:gs pos="100000">
                      <a:schemeClr val="accent2"/>
                    </a:gs>
                  </a:gsLst>
                  <a:path path="circle">
                    <a:fillToRect l="100000" t="100000"/>
                  </a:path>
                  <a:tileRect r="-100000" b="-100000"/>
                </a:gradFill>
                <a:latin typeface="+mj-lt"/>
                <a:ea typeface="+mj-ea"/>
                <a:cs typeface="+mj-cs"/>
              </a:endParaRPr>
            </a:p>
          </p:txBody>
        </p:sp>
        <p:sp>
          <p:nvSpPr>
            <p:cNvPr id="39" name="Freeform: Shape 45">
              <a:extLst>
                <a:ext uri="{FF2B5EF4-FFF2-40B4-BE49-F238E27FC236}">
                  <a16:creationId xmlns:a16="http://schemas.microsoft.com/office/drawing/2014/main" id="{65D1DE1A-C8A4-4D53-8172-7B124D849CFC}"/>
                </a:ext>
              </a:extLst>
            </p:cNvPr>
            <p:cNvSpPr/>
            <p:nvPr/>
          </p:nvSpPr>
          <p:spPr>
            <a:xfrm>
              <a:off x="6929193" y="5459684"/>
              <a:ext cx="99859" cy="134810"/>
            </a:xfrm>
            <a:custGeom>
              <a:avLst/>
              <a:gdLst>
                <a:gd name="connsiteX0" fmla="*/ 406797 w 762372"/>
                <a:gd name="connsiteY0" fmla="*/ 946219 h 1029202"/>
                <a:gd name="connsiteX1" fmla="*/ 667175 w 762372"/>
                <a:gd name="connsiteY1" fmla="*/ 1016054 h 1029202"/>
                <a:gd name="connsiteX2" fmla="*/ 736960 w 762372"/>
                <a:gd name="connsiteY2" fmla="*/ 755626 h 1029202"/>
                <a:gd name="connsiteX3" fmla="*/ 355774 w 762372"/>
                <a:gd name="connsiteY3" fmla="*/ 95450 h 1029202"/>
                <a:gd name="connsiteX4" fmla="*/ 95396 w 762372"/>
                <a:gd name="connsiteY4" fmla="*/ 25665 h 1029202"/>
                <a:gd name="connsiteX5" fmla="*/ 25611 w 762372"/>
                <a:gd name="connsiteY5" fmla="*/ 286043 h 10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372" h="1029202">
                  <a:moveTo>
                    <a:pt x="406797" y="946219"/>
                  </a:moveTo>
                  <a:cubicBezTo>
                    <a:pt x="460004" y="1038389"/>
                    <a:pt x="577338" y="1067921"/>
                    <a:pt x="667175" y="1016054"/>
                  </a:cubicBezTo>
                  <a:cubicBezTo>
                    <a:pt x="758401" y="963343"/>
                    <a:pt x="789671" y="846853"/>
                    <a:pt x="736960" y="755626"/>
                  </a:cubicBezTo>
                  <a:lnTo>
                    <a:pt x="355774" y="95450"/>
                  </a:lnTo>
                  <a:cubicBezTo>
                    <a:pt x="303112" y="3876"/>
                    <a:pt x="186027" y="-26996"/>
                    <a:pt x="95396" y="25665"/>
                  </a:cubicBezTo>
                  <a:cubicBezTo>
                    <a:pt x="4169" y="78326"/>
                    <a:pt x="-27100" y="194866"/>
                    <a:pt x="25611" y="286043"/>
                  </a:cubicBezTo>
                  <a:close/>
                </a:path>
              </a:pathLst>
            </a:custGeom>
            <a:noFill/>
            <a:ln w="15875">
              <a:solidFill>
                <a:schemeClr val="tx1"/>
              </a:solidFill>
            </a:ln>
          </p:spPr>
          <p:txBody>
            <a:bodyPr vert="horz" wrap="square" lIns="583200" tIns="745200" rIns="583200" bIns="720000" rtlCol="0" anchor="t">
              <a:noAutofit/>
            </a:bodyPr>
            <a:lstStyle/>
            <a:p>
              <a:pPr defTabSz="914126">
                <a:spcBef>
                  <a:spcPct val="0"/>
                </a:spcBef>
              </a:pPr>
              <a:endParaRPr lang="en-US" sz="3600" b="1">
                <a:gradFill flip="none" rotWithShape="1">
                  <a:gsLst>
                    <a:gs pos="7000">
                      <a:schemeClr val="accent1"/>
                    </a:gs>
                    <a:gs pos="100000">
                      <a:schemeClr val="accent2"/>
                    </a:gs>
                  </a:gsLst>
                  <a:path path="circle">
                    <a:fillToRect l="100000" t="100000"/>
                  </a:path>
                  <a:tileRect r="-100000" b="-100000"/>
                </a:gradFill>
                <a:latin typeface="+mj-lt"/>
                <a:ea typeface="+mj-ea"/>
                <a:cs typeface="+mj-cs"/>
              </a:endParaRPr>
            </a:p>
          </p:txBody>
        </p:sp>
        <p:sp>
          <p:nvSpPr>
            <p:cNvPr id="40" name="Freeform: Shape 46">
              <a:extLst>
                <a:ext uri="{FF2B5EF4-FFF2-40B4-BE49-F238E27FC236}">
                  <a16:creationId xmlns:a16="http://schemas.microsoft.com/office/drawing/2014/main" id="{5FD15319-E52A-41EA-B18A-554804ECF4DC}"/>
                </a:ext>
              </a:extLst>
            </p:cNvPr>
            <p:cNvSpPr/>
            <p:nvPr/>
          </p:nvSpPr>
          <p:spPr>
            <a:xfrm>
              <a:off x="6782991" y="5605884"/>
              <a:ext cx="134810" cy="99859"/>
            </a:xfrm>
            <a:custGeom>
              <a:avLst/>
              <a:gdLst>
                <a:gd name="connsiteX0" fmla="*/ 95363 w 1029202"/>
                <a:gd name="connsiteY0" fmla="*/ 355872 h 762372"/>
                <a:gd name="connsiteX1" fmla="*/ 755539 w 1029202"/>
                <a:gd name="connsiteY1" fmla="*/ 737058 h 762372"/>
                <a:gd name="connsiteX2" fmla="*/ 1015967 w 1029202"/>
                <a:gd name="connsiteY2" fmla="*/ 667274 h 762372"/>
                <a:gd name="connsiteX3" fmla="*/ 946132 w 1029202"/>
                <a:gd name="connsiteY3" fmla="*/ 406896 h 762372"/>
                <a:gd name="connsiteX4" fmla="*/ 285956 w 1029202"/>
                <a:gd name="connsiteY4" fmla="*/ 25710 h 762372"/>
                <a:gd name="connsiteX5" fmla="*/ 25578 w 1029202"/>
                <a:gd name="connsiteY5" fmla="*/ 95494 h 762372"/>
                <a:gd name="connsiteX6" fmla="*/ 95363 w 1029202"/>
                <a:gd name="connsiteY6" fmla="*/ 355872 h 7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9202" h="762372">
                  <a:moveTo>
                    <a:pt x="95363" y="355872"/>
                  </a:moveTo>
                  <a:lnTo>
                    <a:pt x="755539" y="737058"/>
                  </a:lnTo>
                  <a:cubicBezTo>
                    <a:pt x="845376" y="788975"/>
                    <a:pt x="962710" y="759443"/>
                    <a:pt x="1015967" y="667274"/>
                  </a:cubicBezTo>
                  <a:cubicBezTo>
                    <a:pt x="1068628" y="576047"/>
                    <a:pt x="1037359" y="459557"/>
                    <a:pt x="946132" y="406896"/>
                  </a:cubicBezTo>
                  <a:lnTo>
                    <a:pt x="285956" y="25710"/>
                  </a:lnTo>
                  <a:cubicBezTo>
                    <a:pt x="194580" y="-27150"/>
                    <a:pt x="78438" y="4119"/>
                    <a:pt x="25578" y="95494"/>
                  </a:cubicBezTo>
                  <a:cubicBezTo>
                    <a:pt x="-27083" y="186721"/>
                    <a:pt x="4186" y="303211"/>
                    <a:pt x="95363" y="355872"/>
                  </a:cubicBezTo>
                  <a:close/>
                </a:path>
              </a:pathLst>
            </a:custGeom>
            <a:noFill/>
            <a:ln w="15875">
              <a:solidFill>
                <a:schemeClr val="tx1"/>
              </a:solidFill>
            </a:ln>
          </p:spPr>
          <p:txBody>
            <a:bodyPr vert="horz" wrap="square" lIns="583200" tIns="745200" rIns="583200" bIns="720000" rtlCol="0" anchor="t">
              <a:noAutofit/>
            </a:bodyPr>
            <a:lstStyle/>
            <a:p>
              <a:pPr defTabSz="914126">
                <a:spcBef>
                  <a:spcPct val="0"/>
                </a:spcBef>
              </a:pPr>
              <a:endParaRPr lang="en-US" sz="3600" b="1">
                <a:gradFill flip="none" rotWithShape="1">
                  <a:gsLst>
                    <a:gs pos="7000">
                      <a:schemeClr val="accent1"/>
                    </a:gs>
                    <a:gs pos="100000">
                      <a:schemeClr val="accent2"/>
                    </a:gs>
                  </a:gsLst>
                  <a:path path="circle">
                    <a:fillToRect l="100000" t="100000"/>
                  </a:path>
                  <a:tileRect r="-100000" b="-100000"/>
                </a:gradFill>
                <a:latin typeface="+mj-lt"/>
                <a:ea typeface="+mj-ea"/>
                <a:cs typeface="+mj-cs"/>
              </a:endParaRPr>
            </a:p>
          </p:txBody>
        </p:sp>
        <p:sp>
          <p:nvSpPr>
            <p:cNvPr id="41" name="Freeform: Shape 47">
              <a:extLst>
                <a:ext uri="{FF2B5EF4-FFF2-40B4-BE49-F238E27FC236}">
                  <a16:creationId xmlns:a16="http://schemas.microsoft.com/office/drawing/2014/main" id="{9A8828B4-CC57-4E6E-AB75-7A2A5651A79B}"/>
                </a:ext>
              </a:extLst>
            </p:cNvPr>
            <p:cNvSpPr/>
            <p:nvPr/>
          </p:nvSpPr>
          <p:spPr>
            <a:xfrm>
              <a:off x="6931820" y="5655840"/>
              <a:ext cx="442708" cy="449365"/>
            </a:xfrm>
            <a:custGeom>
              <a:avLst/>
              <a:gdLst>
                <a:gd name="connsiteX0" fmla="*/ 324753 w 3379849"/>
                <a:gd name="connsiteY0" fmla="*/ 508695 h 3430674"/>
                <a:gd name="connsiteX1" fmla="*/ 0 w 3379849"/>
                <a:gd name="connsiteY1" fmla="*/ 3430674 h 3430674"/>
                <a:gd name="connsiteX2" fmla="*/ 3390769 w 3379849"/>
                <a:gd name="connsiteY2" fmla="*/ 3430674 h 3430674"/>
                <a:gd name="connsiteX3" fmla="*/ 3066016 w 3379849"/>
                <a:gd name="connsiteY3" fmla="*/ 508695 h 3430674"/>
                <a:gd name="connsiteX4" fmla="*/ 2497662 w 3379849"/>
                <a:gd name="connsiteY4" fmla="*/ 0 h 3430674"/>
                <a:gd name="connsiteX5" fmla="*/ 893107 w 3379849"/>
                <a:gd name="connsiteY5" fmla="*/ 0 h 3430674"/>
                <a:gd name="connsiteX6" fmla="*/ 324753 w 3379849"/>
                <a:gd name="connsiteY6" fmla="*/ 508695 h 34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9849" h="3430674">
                  <a:moveTo>
                    <a:pt x="324753" y="508695"/>
                  </a:moveTo>
                  <a:lnTo>
                    <a:pt x="0" y="3430674"/>
                  </a:lnTo>
                  <a:lnTo>
                    <a:pt x="3390769" y="3430674"/>
                  </a:lnTo>
                  <a:lnTo>
                    <a:pt x="3066016" y="508695"/>
                  </a:lnTo>
                  <a:cubicBezTo>
                    <a:pt x="3033854" y="219083"/>
                    <a:pt x="2789011" y="0"/>
                    <a:pt x="2497662" y="0"/>
                  </a:cubicBezTo>
                  <a:lnTo>
                    <a:pt x="893107" y="0"/>
                  </a:lnTo>
                  <a:cubicBezTo>
                    <a:pt x="601758" y="0"/>
                    <a:pt x="356915" y="219083"/>
                    <a:pt x="324753" y="508695"/>
                  </a:cubicBezTo>
                  <a:close/>
                </a:path>
              </a:pathLst>
            </a:custGeom>
            <a:noFill/>
            <a:ln w="15875">
              <a:solidFill>
                <a:schemeClr val="tx1"/>
              </a:solidFill>
            </a:ln>
          </p:spPr>
          <p:txBody>
            <a:bodyPr vert="horz" wrap="square" lIns="583200" tIns="745200" rIns="583200" bIns="720000" rtlCol="0" anchor="t">
              <a:noAutofit/>
            </a:bodyPr>
            <a:lstStyle/>
            <a:p>
              <a:pPr defTabSz="914126">
                <a:spcBef>
                  <a:spcPct val="0"/>
                </a:spcBef>
              </a:pPr>
              <a:endParaRPr lang="en-US" sz="3600" b="1">
                <a:gradFill flip="none" rotWithShape="1">
                  <a:gsLst>
                    <a:gs pos="7000">
                      <a:schemeClr val="accent1"/>
                    </a:gs>
                    <a:gs pos="100000">
                      <a:schemeClr val="accent2"/>
                    </a:gs>
                  </a:gsLst>
                  <a:path path="circle">
                    <a:fillToRect l="100000" t="100000"/>
                  </a:path>
                  <a:tileRect r="-100000" b="-100000"/>
                </a:gradFill>
                <a:latin typeface="+mj-lt"/>
                <a:ea typeface="+mj-ea"/>
                <a:cs typeface="+mj-cs"/>
              </a:endParaRPr>
            </a:p>
          </p:txBody>
        </p:sp>
        <p:sp>
          <p:nvSpPr>
            <p:cNvPr id="42" name="Freeform: Shape 48">
              <a:extLst>
                <a:ext uri="{FF2B5EF4-FFF2-40B4-BE49-F238E27FC236}">
                  <a16:creationId xmlns:a16="http://schemas.microsoft.com/office/drawing/2014/main" id="{85C077C3-9467-4E51-9B45-769827296150}"/>
                </a:ext>
              </a:extLst>
            </p:cNvPr>
            <p:cNvSpPr/>
            <p:nvPr/>
          </p:nvSpPr>
          <p:spPr>
            <a:xfrm>
              <a:off x="6879277" y="6155135"/>
              <a:ext cx="549224" cy="101523"/>
            </a:xfrm>
            <a:custGeom>
              <a:avLst/>
              <a:gdLst>
                <a:gd name="connsiteX0" fmla="*/ 4002453 w 4193046"/>
                <a:gd name="connsiteY0" fmla="*/ 0 h 775078"/>
                <a:gd name="connsiteX1" fmla="*/ 190593 w 4193046"/>
                <a:gd name="connsiteY1" fmla="*/ 0 h 775078"/>
                <a:gd name="connsiteX2" fmla="*/ 0 w 4193046"/>
                <a:gd name="connsiteY2" fmla="*/ 190593 h 775078"/>
                <a:gd name="connsiteX3" fmla="*/ 0 w 4193046"/>
                <a:gd name="connsiteY3" fmla="*/ 584485 h 775078"/>
                <a:gd name="connsiteX4" fmla="*/ 190593 w 4193046"/>
                <a:gd name="connsiteY4" fmla="*/ 775078 h 775078"/>
                <a:gd name="connsiteX5" fmla="*/ 4002453 w 4193046"/>
                <a:gd name="connsiteY5" fmla="*/ 775078 h 775078"/>
                <a:gd name="connsiteX6" fmla="*/ 4193047 w 4193046"/>
                <a:gd name="connsiteY6" fmla="*/ 584485 h 775078"/>
                <a:gd name="connsiteX7" fmla="*/ 4193047 w 4193046"/>
                <a:gd name="connsiteY7" fmla="*/ 190593 h 775078"/>
                <a:gd name="connsiteX8" fmla="*/ 4002453 w 4193046"/>
                <a:gd name="connsiteY8" fmla="*/ 0 h 77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3046" h="775078">
                  <a:moveTo>
                    <a:pt x="4002453" y="0"/>
                  </a:moveTo>
                  <a:lnTo>
                    <a:pt x="190593" y="0"/>
                  </a:lnTo>
                  <a:cubicBezTo>
                    <a:pt x="85320" y="0"/>
                    <a:pt x="0" y="85320"/>
                    <a:pt x="0" y="190593"/>
                  </a:cubicBezTo>
                  <a:lnTo>
                    <a:pt x="0" y="584485"/>
                  </a:lnTo>
                  <a:cubicBezTo>
                    <a:pt x="0" y="689758"/>
                    <a:pt x="85320" y="775078"/>
                    <a:pt x="190593" y="775078"/>
                  </a:cubicBezTo>
                  <a:lnTo>
                    <a:pt x="4002453" y="775078"/>
                  </a:lnTo>
                  <a:cubicBezTo>
                    <a:pt x="4107726" y="775078"/>
                    <a:pt x="4193047" y="689758"/>
                    <a:pt x="4193047" y="584485"/>
                  </a:cubicBezTo>
                  <a:lnTo>
                    <a:pt x="4193047" y="190593"/>
                  </a:lnTo>
                  <a:cubicBezTo>
                    <a:pt x="4193047" y="85320"/>
                    <a:pt x="4107726" y="0"/>
                    <a:pt x="4002453" y="0"/>
                  </a:cubicBezTo>
                  <a:close/>
                </a:path>
              </a:pathLst>
            </a:custGeom>
            <a:noFill/>
            <a:ln w="15875">
              <a:solidFill>
                <a:schemeClr val="tx1"/>
              </a:solidFill>
            </a:ln>
          </p:spPr>
          <p:txBody>
            <a:bodyPr vert="horz" wrap="square" lIns="583200" tIns="745200" rIns="583200" bIns="720000" rtlCol="0" anchor="t">
              <a:noAutofit/>
            </a:bodyPr>
            <a:lstStyle/>
            <a:p>
              <a:pPr defTabSz="914126">
                <a:spcBef>
                  <a:spcPct val="0"/>
                </a:spcBef>
              </a:pPr>
              <a:endParaRPr lang="en-US" sz="3600" b="1">
                <a:gradFill flip="none" rotWithShape="1">
                  <a:gsLst>
                    <a:gs pos="7000">
                      <a:schemeClr val="accent1"/>
                    </a:gs>
                    <a:gs pos="100000">
                      <a:schemeClr val="accent2"/>
                    </a:gs>
                  </a:gsLst>
                  <a:path path="circle">
                    <a:fillToRect l="100000" t="100000"/>
                  </a:path>
                  <a:tileRect r="-100000" b="-100000"/>
                </a:gradFill>
                <a:latin typeface="+mj-lt"/>
                <a:ea typeface="+mj-ea"/>
                <a:cs typeface="+mj-cs"/>
              </a:endParaRPr>
            </a:p>
          </p:txBody>
        </p:sp>
      </p:grpSp>
    </p:spTree>
    <p:extLst>
      <p:ext uri="{BB962C8B-B14F-4D97-AF65-F5344CB8AC3E}">
        <p14:creationId xmlns:p14="http://schemas.microsoft.com/office/powerpoint/2010/main" val="128688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DAF2AAE-5571-4CBA-A409-20928F106590}"/>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FBF43A4D-F59E-47A3-8433-510E75F5D7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F63530-329C-4820-BC85-242936F0B01F}"/>
              </a:ext>
            </a:extLst>
          </p:cNvPr>
          <p:cNvSpPr>
            <a:spLocks noGrp="1"/>
          </p:cNvSpPr>
          <p:nvPr>
            <p:ph type="sldNum" sz="quarter" idx="12"/>
          </p:nvPr>
        </p:nvSpPr>
        <p:spPr/>
        <p:txBody>
          <a:bodyPr/>
          <a:lstStyle/>
          <a:p>
            <a:fld id="{192036CF-16FB-45A1-BE76-402E678A6FB6}" type="slidenum">
              <a:rPr lang="en-US" smtClean="0"/>
              <a:t>57</a:t>
            </a:fld>
            <a:endParaRPr lang="en-US"/>
          </a:p>
        </p:txBody>
      </p:sp>
      <p:pic>
        <p:nvPicPr>
          <p:cNvPr id="10" name="EmergencyServiceAnimation_MQ">
            <a:hlinkClick r:id="" action="ppaction://media"/>
            <a:extLst>
              <a:ext uri="{FF2B5EF4-FFF2-40B4-BE49-F238E27FC236}">
                <a16:creationId xmlns:a16="http://schemas.microsoft.com/office/drawing/2014/main" id="{EF1E993A-AD1C-4357-8A10-B93A8FBE0C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5423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3950-DF8F-4AA8-93AB-ED5C00A7E641}"/>
              </a:ext>
            </a:extLst>
          </p:cNvPr>
          <p:cNvSpPr>
            <a:spLocks noGrp="1"/>
          </p:cNvSpPr>
          <p:nvPr>
            <p:ph type="title"/>
          </p:nvPr>
        </p:nvSpPr>
        <p:spPr/>
        <p:txBody>
          <a:bodyPr/>
          <a:lstStyle/>
          <a:p>
            <a:r>
              <a:rPr lang="en-US" dirty="0"/>
              <a:t>Emergency Services</a:t>
            </a:r>
          </a:p>
        </p:txBody>
      </p:sp>
      <p:sp>
        <p:nvSpPr>
          <p:cNvPr id="3" name="Date Placeholder 2">
            <a:extLst>
              <a:ext uri="{FF2B5EF4-FFF2-40B4-BE49-F238E27FC236}">
                <a16:creationId xmlns:a16="http://schemas.microsoft.com/office/drawing/2014/main" id="{64BB9274-3494-45C5-B13D-1BE24AC333E6}"/>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0A37074E-A803-4C89-B28A-34140F4644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CB63DF-0FE6-4E6B-A357-00B90C75D8A8}"/>
              </a:ext>
            </a:extLst>
          </p:cNvPr>
          <p:cNvSpPr>
            <a:spLocks noGrp="1"/>
          </p:cNvSpPr>
          <p:nvPr>
            <p:ph type="sldNum" sz="quarter" idx="12"/>
          </p:nvPr>
        </p:nvSpPr>
        <p:spPr/>
        <p:txBody>
          <a:bodyPr/>
          <a:lstStyle/>
          <a:p>
            <a:fld id="{192036CF-16FB-45A1-BE76-402E678A6FB6}" type="slidenum">
              <a:rPr lang="en-US" smtClean="0"/>
              <a:t>58</a:t>
            </a:fld>
            <a:endParaRPr lang="en-US"/>
          </a:p>
        </p:txBody>
      </p:sp>
      <p:sp>
        <p:nvSpPr>
          <p:cNvPr id="6" name="Subtitle 5">
            <a:extLst>
              <a:ext uri="{FF2B5EF4-FFF2-40B4-BE49-F238E27FC236}">
                <a16:creationId xmlns:a16="http://schemas.microsoft.com/office/drawing/2014/main" id="{825694E7-A042-4358-85A3-F702EF7FCA2F}"/>
              </a:ext>
            </a:extLst>
          </p:cNvPr>
          <p:cNvSpPr>
            <a:spLocks noGrp="1"/>
          </p:cNvSpPr>
          <p:nvPr>
            <p:ph type="subTitle" idx="1"/>
          </p:nvPr>
        </p:nvSpPr>
        <p:spPr/>
        <p:txBody>
          <a:bodyPr/>
          <a:lstStyle/>
          <a:p>
            <a:r>
              <a:rPr lang="en-US" dirty="0"/>
              <a:t>Use cases</a:t>
            </a:r>
          </a:p>
        </p:txBody>
      </p:sp>
      <p:pic>
        <p:nvPicPr>
          <p:cNvPr id="14" name="Picture 1">
            <a:extLst>
              <a:ext uri="{FF2B5EF4-FFF2-40B4-BE49-F238E27FC236}">
                <a16:creationId xmlns:a16="http://schemas.microsoft.com/office/drawing/2014/main" id="{E6D1066D-2017-460F-A283-A02BAA9BE7E8}"/>
              </a:ext>
            </a:extLst>
          </p:cNvPr>
          <p:cNvPicPr>
            <a:picLocks noChangeAspect="1"/>
          </p:cNvPicPr>
          <p:nvPr/>
        </p:nvPicPr>
        <p:blipFill rotWithShape="1">
          <a:blip r:embed="rId3"/>
          <a:srcRect l="-15457" r="12080"/>
          <a:stretch/>
        </p:blipFill>
        <p:spPr>
          <a:xfrm>
            <a:off x="-1180192" y="1884363"/>
            <a:ext cx="7765142" cy="4116387"/>
          </a:xfrm>
          <a:prstGeom prst="parallelogram">
            <a:avLst/>
          </a:prstGeom>
        </p:spPr>
      </p:pic>
      <p:pic>
        <p:nvPicPr>
          <p:cNvPr id="15" name="Picture 5">
            <a:extLst>
              <a:ext uri="{FF2B5EF4-FFF2-40B4-BE49-F238E27FC236}">
                <a16:creationId xmlns:a16="http://schemas.microsoft.com/office/drawing/2014/main" id="{F419A8B5-4C67-4EE0-9EB3-01A0DC56AE44}"/>
              </a:ext>
            </a:extLst>
          </p:cNvPr>
          <p:cNvPicPr>
            <a:picLocks noChangeAspect="1"/>
          </p:cNvPicPr>
          <p:nvPr/>
        </p:nvPicPr>
        <p:blipFill rotWithShape="1">
          <a:blip r:embed="rId4"/>
          <a:srcRect t="677" r="-17844" b="6909"/>
          <a:stretch/>
        </p:blipFill>
        <p:spPr>
          <a:xfrm>
            <a:off x="5574614" y="1884363"/>
            <a:ext cx="7870150" cy="4116386"/>
          </a:xfrm>
          <a:prstGeom prst="parallelogram">
            <a:avLst/>
          </a:prstGeom>
        </p:spPr>
      </p:pic>
      <p:grpSp>
        <p:nvGrpSpPr>
          <p:cNvPr id="16" name="Gruppieren 12">
            <a:extLst>
              <a:ext uri="{FF2B5EF4-FFF2-40B4-BE49-F238E27FC236}">
                <a16:creationId xmlns:a16="http://schemas.microsoft.com/office/drawing/2014/main" id="{1BB39F61-6F25-4837-BD61-0F527A16936F}"/>
              </a:ext>
            </a:extLst>
          </p:cNvPr>
          <p:cNvGrpSpPr/>
          <p:nvPr/>
        </p:nvGrpSpPr>
        <p:grpSpPr>
          <a:xfrm>
            <a:off x="1383237" y="1884362"/>
            <a:ext cx="1860959" cy="1029020"/>
            <a:chOff x="1383237" y="1884362"/>
            <a:chExt cx="1860959" cy="1029020"/>
          </a:xfrm>
        </p:grpSpPr>
        <p:sp>
          <p:nvSpPr>
            <p:cNvPr id="17" name="Parallelogramm 13">
              <a:extLst>
                <a:ext uri="{FF2B5EF4-FFF2-40B4-BE49-F238E27FC236}">
                  <a16:creationId xmlns:a16="http://schemas.microsoft.com/office/drawing/2014/main" id="{438E01E3-8C80-49CB-A967-7DED9C849772}"/>
                </a:ext>
              </a:extLst>
            </p:cNvPr>
            <p:cNvSpPr/>
            <p:nvPr/>
          </p:nvSpPr>
          <p:spPr bwMode="gray">
            <a:xfrm>
              <a:off x="1383237" y="1884362"/>
              <a:ext cx="1860959" cy="1029020"/>
            </a:xfrm>
            <a:prstGeom prst="parallelogram">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18" name="Grafik 14">
              <a:extLst>
                <a:ext uri="{FF2B5EF4-FFF2-40B4-BE49-F238E27FC236}">
                  <a16:creationId xmlns:a16="http://schemas.microsoft.com/office/drawing/2014/main" id="{F415ED9F-D65D-4306-B536-C45A0C2083DF}"/>
                </a:ext>
              </a:extLst>
            </p:cNvPr>
            <p:cNvPicPr>
              <a:picLocks noChangeAspect="1"/>
            </p:cNvPicPr>
            <p:nvPr/>
          </p:nvPicPr>
          <p:blipFill rotWithShape="1">
            <a:blip r:embed="rId5"/>
            <a:srcRect r="64177"/>
            <a:stretch/>
          </p:blipFill>
          <p:spPr>
            <a:xfrm>
              <a:off x="1749545" y="1912740"/>
              <a:ext cx="1090761" cy="852562"/>
            </a:xfrm>
            <a:prstGeom prst="rect">
              <a:avLst/>
            </a:prstGeom>
          </p:spPr>
        </p:pic>
      </p:grpSp>
      <p:grpSp>
        <p:nvGrpSpPr>
          <p:cNvPr id="19" name="Gruppieren 16">
            <a:extLst>
              <a:ext uri="{FF2B5EF4-FFF2-40B4-BE49-F238E27FC236}">
                <a16:creationId xmlns:a16="http://schemas.microsoft.com/office/drawing/2014/main" id="{58F5B385-B4E9-4B7F-AC19-DE7101E5653A}"/>
              </a:ext>
            </a:extLst>
          </p:cNvPr>
          <p:cNvGrpSpPr/>
          <p:nvPr/>
        </p:nvGrpSpPr>
        <p:grpSpPr>
          <a:xfrm>
            <a:off x="7902546" y="1884362"/>
            <a:ext cx="1860959" cy="1029020"/>
            <a:chOff x="7781905" y="1884362"/>
            <a:chExt cx="1860959" cy="1029020"/>
          </a:xfrm>
        </p:grpSpPr>
        <p:sp>
          <p:nvSpPr>
            <p:cNvPr id="20" name="Parallelogramm 18">
              <a:extLst>
                <a:ext uri="{FF2B5EF4-FFF2-40B4-BE49-F238E27FC236}">
                  <a16:creationId xmlns:a16="http://schemas.microsoft.com/office/drawing/2014/main" id="{0C4D4F7A-C99B-44A1-83C2-0F92B9DD0E54}"/>
                </a:ext>
              </a:extLst>
            </p:cNvPr>
            <p:cNvSpPr/>
            <p:nvPr/>
          </p:nvSpPr>
          <p:spPr bwMode="gray">
            <a:xfrm>
              <a:off x="7781905" y="1884362"/>
              <a:ext cx="1860959" cy="1029020"/>
            </a:xfrm>
            <a:prstGeom prst="parallelogram">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pic>
          <p:nvPicPr>
            <p:cNvPr id="21" name="Picture 6">
              <a:extLst>
                <a:ext uri="{FF2B5EF4-FFF2-40B4-BE49-F238E27FC236}">
                  <a16:creationId xmlns:a16="http://schemas.microsoft.com/office/drawing/2014/main" id="{92A64A19-1F89-449C-A086-088965E1AE77}"/>
                </a:ext>
              </a:extLst>
            </p:cNvPr>
            <p:cNvPicPr>
              <a:picLocks noChangeAspect="1"/>
            </p:cNvPicPr>
            <p:nvPr/>
          </p:nvPicPr>
          <p:blipFill>
            <a:blip r:embed="rId6"/>
            <a:stretch>
              <a:fillRect/>
            </a:stretch>
          </p:blipFill>
          <p:spPr>
            <a:xfrm>
              <a:off x="8356810" y="1968418"/>
              <a:ext cx="791568" cy="784371"/>
            </a:xfrm>
            <a:prstGeom prst="rect">
              <a:avLst/>
            </a:prstGeom>
          </p:spPr>
        </p:pic>
      </p:grpSp>
    </p:spTree>
    <p:extLst>
      <p:ext uri="{BB962C8B-B14F-4D97-AF65-F5344CB8AC3E}">
        <p14:creationId xmlns:p14="http://schemas.microsoft.com/office/powerpoint/2010/main" val="61311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8ADA25-C435-470A-93CB-47EC332F7D62}"/>
              </a:ext>
            </a:extLst>
          </p:cNvPr>
          <p:cNvSpPr>
            <a:spLocks noGrp="1"/>
          </p:cNvSpPr>
          <p:nvPr>
            <p:ph type="dt" sz="half" idx="10"/>
          </p:nvPr>
        </p:nvSpPr>
        <p:spPr/>
        <p:txBody>
          <a:bodyPr/>
          <a:lstStyle/>
          <a:p>
            <a:fld id="{57B078B6-8ED5-4DC9-95E4-AD3AFEF6900C}" type="datetime1">
              <a:rPr lang="en-US" smtClean="0"/>
              <a:t>09-Aug-19</a:t>
            </a:fld>
            <a:endParaRPr lang="en-US"/>
          </a:p>
        </p:txBody>
      </p:sp>
      <p:sp>
        <p:nvSpPr>
          <p:cNvPr id="3" name="Footer Placeholder 2">
            <a:extLst>
              <a:ext uri="{FF2B5EF4-FFF2-40B4-BE49-F238E27FC236}">
                <a16:creationId xmlns:a16="http://schemas.microsoft.com/office/drawing/2014/main" id="{CA99972B-6A2A-4482-8373-42CAD2BD8F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02A13-7D7C-4504-BD6E-048C276B9AEE}"/>
              </a:ext>
            </a:extLst>
          </p:cNvPr>
          <p:cNvSpPr>
            <a:spLocks noGrp="1"/>
          </p:cNvSpPr>
          <p:nvPr>
            <p:ph type="sldNum" sz="quarter" idx="12"/>
          </p:nvPr>
        </p:nvSpPr>
        <p:spPr/>
        <p:txBody>
          <a:bodyPr/>
          <a:lstStyle/>
          <a:p>
            <a:fld id="{192036CF-16FB-45A1-BE76-402E678A6FB6}" type="slidenum">
              <a:rPr lang="en-US" smtClean="0"/>
              <a:t>59</a:t>
            </a:fld>
            <a:endParaRPr lang="en-US"/>
          </a:p>
        </p:txBody>
      </p:sp>
      <p:sp>
        <p:nvSpPr>
          <p:cNvPr id="7" name="Titel 437">
            <a:extLst>
              <a:ext uri="{FF2B5EF4-FFF2-40B4-BE49-F238E27FC236}">
                <a16:creationId xmlns:a16="http://schemas.microsoft.com/office/drawing/2014/main" id="{C220F05F-2805-4B2C-87AC-7111605A0224}"/>
              </a:ext>
            </a:extLst>
          </p:cNvPr>
          <p:cNvSpPr txBox="1">
            <a:spLocks/>
          </p:cNvSpPr>
          <p:nvPr/>
        </p:nvSpPr>
        <p:spPr bwMode="gray">
          <a:xfrm>
            <a:off x="6399213" y="2205000"/>
            <a:ext cx="5178426" cy="2915395"/>
          </a:xfrm>
          <a:prstGeom prst="rect">
            <a:avLst/>
          </a:prstGeom>
        </p:spPr>
        <p:txBody>
          <a:bodyPr vert="horz" wrap="square" lIns="72000" tIns="72000" rIns="72000" bIns="72000" rtlCol="0" anchor="t">
            <a:sp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6000" dirty="0">
                <a:gradFill>
                  <a:gsLst>
                    <a:gs pos="0">
                      <a:schemeClr val="accent6"/>
                    </a:gs>
                    <a:gs pos="96000">
                      <a:schemeClr val="tx2"/>
                    </a:gs>
                  </a:gsLst>
                  <a:lin ang="19800000" scaled="0"/>
                </a:gradFill>
              </a:rPr>
              <a:t>We’re HERE </a:t>
            </a:r>
            <a:br>
              <a:rPr lang="en-US" sz="6000" dirty="0">
                <a:gradFill>
                  <a:gsLst>
                    <a:gs pos="0">
                      <a:schemeClr val="accent6"/>
                    </a:gs>
                    <a:gs pos="96000">
                      <a:schemeClr val="tx2"/>
                    </a:gs>
                  </a:gsLst>
                  <a:lin ang="19800000" scaled="0"/>
                </a:gradFill>
              </a:rPr>
            </a:br>
            <a:r>
              <a:rPr lang="en-US" sz="6000" dirty="0">
                <a:gradFill>
                  <a:gsLst>
                    <a:gs pos="0">
                      <a:schemeClr val="accent6"/>
                    </a:gs>
                    <a:gs pos="96000">
                      <a:schemeClr val="tx2"/>
                    </a:gs>
                  </a:gsLst>
                  <a:lin ang="19800000" scaled="0"/>
                </a:gradFill>
              </a:rPr>
              <a:t>to partner</a:t>
            </a:r>
            <a:br>
              <a:rPr lang="en-US" sz="6000" dirty="0">
                <a:gradFill>
                  <a:gsLst>
                    <a:gs pos="0">
                      <a:schemeClr val="accent6"/>
                    </a:gs>
                    <a:gs pos="96000">
                      <a:schemeClr val="tx2"/>
                    </a:gs>
                  </a:gsLst>
                  <a:lin ang="19800000" scaled="0"/>
                </a:gradFill>
              </a:rPr>
            </a:br>
            <a:r>
              <a:rPr lang="en-US" sz="6000" dirty="0">
                <a:gradFill>
                  <a:gsLst>
                    <a:gs pos="0">
                      <a:schemeClr val="accent6"/>
                    </a:gs>
                    <a:gs pos="96000">
                      <a:schemeClr val="tx2"/>
                    </a:gs>
                  </a:gsLst>
                  <a:lin ang="19800000" scaled="0"/>
                </a:gradFill>
              </a:rPr>
              <a:t>with you</a:t>
            </a:r>
          </a:p>
        </p:txBody>
      </p:sp>
      <p:sp>
        <p:nvSpPr>
          <p:cNvPr id="8" name="Rectangle 7">
            <a:extLst>
              <a:ext uri="{FF2B5EF4-FFF2-40B4-BE49-F238E27FC236}">
                <a16:creationId xmlns:a16="http://schemas.microsoft.com/office/drawing/2014/main" id="{FA8BBF7D-D773-431E-9A6B-F26C4AEF976C}"/>
              </a:ext>
            </a:extLst>
          </p:cNvPr>
          <p:cNvSpPr/>
          <p:nvPr/>
        </p:nvSpPr>
        <p:spPr>
          <a:xfrm>
            <a:off x="609600" y="2386767"/>
            <a:ext cx="5180013" cy="1938992"/>
          </a:xfrm>
          <a:prstGeom prst="rect">
            <a:avLst/>
          </a:prstGeom>
        </p:spPr>
        <p:txBody>
          <a:bodyPr wrap="square">
            <a:spAutoFit/>
          </a:bodyPr>
          <a:lstStyle/>
          <a:p>
            <a:pPr algn="r">
              <a:spcBef>
                <a:spcPts val="600"/>
              </a:spcBef>
            </a:pPr>
            <a:r>
              <a:rPr lang="en-US" sz="2400" dirty="0"/>
              <a:t>We are making sense of the world through </a:t>
            </a:r>
            <a:r>
              <a:rPr lang="en-US" sz="2400" b="1" dirty="0">
                <a:latin typeface="+mj-lt"/>
              </a:rPr>
              <a:t>the lens of location</a:t>
            </a:r>
            <a:r>
              <a:rPr lang="en-US" sz="2400" dirty="0"/>
              <a:t>, and using location intelligence to </a:t>
            </a:r>
            <a:r>
              <a:rPr lang="en-US" sz="2400" b="1" dirty="0">
                <a:latin typeface="+mj-lt"/>
              </a:rPr>
              <a:t>positively change lives </a:t>
            </a:r>
            <a:r>
              <a:rPr lang="en-US" sz="2400" dirty="0"/>
              <a:t>with data-driven location solutions</a:t>
            </a:r>
          </a:p>
        </p:txBody>
      </p:sp>
    </p:spTree>
    <p:extLst>
      <p:ext uri="{BB962C8B-B14F-4D97-AF65-F5344CB8AC3E}">
        <p14:creationId xmlns:p14="http://schemas.microsoft.com/office/powerpoint/2010/main" val="230035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D362-1DAD-4149-B1A0-B79B2E3AD696}"/>
              </a:ext>
            </a:extLst>
          </p:cNvPr>
          <p:cNvSpPr>
            <a:spLocks noGrp="1"/>
          </p:cNvSpPr>
          <p:nvPr>
            <p:ph type="title"/>
          </p:nvPr>
        </p:nvSpPr>
        <p:spPr/>
        <p:txBody>
          <a:bodyPr/>
          <a:lstStyle/>
          <a:p>
            <a:r>
              <a:rPr lang="en-US" dirty="0"/>
              <a:t>Industry dynamics are changing</a:t>
            </a:r>
          </a:p>
        </p:txBody>
      </p:sp>
      <p:sp>
        <p:nvSpPr>
          <p:cNvPr id="3" name="Date Placeholder 2">
            <a:extLst>
              <a:ext uri="{FF2B5EF4-FFF2-40B4-BE49-F238E27FC236}">
                <a16:creationId xmlns:a16="http://schemas.microsoft.com/office/drawing/2014/main" id="{C32351BE-8452-4BD3-84BD-F00BB6E50A0E}"/>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2ACC242D-AC45-4AB0-ACDF-986C3C295A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A80634-E3D0-4E9B-BBC0-D9D8BDD0ACC8}"/>
              </a:ext>
            </a:extLst>
          </p:cNvPr>
          <p:cNvSpPr>
            <a:spLocks noGrp="1"/>
          </p:cNvSpPr>
          <p:nvPr>
            <p:ph type="sldNum" sz="quarter" idx="12"/>
          </p:nvPr>
        </p:nvSpPr>
        <p:spPr/>
        <p:txBody>
          <a:bodyPr/>
          <a:lstStyle/>
          <a:p>
            <a:fld id="{192036CF-16FB-45A1-BE76-402E678A6FB6}" type="slidenum">
              <a:rPr lang="en-US" smtClean="0"/>
              <a:t>6</a:t>
            </a:fld>
            <a:endParaRPr lang="en-US"/>
          </a:p>
        </p:txBody>
      </p:sp>
      <p:sp>
        <p:nvSpPr>
          <p:cNvPr id="6" name="Subtitle 5">
            <a:extLst>
              <a:ext uri="{FF2B5EF4-FFF2-40B4-BE49-F238E27FC236}">
                <a16:creationId xmlns:a16="http://schemas.microsoft.com/office/drawing/2014/main" id="{BED00AD2-CF72-48B0-9F94-557C7FC2D389}"/>
              </a:ext>
            </a:extLst>
          </p:cNvPr>
          <p:cNvSpPr>
            <a:spLocks noGrp="1"/>
          </p:cNvSpPr>
          <p:nvPr>
            <p:ph type="subTitle" idx="1"/>
          </p:nvPr>
        </p:nvSpPr>
        <p:spPr/>
        <p:txBody>
          <a:bodyPr/>
          <a:lstStyle/>
          <a:p>
            <a:r>
              <a:rPr lang="en-US" dirty="0"/>
              <a:t>Three key factors at play</a:t>
            </a:r>
          </a:p>
        </p:txBody>
      </p:sp>
      <p:pic>
        <p:nvPicPr>
          <p:cNvPr id="7" name="Picture 24">
            <a:extLst>
              <a:ext uri="{FF2B5EF4-FFF2-40B4-BE49-F238E27FC236}">
                <a16:creationId xmlns:a16="http://schemas.microsoft.com/office/drawing/2014/main" id="{FA780CFA-2020-424C-B490-19EB579E2186}"/>
              </a:ext>
            </a:extLst>
          </p:cNvPr>
          <p:cNvPicPr>
            <a:picLocks noChangeAspect="1"/>
          </p:cNvPicPr>
          <p:nvPr/>
        </p:nvPicPr>
        <p:blipFill>
          <a:blip r:embed="rId3"/>
          <a:stretch>
            <a:fillRect/>
          </a:stretch>
        </p:blipFill>
        <p:spPr>
          <a:xfrm>
            <a:off x="5661398" y="4117980"/>
            <a:ext cx="2169724" cy="1446482"/>
          </a:xfrm>
          <a:prstGeom prst="rect">
            <a:avLst/>
          </a:prstGeom>
          <a:ln>
            <a:noFill/>
          </a:ln>
        </p:spPr>
      </p:pic>
      <p:pic>
        <p:nvPicPr>
          <p:cNvPr id="10" name="Grafik 26">
            <a:extLst>
              <a:ext uri="{FF2B5EF4-FFF2-40B4-BE49-F238E27FC236}">
                <a16:creationId xmlns:a16="http://schemas.microsoft.com/office/drawing/2014/main" id="{D9979AD3-4FD5-4B23-8DE4-FAD52934990A}"/>
              </a:ext>
            </a:extLst>
          </p:cNvPr>
          <p:cNvPicPr>
            <a:picLocks noChangeAspect="1"/>
          </p:cNvPicPr>
          <p:nvPr/>
        </p:nvPicPr>
        <p:blipFill>
          <a:blip r:embed="rId4">
            <a:duotone>
              <a:schemeClr val="bg2">
                <a:shade val="45000"/>
                <a:satMod val="135000"/>
              </a:schemeClr>
              <a:prstClr val="white"/>
            </a:duotone>
          </a:blip>
          <a:stretch>
            <a:fillRect/>
          </a:stretch>
        </p:blipFill>
        <p:spPr>
          <a:xfrm>
            <a:off x="1165085" y="1965733"/>
            <a:ext cx="2870365" cy="2065305"/>
          </a:xfrm>
          <a:prstGeom prst="rect">
            <a:avLst/>
          </a:prstGeom>
        </p:spPr>
      </p:pic>
      <p:pic>
        <p:nvPicPr>
          <p:cNvPr id="11" name="Picture 15">
            <a:extLst>
              <a:ext uri="{FF2B5EF4-FFF2-40B4-BE49-F238E27FC236}">
                <a16:creationId xmlns:a16="http://schemas.microsoft.com/office/drawing/2014/main" id="{BBF574BB-BF15-40BB-BA12-15137C272F3A}"/>
              </a:ext>
            </a:extLst>
          </p:cNvPr>
          <p:cNvPicPr>
            <a:picLocks noChangeAspect="1"/>
          </p:cNvPicPr>
          <p:nvPr/>
        </p:nvPicPr>
        <p:blipFill>
          <a:blip r:embed="rId5"/>
          <a:stretch>
            <a:fillRect/>
          </a:stretch>
        </p:blipFill>
        <p:spPr>
          <a:xfrm>
            <a:off x="4155901" y="1530827"/>
            <a:ext cx="3675221" cy="2500211"/>
          </a:xfrm>
          <a:prstGeom prst="rect">
            <a:avLst/>
          </a:prstGeom>
          <a:effectLst/>
        </p:spPr>
      </p:pic>
      <p:pic>
        <p:nvPicPr>
          <p:cNvPr id="12" name="Picture 23">
            <a:extLst>
              <a:ext uri="{FF2B5EF4-FFF2-40B4-BE49-F238E27FC236}">
                <a16:creationId xmlns:a16="http://schemas.microsoft.com/office/drawing/2014/main" id="{F3EC190D-549A-43FB-8F22-38A5614C1C2F}"/>
              </a:ext>
            </a:extLst>
          </p:cNvPr>
          <p:cNvPicPr>
            <a:picLocks noChangeAspect="1"/>
          </p:cNvPicPr>
          <p:nvPr/>
        </p:nvPicPr>
        <p:blipFill>
          <a:blip r:embed="rId6"/>
          <a:stretch>
            <a:fillRect/>
          </a:stretch>
        </p:blipFill>
        <p:spPr>
          <a:xfrm>
            <a:off x="3409221" y="4117980"/>
            <a:ext cx="2137988" cy="1446482"/>
          </a:xfrm>
          <a:prstGeom prst="rect">
            <a:avLst/>
          </a:prstGeom>
          <a:effectLst/>
        </p:spPr>
      </p:pic>
      <p:pic>
        <p:nvPicPr>
          <p:cNvPr id="13" name="Picture 9">
            <a:extLst>
              <a:ext uri="{FF2B5EF4-FFF2-40B4-BE49-F238E27FC236}">
                <a16:creationId xmlns:a16="http://schemas.microsoft.com/office/drawing/2014/main" id="{C0F9F611-02D9-4D5C-A8D3-9B713E86BC4F}"/>
              </a:ext>
            </a:extLst>
          </p:cNvPr>
          <p:cNvPicPr>
            <a:picLocks noChangeAspect="1"/>
          </p:cNvPicPr>
          <p:nvPr/>
        </p:nvPicPr>
        <p:blipFill rotWithShape="1">
          <a:blip r:embed="rId7"/>
          <a:srcRect l="6115" t="9998" r="6667" b="678"/>
          <a:stretch/>
        </p:blipFill>
        <p:spPr>
          <a:xfrm>
            <a:off x="7951573" y="3537599"/>
            <a:ext cx="3627651" cy="2474332"/>
          </a:xfrm>
          <a:prstGeom prst="rect">
            <a:avLst/>
          </a:prstGeom>
          <a:effectLst/>
        </p:spPr>
      </p:pic>
      <p:sp>
        <p:nvSpPr>
          <p:cNvPr id="14" name="Title 8">
            <a:extLst>
              <a:ext uri="{FF2B5EF4-FFF2-40B4-BE49-F238E27FC236}">
                <a16:creationId xmlns:a16="http://schemas.microsoft.com/office/drawing/2014/main" id="{C2699F11-BF23-49C1-AB41-05C216A464DB}"/>
              </a:ext>
            </a:extLst>
          </p:cNvPr>
          <p:cNvSpPr txBox="1">
            <a:spLocks/>
          </p:cNvSpPr>
          <p:nvPr/>
        </p:nvSpPr>
        <p:spPr bwMode="gray">
          <a:xfrm>
            <a:off x="590553" y="2981324"/>
            <a:ext cx="1314448" cy="1049713"/>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a:t>1.</a:t>
            </a:r>
          </a:p>
          <a:p>
            <a:pPr>
              <a:lnSpc>
                <a:spcPct val="90000"/>
              </a:lnSpc>
            </a:pPr>
            <a:r>
              <a:rPr lang="en-US" sz="1600" b="0">
                <a:latin typeface="+mn-lt"/>
              </a:rPr>
              <a:t>Impact of </a:t>
            </a:r>
            <a:br>
              <a:rPr lang="en-US" sz="1600" b="0">
                <a:latin typeface="+mn-lt"/>
              </a:rPr>
            </a:br>
            <a:r>
              <a:rPr lang="en-US" sz="1600" b="0">
                <a:latin typeface="+mn-lt"/>
              </a:rPr>
              <a:t>emerging </a:t>
            </a:r>
            <a:br>
              <a:rPr lang="en-US" sz="1600" b="0">
                <a:latin typeface="+mn-lt"/>
              </a:rPr>
            </a:br>
            <a:r>
              <a:rPr lang="en-US" sz="1600" b="0">
                <a:latin typeface="+mn-lt"/>
              </a:rPr>
              <a:t>technologies</a:t>
            </a:r>
          </a:p>
        </p:txBody>
      </p:sp>
      <p:sp>
        <p:nvSpPr>
          <p:cNvPr id="15" name="Title 8">
            <a:extLst>
              <a:ext uri="{FF2B5EF4-FFF2-40B4-BE49-F238E27FC236}">
                <a16:creationId xmlns:a16="http://schemas.microsoft.com/office/drawing/2014/main" id="{1809522E-57F1-477C-8BBC-F3C0A72E0D84}"/>
              </a:ext>
            </a:extLst>
          </p:cNvPr>
          <p:cNvSpPr txBox="1">
            <a:spLocks/>
          </p:cNvSpPr>
          <p:nvPr/>
        </p:nvSpPr>
        <p:spPr bwMode="gray">
          <a:xfrm>
            <a:off x="7951573" y="1530827"/>
            <a:ext cx="1990725" cy="815007"/>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90000"/>
              </a:lnSpc>
            </a:pPr>
            <a:r>
              <a:rPr lang="en-US"/>
              <a:t>2.</a:t>
            </a:r>
          </a:p>
          <a:p>
            <a:pPr>
              <a:lnSpc>
                <a:spcPct val="90000"/>
              </a:lnSpc>
            </a:pPr>
            <a:r>
              <a:rPr lang="en-US" sz="1600" b="0">
                <a:latin typeface="+mn-lt"/>
              </a:rPr>
              <a:t>Rising customer expectations</a:t>
            </a:r>
          </a:p>
        </p:txBody>
      </p:sp>
      <p:sp>
        <p:nvSpPr>
          <p:cNvPr id="16" name="Title 8">
            <a:extLst>
              <a:ext uri="{FF2B5EF4-FFF2-40B4-BE49-F238E27FC236}">
                <a16:creationId xmlns:a16="http://schemas.microsoft.com/office/drawing/2014/main" id="{1B148812-14D0-4D4A-84CC-D6BF28693088}"/>
              </a:ext>
            </a:extLst>
          </p:cNvPr>
          <p:cNvSpPr txBox="1">
            <a:spLocks/>
          </p:cNvSpPr>
          <p:nvPr/>
        </p:nvSpPr>
        <p:spPr bwMode="gray">
          <a:xfrm>
            <a:off x="9586913" y="2636520"/>
            <a:ext cx="1990725" cy="815007"/>
          </a:xfrm>
          <a:prstGeom prst="rect">
            <a:avLst/>
          </a:prstGeom>
        </p:spPr>
        <p:txBody>
          <a:bodyPr vert="horz" lIns="0" tIns="0" rIns="0" bIns="0" rtlCol="0" anchor="b">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gn="r">
              <a:lnSpc>
                <a:spcPct val="90000"/>
              </a:lnSpc>
            </a:pPr>
            <a:r>
              <a:rPr lang="en-US"/>
              <a:t>3.</a:t>
            </a:r>
          </a:p>
          <a:p>
            <a:pPr algn="r">
              <a:lnSpc>
                <a:spcPct val="90000"/>
              </a:lnSpc>
            </a:pPr>
            <a:r>
              <a:rPr lang="en-US" sz="1600" b="0">
                <a:latin typeface="+mn-lt"/>
              </a:rPr>
              <a:t>Industry </a:t>
            </a:r>
            <a:br>
              <a:rPr lang="en-US" sz="1600" b="0">
                <a:latin typeface="+mn-lt"/>
              </a:rPr>
            </a:br>
            <a:r>
              <a:rPr lang="en-US" sz="1600" b="0">
                <a:latin typeface="+mn-lt"/>
              </a:rPr>
              <a:t>lines blurring</a:t>
            </a:r>
          </a:p>
        </p:txBody>
      </p:sp>
    </p:spTree>
    <p:extLst>
      <p:ext uri="{BB962C8B-B14F-4D97-AF65-F5344CB8AC3E}">
        <p14:creationId xmlns:p14="http://schemas.microsoft.com/office/powerpoint/2010/main" val="281990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A2E04-D9B6-47E2-B82A-593D425651EF}"/>
              </a:ext>
            </a:extLst>
          </p:cNvPr>
          <p:cNvSpPr>
            <a:spLocks noGrp="1"/>
          </p:cNvSpPr>
          <p:nvPr>
            <p:ph type="dt" sz="half" idx="10"/>
          </p:nvPr>
        </p:nvSpPr>
        <p:spPr/>
        <p:txBody>
          <a:bodyPr/>
          <a:lstStyle/>
          <a:p>
            <a:fld id="{6C203FBB-26F7-4EC4-9012-76F198B1BD9F}" type="datetime1">
              <a:rPr lang="en-US" smtClean="0"/>
              <a:t>09-Aug-19</a:t>
            </a:fld>
            <a:endParaRPr lang="en-US"/>
          </a:p>
        </p:txBody>
      </p:sp>
      <p:sp>
        <p:nvSpPr>
          <p:cNvPr id="3" name="Footer Placeholder 2">
            <a:extLst>
              <a:ext uri="{FF2B5EF4-FFF2-40B4-BE49-F238E27FC236}">
                <a16:creationId xmlns:a16="http://schemas.microsoft.com/office/drawing/2014/main" id="{0AE388FE-521C-4E2D-914E-8AC8B6299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FAC03-6841-4F6E-8200-883DE901845C}"/>
              </a:ext>
            </a:extLst>
          </p:cNvPr>
          <p:cNvSpPr>
            <a:spLocks noGrp="1"/>
          </p:cNvSpPr>
          <p:nvPr>
            <p:ph type="sldNum" sz="quarter" idx="12"/>
          </p:nvPr>
        </p:nvSpPr>
        <p:spPr/>
        <p:txBody>
          <a:bodyPr/>
          <a:lstStyle/>
          <a:p>
            <a:fld id="{192036CF-16FB-45A1-BE76-402E678A6FB6}" type="slidenum">
              <a:rPr lang="en-US" smtClean="0"/>
              <a:t>60</a:t>
            </a:fld>
            <a:endParaRPr lang="en-US"/>
          </a:p>
        </p:txBody>
      </p:sp>
      <p:sp>
        <p:nvSpPr>
          <p:cNvPr id="5" name="Title 4">
            <a:extLst>
              <a:ext uri="{FF2B5EF4-FFF2-40B4-BE49-F238E27FC236}">
                <a16:creationId xmlns:a16="http://schemas.microsoft.com/office/drawing/2014/main" id="{93ADEF87-A750-4B0B-BA75-728717EF5104}"/>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5D5CF6FB-6DEE-4828-9655-456137AB6503}"/>
              </a:ext>
            </a:extLst>
          </p:cNvPr>
          <p:cNvSpPr>
            <a:spLocks noGrp="1"/>
          </p:cNvSpPr>
          <p:nvPr>
            <p:ph type="subTitle" idx="1"/>
          </p:nvPr>
        </p:nvSpPr>
        <p:spPr/>
        <p:txBody>
          <a:bodyPr/>
          <a:lstStyle/>
          <a:p>
            <a:endParaRPr lang="en-US" dirty="0"/>
          </a:p>
        </p:txBody>
      </p:sp>
      <p:sp>
        <p:nvSpPr>
          <p:cNvPr id="7" name="Text Placeholder 6">
            <a:extLst>
              <a:ext uri="{FF2B5EF4-FFF2-40B4-BE49-F238E27FC236}">
                <a16:creationId xmlns:a16="http://schemas.microsoft.com/office/drawing/2014/main" id="{46E14425-CA42-4627-B192-1E97329250E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1216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41439A-DB68-4FCF-87BE-9377538195EC}"/>
              </a:ext>
            </a:extLst>
          </p:cNvPr>
          <p:cNvSpPr>
            <a:spLocks noGrp="1"/>
          </p:cNvSpPr>
          <p:nvPr>
            <p:ph type="dt" sz="half" idx="10"/>
          </p:nvPr>
        </p:nvSpPr>
        <p:spPr/>
        <p:txBody>
          <a:bodyPr/>
          <a:lstStyle/>
          <a:p>
            <a:fld id="{BFC22D10-3C79-40A0-BA1C-FF49E5741C27}" type="datetime1">
              <a:rPr lang="en-US" smtClean="0"/>
              <a:t>09-Aug-19</a:t>
            </a:fld>
            <a:endParaRPr lang="en-US"/>
          </a:p>
        </p:txBody>
      </p:sp>
      <p:sp>
        <p:nvSpPr>
          <p:cNvPr id="3" name="Footer Placeholder 2">
            <a:extLst>
              <a:ext uri="{FF2B5EF4-FFF2-40B4-BE49-F238E27FC236}">
                <a16:creationId xmlns:a16="http://schemas.microsoft.com/office/drawing/2014/main" id="{73DD7175-4411-4EAF-B148-9F7AC43556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8EABE-846A-4FC5-9DCB-E9A60FEB3380}"/>
              </a:ext>
            </a:extLst>
          </p:cNvPr>
          <p:cNvSpPr>
            <a:spLocks noGrp="1"/>
          </p:cNvSpPr>
          <p:nvPr>
            <p:ph type="sldNum" sz="quarter" idx="12"/>
          </p:nvPr>
        </p:nvSpPr>
        <p:spPr/>
        <p:txBody>
          <a:bodyPr/>
          <a:lstStyle/>
          <a:p>
            <a:fld id="{192036CF-16FB-45A1-BE76-402E678A6FB6}" type="slidenum">
              <a:rPr lang="en-US" smtClean="0"/>
              <a:t>61</a:t>
            </a:fld>
            <a:endParaRPr lang="en-US"/>
          </a:p>
        </p:txBody>
      </p:sp>
      <p:sp>
        <p:nvSpPr>
          <p:cNvPr id="5" name="Title 4">
            <a:extLst>
              <a:ext uri="{FF2B5EF4-FFF2-40B4-BE49-F238E27FC236}">
                <a16:creationId xmlns:a16="http://schemas.microsoft.com/office/drawing/2014/main" id="{24D4EAA1-45F9-4068-9798-339E08BAC1D3}"/>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4082028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47EC29-0B4D-4074-9BC3-A5671A5E3908}"/>
              </a:ext>
            </a:extLst>
          </p:cNvPr>
          <p:cNvSpPr>
            <a:spLocks noGrp="1"/>
          </p:cNvSpPr>
          <p:nvPr>
            <p:ph type="dt" sz="half" idx="10"/>
          </p:nvPr>
        </p:nvSpPr>
        <p:spPr/>
        <p:txBody>
          <a:bodyPr/>
          <a:lstStyle/>
          <a:p>
            <a:fld id="{57B078B6-8ED5-4DC9-95E4-AD3AFEF6900C}" type="datetime1">
              <a:rPr lang="en-US" smtClean="0"/>
              <a:t>09-Aug-19</a:t>
            </a:fld>
            <a:endParaRPr lang="en-US"/>
          </a:p>
        </p:txBody>
      </p:sp>
      <p:sp>
        <p:nvSpPr>
          <p:cNvPr id="3" name="Footer Placeholder 2">
            <a:extLst>
              <a:ext uri="{FF2B5EF4-FFF2-40B4-BE49-F238E27FC236}">
                <a16:creationId xmlns:a16="http://schemas.microsoft.com/office/drawing/2014/main" id="{1DD2AB23-2039-45F4-84FE-3738A5578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82A638-3233-467B-A84E-302A8A323564}"/>
              </a:ext>
            </a:extLst>
          </p:cNvPr>
          <p:cNvSpPr>
            <a:spLocks noGrp="1"/>
          </p:cNvSpPr>
          <p:nvPr>
            <p:ph type="sldNum" sz="quarter" idx="12"/>
          </p:nvPr>
        </p:nvSpPr>
        <p:spPr/>
        <p:txBody>
          <a:bodyPr/>
          <a:lstStyle/>
          <a:p>
            <a:fld id="{192036CF-16FB-45A1-BE76-402E678A6FB6}" type="slidenum">
              <a:rPr lang="en-US" smtClean="0"/>
              <a:t>7</a:t>
            </a:fld>
            <a:endParaRPr lang="en-US"/>
          </a:p>
        </p:txBody>
      </p:sp>
      <p:sp>
        <p:nvSpPr>
          <p:cNvPr id="5" name="Title 4">
            <a:extLst>
              <a:ext uri="{FF2B5EF4-FFF2-40B4-BE49-F238E27FC236}">
                <a16:creationId xmlns:a16="http://schemas.microsoft.com/office/drawing/2014/main" id="{6B2B9257-2B0A-49F2-9D60-ED6D259CC491}"/>
              </a:ext>
            </a:extLst>
          </p:cNvPr>
          <p:cNvSpPr>
            <a:spLocks noGrp="1"/>
          </p:cNvSpPr>
          <p:nvPr>
            <p:ph type="ctrTitle"/>
          </p:nvPr>
        </p:nvSpPr>
        <p:spPr/>
        <p:txBody>
          <a:bodyPr/>
          <a:lstStyle/>
          <a:p>
            <a:r>
              <a:rPr lang="en-US" dirty="0"/>
              <a:t>Location intelligence</a:t>
            </a:r>
            <a:br>
              <a:rPr lang="en-US" dirty="0"/>
            </a:br>
            <a:r>
              <a:rPr lang="en-US" dirty="0"/>
              <a:t>is key to unlocking value</a:t>
            </a:r>
            <a:br>
              <a:rPr lang="en-US" dirty="0"/>
            </a:br>
            <a:r>
              <a:rPr lang="en-US" dirty="0"/>
              <a:t>in each industry</a:t>
            </a:r>
          </a:p>
        </p:txBody>
      </p:sp>
    </p:spTree>
    <p:extLst>
      <p:ext uri="{BB962C8B-B14F-4D97-AF65-F5344CB8AC3E}">
        <p14:creationId xmlns:p14="http://schemas.microsoft.com/office/powerpoint/2010/main" val="14956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20BA-4497-41B5-96C5-6C8A83ACECAC}"/>
              </a:ext>
            </a:extLst>
          </p:cNvPr>
          <p:cNvSpPr>
            <a:spLocks noGrp="1"/>
          </p:cNvSpPr>
          <p:nvPr>
            <p:ph type="title"/>
          </p:nvPr>
        </p:nvSpPr>
        <p:spPr/>
        <p:txBody>
          <a:bodyPr/>
          <a:lstStyle/>
          <a:p>
            <a:r>
              <a:rPr lang="en-US" dirty="0"/>
              <a:t>Location intelligence is top of mind</a:t>
            </a:r>
          </a:p>
        </p:txBody>
      </p:sp>
      <p:sp>
        <p:nvSpPr>
          <p:cNvPr id="3" name="Date Placeholder 2">
            <a:extLst>
              <a:ext uri="{FF2B5EF4-FFF2-40B4-BE49-F238E27FC236}">
                <a16:creationId xmlns:a16="http://schemas.microsoft.com/office/drawing/2014/main" id="{97E2D513-A176-4FA5-8C9C-D1F58D8DAFC6}"/>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E8E62C23-03B9-4382-AEAA-872062769F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CB518A-C0CF-48A0-98AC-BA3D970747C4}"/>
              </a:ext>
            </a:extLst>
          </p:cNvPr>
          <p:cNvSpPr>
            <a:spLocks noGrp="1"/>
          </p:cNvSpPr>
          <p:nvPr>
            <p:ph type="sldNum" sz="quarter" idx="12"/>
          </p:nvPr>
        </p:nvSpPr>
        <p:spPr/>
        <p:txBody>
          <a:bodyPr/>
          <a:lstStyle/>
          <a:p>
            <a:fld id="{192036CF-16FB-45A1-BE76-402E678A6FB6}" type="slidenum">
              <a:rPr lang="en-US" smtClean="0"/>
              <a:t>8</a:t>
            </a:fld>
            <a:endParaRPr lang="en-US"/>
          </a:p>
        </p:txBody>
      </p:sp>
      <p:sp>
        <p:nvSpPr>
          <p:cNvPr id="6" name="Subtitle 5">
            <a:extLst>
              <a:ext uri="{FF2B5EF4-FFF2-40B4-BE49-F238E27FC236}">
                <a16:creationId xmlns:a16="http://schemas.microsoft.com/office/drawing/2014/main" id="{05BB6C5C-EC9E-4A55-8FFC-6FF50BD2BDF4}"/>
              </a:ext>
            </a:extLst>
          </p:cNvPr>
          <p:cNvSpPr>
            <a:spLocks noGrp="1"/>
          </p:cNvSpPr>
          <p:nvPr>
            <p:ph type="subTitle" idx="1"/>
          </p:nvPr>
        </p:nvSpPr>
        <p:spPr/>
        <p:txBody>
          <a:bodyPr/>
          <a:lstStyle/>
          <a:p>
            <a:r>
              <a:rPr lang="en-US" dirty="0"/>
              <a:t>Accelerate growth, streamline operations, manage risk</a:t>
            </a:r>
          </a:p>
        </p:txBody>
      </p:sp>
      <p:sp>
        <p:nvSpPr>
          <p:cNvPr id="7" name="Rechteck 1">
            <a:extLst>
              <a:ext uri="{FF2B5EF4-FFF2-40B4-BE49-F238E27FC236}">
                <a16:creationId xmlns:a16="http://schemas.microsoft.com/office/drawing/2014/main" id="{5E0A1EA0-14E8-4294-ACBA-A745E8133055}"/>
              </a:ext>
            </a:extLst>
          </p:cNvPr>
          <p:cNvSpPr/>
          <p:nvPr/>
        </p:nvSpPr>
        <p:spPr>
          <a:xfrm>
            <a:off x="609599" y="1617766"/>
            <a:ext cx="5180013" cy="538609"/>
          </a:xfrm>
          <a:prstGeom prst="rect">
            <a:avLst/>
          </a:prstGeom>
        </p:spPr>
        <p:txBody>
          <a:bodyPr wrap="square" lIns="0" tIns="0" anchor="t">
            <a:spAutoFit/>
          </a:bodyPr>
          <a:lstStyle/>
          <a:p>
            <a:pPr defTabSz="914126">
              <a:spcBef>
                <a:spcPct val="0"/>
              </a:spcBef>
            </a:pPr>
            <a:r>
              <a:rPr lang="de-DE" sz="1600"/>
              <a:t>Location </a:t>
            </a:r>
            <a:r>
              <a:rPr lang="de-DE" sz="1600" err="1"/>
              <a:t>data</a:t>
            </a:r>
            <a:r>
              <a:rPr lang="de-DE" sz="1600"/>
              <a:t> </a:t>
            </a:r>
            <a:r>
              <a:rPr lang="de-DE" sz="1600" err="1"/>
              <a:t>is</a:t>
            </a:r>
            <a:r>
              <a:rPr lang="de-DE" sz="1600"/>
              <a:t> </a:t>
            </a:r>
            <a:r>
              <a:rPr lang="de-DE" sz="1600" err="1"/>
              <a:t>nearly</a:t>
            </a:r>
            <a:r>
              <a:rPr lang="de-DE" sz="1600"/>
              <a:t> </a:t>
            </a:r>
            <a:r>
              <a:rPr lang="de-DE" sz="1600" err="1"/>
              <a:t>ubiquitous</a:t>
            </a:r>
            <a:r>
              <a:rPr lang="de-DE" sz="1600"/>
              <a:t> at </a:t>
            </a:r>
            <a:r>
              <a:rPr lang="de-DE" sz="1600" err="1"/>
              <a:t>companies</a:t>
            </a:r>
            <a:r>
              <a:rPr lang="de-DE" sz="1600"/>
              <a:t> </a:t>
            </a:r>
            <a:r>
              <a:rPr lang="de-DE" sz="1600" err="1"/>
              <a:t>with</a:t>
            </a:r>
            <a:r>
              <a:rPr lang="de-DE" sz="1600"/>
              <a:t> </a:t>
            </a:r>
            <a:r>
              <a:rPr lang="de-DE" sz="1600" err="1"/>
              <a:t>over</a:t>
            </a:r>
            <a:r>
              <a:rPr lang="de-DE" sz="1600"/>
              <a:t> 500 </a:t>
            </a:r>
            <a:r>
              <a:rPr lang="de-DE" sz="1600" err="1"/>
              <a:t>people</a:t>
            </a:r>
            <a:endParaRPr lang="en-US" sz="1600" err="1"/>
          </a:p>
        </p:txBody>
      </p:sp>
      <p:grpSp>
        <p:nvGrpSpPr>
          <p:cNvPr id="8" name="Gruppieren 6">
            <a:extLst>
              <a:ext uri="{FF2B5EF4-FFF2-40B4-BE49-F238E27FC236}">
                <a16:creationId xmlns:a16="http://schemas.microsoft.com/office/drawing/2014/main" id="{0B767AFB-A2B1-4310-94D8-D4A8FA6F7643}"/>
              </a:ext>
            </a:extLst>
          </p:cNvPr>
          <p:cNvGrpSpPr/>
          <p:nvPr/>
        </p:nvGrpSpPr>
        <p:grpSpPr>
          <a:xfrm>
            <a:off x="547196" y="2396979"/>
            <a:ext cx="5434504" cy="993388"/>
            <a:chOff x="547196" y="2493775"/>
            <a:chExt cx="5434504" cy="993388"/>
          </a:xfrm>
        </p:grpSpPr>
        <p:sp>
          <p:nvSpPr>
            <p:cNvPr id="9" name="Rechteck 11">
              <a:extLst>
                <a:ext uri="{FF2B5EF4-FFF2-40B4-BE49-F238E27FC236}">
                  <a16:creationId xmlns:a16="http://schemas.microsoft.com/office/drawing/2014/main" id="{726D7A43-0E85-4E4C-884B-63E9A5311259}"/>
                </a:ext>
              </a:extLst>
            </p:cNvPr>
            <p:cNvSpPr/>
            <p:nvPr/>
          </p:nvSpPr>
          <p:spPr bwMode="gray">
            <a:xfrm>
              <a:off x="609600" y="2790825"/>
              <a:ext cx="4813300" cy="3302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0" name="Rechteck 14">
              <a:extLst>
                <a:ext uri="{FF2B5EF4-FFF2-40B4-BE49-F238E27FC236}">
                  <a16:creationId xmlns:a16="http://schemas.microsoft.com/office/drawing/2014/main" id="{927B0193-76EE-4947-A244-95C6D3E67EED}"/>
                </a:ext>
              </a:extLst>
            </p:cNvPr>
            <p:cNvSpPr/>
            <p:nvPr/>
          </p:nvSpPr>
          <p:spPr>
            <a:xfrm>
              <a:off x="547196" y="3287108"/>
              <a:ext cx="282622" cy="200055"/>
            </a:xfrm>
            <a:prstGeom prst="rect">
              <a:avLst/>
            </a:prstGeom>
          </p:spPr>
          <p:txBody>
            <a:bodyPr wrap="square" lIns="0" tIns="0" rIns="0">
              <a:spAutoFit/>
            </a:bodyPr>
            <a:lstStyle/>
            <a:p>
              <a:pPr algn="ctr" defTabSz="914126">
                <a:spcBef>
                  <a:spcPct val="0"/>
                </a:spcBef>
              </a:pPr>
              <a:r>
                <a:rPr lang="de-DE" sz="1000"/>
                <a:t>0%</a:t>
              </a:r>
              <a:endParaRPr lang="en-US" sz="1000" err="1"/>
            </a:p>
          </p:txBody>
        </p:sp>
        <p:sp>
          <p:nvSpPr>
            <p:cNvPr id="11" name="Rechteck 15">
              <a:extLst>
                <a:ext uri="{FF2B5EF4-FFF2-40B4-BE49-F238E27FC236}">
                  <a16:creationId xmlns:a16="http://schemas.microsoft.com/office/drawing/2014/main" id="{4B604B5F-9115-4A33-8F43-FD6A41674616}"/>
                </a:ext>
              </a:extLst>
            </p:cNvPr>
            <p:cNvSpPr/>
            <p:nvPr/>
          </p:nvSpPr>
          <p:spPr>
            <a:xfrm>
              <a:off x="1557262" y="3287108"/>
              <a:ext cx="282622" cy="200055"/>
            </a:xfrm>
            <a:prstGeom prst="rect">
              <a:avLst/>
            </a:prstGeom>
          </p:spPr>
          <p:txBody>
            <a:bodyPr wrap="square" lIns="0" tIns="0" rIns="0">
              <a:spAutoFit/>
            </a:bodyPr>
            <a:lstStyle/>
            <a:p>
              <a:pPr algn="ctr" defTabSz="914126">
                <a:spcBef>
                  <a:spcPct val="0"/>
                </a:spcBef>
              </a:pPr>
              <a:r>
                <a:rPr lang="de-DE" sz="1000"/>
                <a:t>20%</a:t>
              </a:r>
              <a:endParaRPr lang="en-US" sz="1000" err="1"/>
            </a:p>
          </p:txBody>
        </p:sp>
        <p:sp>
          <p:nvSpPr>
            <p:cNvPr id="12" name="Rechteck 16">
              <a:extLst>
                <a:ext uri="{FF2B5EF4-FFF2-40B4-BE49-F238E27FC236}">
                  <a16:creationId xmlns:a16="http://schemas.microsoft.com/office/drawing/2014/main" id="{FB43E04B-9C13-4E16-8625-466842F01D03}"/>
                </a:ext>
              </a:extLst>
            </p:cNvPr>
            <p:cNvSpPr/>
            <p:nvPr/>
          </p:nvSpPr>
          <p:spPr>
            <a:xfrm>
              <a:off x="2567328" y="3287108"/>
              <a:ext cx="282622" cy="200055"/>
            </a:xfrm>
            <a:prstGeom prst="rect">
              <a:avLst/>
            </a:prstGeom>
          </p:spPr>
          <p:txBody>
            <a:bodyPr wrap="square" lIns="0" tIns="0" rIns="0">
              <a:spAutoFit/>
            </a:bodyPr>
            <a:lstStyle/>
            <a:p>
              <a:pPr algn="ctr" defTabSz="914126">
                <a:spcBef>
                  <a:spcPct val="0"/>
                </a:spcBef>
              </a:pPr>
              <a:r>
                <a:rPr lang="de-DE" sz="1000"/>
                <a:t>40%</a:t>
              </a:r>
              <a:endParaRPr lang="en-US" sz="1000" err="1"/>
            </a:p>
          </p:txBody>
        </p:sp>
        <p:sp>
          <p:nvSpPr>
            <p:cNvPr id="13" name="Rechteck 17">
              <a:extLst>
                <a:ext uri="{FF2B5EF4-FFF2-40B4-BE49-F238E27FC236}">
                  <a16:creationId xmlns:a16="http://schemas.microsoft.com/office/drawing/2014/main" id="{5E9398B1-91A8-410E-A084-DF8745CEB100}"/>
                </a:ext>
              </a:extLst>
            </p:cNvPr>
            <p:cNvSpPr/>
            <p:nvPr/>
          </p:nvSpPr>
          <p:spPr>
            <a:xfrm>
              <a:off x="3577394" y="3287108"/>
              <a:ext cx="282622" cy="200055"/>
            </a:xfrm>
            <a:prstGeom prst="rect">
              <a:avLst/>
            </a:prstGeom>
          </p:spPr>
          <p:txBody>
            <a:bodyPr wrap="square" lIns="0" tIns="0" rIns="0">
              <a:spAutoFit/>
            </a:bodyPr>
            <a:lstStyle/>
            <a:p>
              <a:pPr algn="ctr" defTabSz="914126">
                <a:spcBef>
                  <a:spcPct val="0"/>
                </a:spcBef>
              </a:pPr>
              <a:r>
                <a:rPr lang="de-DE" sz="1000"/>
                <a:t>60%</a:t>
              </a:r>
              <a:endParaRPr lang="en-US" sz="1000" err="1"/>
            </a:p>
          </p:txBody>
        </p:sp>
        <p:sp>
          <p:nvSpPr>
            <p:cNvPr id="14" name="Rechteck 18">
              <a:extLst>
                <a:ext uri="{FF2B5EF4-FFF2-40B4-BE49-F238E27FC236}">
                  <a16:creationId xmlns:a16="http://schemas.microsoft.com/office/drawing/2014/main" id="{0FF48AF9-ED79-4DE5-AE4B-C174CF980A65}"/>
                </a:ext>
              </a:extLst>
            </p:cNvPr>
            <p:cNvSpPr/>
            <p:nvPr/>
          </p:nvSpPr>
          <p:spPr>
            <a:xfrm>
              <a:off x="4587460" y="3287108"/>
              <a:ext cx="282622" cy="200055"/>
            </a:xfrm>
            <a:prstGeom prst="rect">
              <a:avLst/>
            </a:prstGeom>
          </p:spPr>
          <p:txBody>
            <a:bodyPr wrap="square" lIns="0" tIns="0" rIns="0">
              <a:spAutoFit/>
            </a:bodyPr>
            <a:lstStyle/>
            <a:p>
              <a:pPr algn="ctr" defTabSz="914126">
                <a:spcBef>
                  <a:spcPct val="0"/>
                </a:spcBef>
              </a:pPr>
              <a:r>
                <a:rPr lang="de-DE" sz="1000"/>
                <a:t>80%</a:t>
              </a:r>
              <a:endParaRPr lang="en-US" sz="1000" err="1"/>
            </a:p>
          </p:txBody>
        </p:sp>
        <p:sp>
          <p:nvSpPr>
            <p:cNvPr id="15" name="Rechteck 19">
              <a:extLst>
                <a:ext uri="{FF2B5EF4-FFF2-40B4-BE49-F238E27FC236}">
                  <a16:creationId xmlns:a16="http://schemas.microsoft.com/office/drawing/2014/main" id="{ABB8B3AC-527A-4A58-B451-237A5EEF2E84}"/>
                </a:ext>
              </a:extLst>
            </p:cNvPr>
            <p:cNvSpPr/>
            <p:nvPr/>
          </p:nvSpPr>
          <p:spPr>
            <a:xfrm>
              <a:off x="5597524" y="3287108"/>
              <a:ext cx="384176" cy="200055"/>
            </a:xfrm>
            <a:prstGeom prst="rect">
              <a:avLst/>
            </a:prstGeom>
          </p:spPr>
          <p:txBody>
            <a:bodyPr wrap="square" lIns="0" tIns="0" rIns="0">
              <a:spAutoFit/>
            </a:bodyPr>
            <a:lstStyle/>
            <a:p>
              <a:pPr algn="ctr" defTabSz="914126">
                <a:spcBef>
                  <a:spcPct val="0"/>
                </a:spcBef>
              </a:pPr>
              <a:r>
                <a:rPr lang="de-DE" sz="1000"/>
                <a:t>100%</a:t>
              </a:r>
              <a:endParaRPr lang="en-US" sz="1000" err="1"/>
            </a:p>
          </p:txBody>
        </p:sp>
        <p:cxnSp>
          <p:nvCxnSpPr>
            <p:cNvPr id="16" name="Gerader Verbinder 10">
              <a:extLst>
                <a:ext uri="{FF2B5EF4-FFF2-40B4-BE49-F238E27FC236}">
                  <a16:creationId xmlns:a16="http://schemas.microsoft.com/office/drawing/2014/main" id="{702EA9C2-6004-48AC-811C-60F115F59597}"/>
                </a:ext>
              </a:extLst>
            </p:cNvPr>
            <p:cNvCxnSpPr/>
            <p:nvPr/>
          </p:nvCxnSpPr>
          <p:spPr bwMode="gray">
            <a:xfrm>
              <a:off x="609600" y="3222625"/>
              <a:ext cx="5168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hteck 28">
              <a:extLst>
                <a:ext uri="{FF2B5EF4-FFF2-40B4-BE49-F238E27FC236}">
                  <a16:creationId xmlns:a16="http://schemas.microsoft.com/office/drawing/2014/main" id="{85BE25AF-6F1C-49F6-B97B-6968F710C0A4}"/>
                </a:ext>
              </a:extLst>
            </p:cNvPr>
            <p:cNvSpPr/>
            <p:nvPr/>
          </p:nvSpPr>
          <p:spPr bwMode="gray">
            <a:xfrm>
              <a:off x="5422900" y="2790825"/>
              <a:ext cx="355600" cy="330200"/>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18" name="Rechteck 31">
              <a:extLst>
                <a:ext uri="{FF2B5EF4-FFF2-40B4-BE49-F238E27FC236}">
                  <a16:creationId xmlns:a16="http://schemas.microsoft.com/office/drawing/2014/main" id="{598E4B0E-EF8D-4FF2-B747-394C31252263}"/>
                </a:ext>
              </a:extLst>
            </p:cNvPr>
            <p:cNvSpPr/>
            <p:nvPr/>
          </p:nvSpPr>
          <p:spPr>
            <a:xfrm>
              <a:off x="4722540" y="2827240"/>
              <a:ext cx="700360" cy="292388"/>
            </a:xfrm>
            <a:prstGeom prst="rect">
              <a:avLst/>
            </a:prstGeom>
          </p:spPr>
          <p:txBody>
            <a:bodyPr wrap="square" lIns="0" tIns="0" rIns="0">
              <a:spAutoFit/>
            </a:bodyPr>
            <a:lstStyle/>
            <a:p>
              <a:pPr algn="ctr" defTabSz="914126">
                <a:spcBef>
                  <a:spcPct val="0"/>
                </a:spcBef>
              </a:pPr>
              <a:r>
                <a:rPr lang="de-DE" sz="1600"/>
                <a:t>94%</a:t>
              </a:r>
              <a:endParaRPr lang="en-US" sz="1600" err="1"/>
            </a:p>
          </p:txBody>
        </p:sp>
        <p:grpSp>
          <p:nvGrpSpPr>
            <p:cNvPr id="19" name="Gruppieren 39">
              <a:extLst>
                <a:ext uri="{FF2B5EF4-FFF2-40B4-BE49-F238E27FC236}">
                  <a16:creationId xmlns:a16="http://schemas.microsoft.com/office/drawing/2014/main" id="{435A4F66-0E6E-44B0-B4ED-7428B03F03DF}"/>
                </a:ext>
              </a:extLst>
            </p:cNvPr>
            <p:cNvGrpSpPr/>
            <p:nvPr/>
          </p:nvGrpSpPr>
          <p:grpSpPr>
            <a:xfrm>
              <a:off x="4851621" y="2493775"/>
              <a:ext cx="1066504" cy="161925"/>
              <a:chOff x="1139534" y="2747775"/>
              <a:chExt cx="1066504" cy="161925"/>
            </a:xfrm>
          </p:grpSpPr>
          <p:sp>
            <p:nvSpPr>
              <p:cNvPr id="21" name="Rechteck 21">
                <a:extLst>
                  <a:ext uri="{FF2B5EF4-FFF2-40B4-BE49-F238E27FC236}">
                    <a16:creationId xmlns:a16="http://schemas.microsoft.com/office/drawing/2014/main" id="{AF476494-548D-40E1-9E83-6B156057A782}"/>
                  </a:ext>
                </a:extLst>
              </p:cNvPr>
              <p:cNvSpPr/>
              <p:nvPr/>
            </p:nvSpPr>
            <p:spPr bwMode="gray">
              <a:xfrm>
                <a:off x="1139534" y="2747775"/>
                <a:ext cx="161925" cy="161925"/>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a:endParaRPr lang="de-DE" sz="1600" err="1">
                  <a:solidFill>
                    <a:schemeClr val="bg1"/>
                  </a:solidFill>
                </a:endParaRPr>
              </a:p>
            </p:txBody>
          </p:sp>
          <p:sp>
            <p:nvSpPr>
              <p:cNvPr id="22" name="Rechteck 34">
                <a:extLst>
                  <a:ext uri="{FF2B5EF4-FFF2-40B4-BE49-F238E27FC236}">
                    <a16:creationId xmlns:a16="http://schemas.microsoft.com/office/drawing/2014/main" id="{6E2D71EF-C573-4D99-94AE-81138724C3DD}"/>
                  </a:ext>
                </a:extLst>
              </p:cNvPr>
              <p:cNvSpPr/>
              <p:nvPr/>
            </p:nvSpPr>
            <p:spPr>
              <a:xfrm>
                <a:off x="1352755" y="2751793"/>
                <a:ext cx="282622" cy="153888"/>
              </a:xfrm>
              <a:prstGeom prst="rect">
                <a:avLst/>
              </a:prstGeom>
            </p:spPr>
            <p:txBody>
              <a:bodyPr wrap="square" lIns="0" tIns="0" rIns="0" bIns="0" anchor="ctr" anchorCtr="0">
                <a:spAutoFit/>
              </a:bodyPr>
              <a:lstStyle/>
              <a:p>
                <a:pPr defTabSz="914126">
                  <a:spcBef>
                    <a:spcPct val="0"/>
                  </a:spcBef>
                </a:pPr>
                <a:r>
                  <a:rPr lang="de-DE" sz="1000"/>
                  <a:t>Yes</a:t>
                </a:r>
                <a:endParaRPr lang="en-US" sz="1000" err="1"/>
              </a:p>
            </p:txBody>
          </p:sp>
          <p:sp>
            <p:nvSpPr>
              <p:cNvPr id="23" name="Rechteck 36">
                <a:extLst>
                  <a:ext uri="{FF2B5EF4-FFF2-40B4-BE49-F238E27FC236}">
                    <a16:creationId xmlns:a16="http://schemas.microsoft.com/office/drawing/2014/main" id="{80CAFF2A-0B6B-4735-B4B4-A6549E29D6CF}"/>
                  </a:ext>
                </a:extLst>
              </p:cNvPr>
              <p:cNvSpPr/>
              <p:nvPr/>
            </p:nvSpPr>
            <p:spPr bwMode="gray">
              <a:xfrm>
                <a:off x="1710195" y="2747775"/>
                <a:ext cx="161925" cy="161925"/>
              </a:xfrm>
              <a:prstGeom prst="rect">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nchorCtr="0"/>
              <a:lstStyle/>
              <a:p>
                <a:pPr algn="ctr"/>
                <a:endParaRPr lang="de-DE" sz="1600" err="1">
                  <a:solidFill>
                    <a:schemeClr val="bg1"/>
                  </a:solidFill>
                </a:endParaRPr>
              </a:p>
            </p:txBody>
          </p:sp>
          <p:sp>
            <p:nvSpPr>
              <p:cNvPr id="24" name="Rechteck 37">
                <a:extLst>
                  <a:ext uri="{FF2B5EF4-FFF2-40B4-BE49-F238E27FC236}">
                    <a16:creationId xmlns:a16="http://schemas.microsoft.com/office/drawing/2014/main" id="{FEFB8FCD-FABC-4105-9B80-37F6A0ACA4AC}"/>
                  </a:ext>
                </a:extLst>
              </p:cNvPr>
              <p:cNvSpPr/>
              <p:nvPr/>
            </p:nvSpPr>
            <p:spPr>
              <a:xfrm>
                <a:off x="1923416" y="2751793"/>
                <a:ext cx="282622" cy="153888"/>
              </a:xfrm>
              <a:prstGeom prst="rect">
                <a:avLst/>
              </a:prstGeom>
            </p:spPr>
            <p:txBody>
              <a:bodyPr wrap="square" lIns="0" tIns="0" rIns="0" bIns="0" anchor="ctr" anchorCtr="0">
                <a:spAutoFit/>
              </a:bodyPr>
              <a:lstStyle/>
              <a:p>
                <a:pPr defTabSz="914126">
                  <a:spcBef>
                    <a:spcPct val="0"/>
                  </a:spcBef>
                </a:pPr>
                <a:r>
                  <a:rPr lang="de-DE" sz="1000" err="1"/>
                  <a:t>No</a:t>
                </a:r>
                <a:endParaRPr lang="en-US" sz="1000" err="1"/>
              </a:p>
            </p:txBody>
          </p:sp>
        </p:grpSp>
        <p:sp>
          <p:nvSpPr>
            <p:cNvPr id="20" name="Rechteck 38">
              <a:extLst>
                <a:ext uri="{FF2B5EF4-FFF2-40B4-BE49-F238E27FC236}">
                  <a16:creationId xmlns:a16="http://schemas.microsoft.com/office/drawing/2014/main" id="{7D31620C-460B-4999-9329-55F0F70F50F9}"/>
                </a:ext>
              </a:extLst>
            </p:cNvPr>
            <p:cNvSpPr/>
            <p:nvPr/>
          </p:nvSpPr>
          <p:spPr>
            <a:xfrm>
              <a:off x="614363" y="2601898"/>
              <a:ext cx="420044" cy="200055"/>
            </a:xfrm>
            <a:prstGeom prst="rect">
              <a:avLst/>
            </a:prstGeom>
          </p:spPr>
          <p:txBody>
            <a:bodyPr wrap="square" lIns="0" tIns="0" rIns="0">
              <a:spAutoFit/>
            </a:bodyPr>
            <a:lstStyle/>
            <a:p>
              <a:pPr defTabSz="914126">
                <a:spcBef>
                  <a:spcPct val="0"/>
                </a:spcBef>
              </a:pPr>
              <a:r>
                <a:rPr lang="de-DE" sz="1000"/>
                <a:t>C-level</a:t>
              </a:r>
              <a:endParaRPr lang="en-US" sz="1000" err="1"/>
            </a:p>
          </p:txBody>
        </p:sp>
      </p:grpSp>
      <p:sp>
        <p:nvSpPr>
          <p:cNvPr id="25" name="Rechteck 58">
            <a:extLst>
              <a:ext uri="{FF2B5EF4-FFF2-40B4-BE49-F238E27FC236}">
                <a16:creationId xmlns:a16="http://schemas.microsoft.com/office/drawing/2014/main" id="{879AD574-E626-4A0A-A33D-084512C6665D}"/>
              </a:ext>
            </a:extLst>
          </p:cNvPr>
          <p:cNvSpPr/>
          <p:nvPr/>
        </p:nvSpPr>
        <p:spPr>
          <a:xfrm>
            <a:off x="609599" y="3921025"/>
            <a:ext cx="5789613" cy="292388"/>
          </a:xfrm>
          <a:prstGeom prst="rect">
            <a:avLst/>
          </a:prstGeom>
        </p:spPr>
        <p:txBody>
          <a:bodyPr wrap="square" lIns="0" tIns="0" anchor="t">
            <a:spAutoFit/>
          </a:bodyPr>
          <a:lstStyle/>
          <a:p>
            <a:pPr defTabSz="914126">
              <a:spcBef>
                <a:spcPct val="0"/>
              </a:spcBef>
            </a:pPr>
            <a:r>
              <a:rPr lang="de-DE" sz="1600" err="1"/>
              <a:t>Businesses</a:t>
            </a:r>
            <a:r>
              <a:rPr lang="de-DE" sz="1600"/>
              <a:t> </a:t>
            </a:r>
            <a:r>
              <a:rPr lang="de-DE" sz="1600" err="1"/>
              <a:t>are</a:t>
            </a:r>
            <a:r>
              <a:rPr lang="de-DE" sz="1600"/>
              <a:t> </a:t>
            </a:r>
            <a:r>
              <a:rPr lang="de-DE" sz="1600" err="1"/>
              <a:t>planning</a:t>
            </a:r>
            <a:r>
              <a:rPr lang="de-DE" sz="1600"/>
              <a:t> </a:t>
            </a:r>
            <a:r>
              <a:rPr lang="de-DE" sz="1600" err="1"/>
              <a:t>to</a:t>
            </a:r>
            <a:r>
              <a:rPr lang="de-DE" sz="1600"/>
              <a:t> </a:t>
            </a:r>
            <a:r>
              <a:rPr lang="de-DE" sz="1600" err="1"/>
              <a:t>invest</a:t>
            </a:r>
            <a:r>
              <a:rPr lang="de-DE" sz="1600"/>
              <a:t> in </a:t>
            </a:r>
            <a:r>
              <a:rPr lang="de-DE" sz="1600" err="1"/>
              <a:t>location</a:t>
            </a:r>
            <a:r>
              <a:rPr lang="de-DE" sz="1600"/>
              <a:t> </a:t>
            </a:r>
            <a:r>
              <a:rPr lang="de-DE" sz="1600" err="1"/>
              <a:t>intelligence</a:t>
            </a:r>
          </a:p>
        </p:txBody>
      </p:sp>
      <p:grpSp>
        <p:nvGrpSpPr>
          <p:cNvPr id="26" name="Gruppieren 7">
            <a:extLst>
              <a:ext uri="{FF2B5EF4-FFF2-40B4-BE49-F238E27FC236}">
                <a16:creationId xmlns:a16="http://schemas.microsoft.com/office/drawing/2014/main" id="{89F3CDA0-3687-4EAA-9DDB-4CAE74B0A89F}"/>
              </a:ext>
            </a:extLst>
          </p:cNvPr>
          <p:cNvGrpSpPr/>
          <p:nvPr/>
        </p:nvGrpSpPr>
        <p:grpSpPr>
          <a:xfrm>
            <a:off x="541763" y="4526038"/>
            <a:ext cx="5439937" cy="1494441"/>
            <a:chOff x="541763" y="4560283"/>
            <a:chExt cx="5439937" cy="1494441"/>
          </a:xfrm>
        </p:grpSpPr>
        <p:sp>
          <p:nvSpPr>
            <p:cNvPr id="27" name="Rechteck 59">
              <a:extLst>
                <a:ext uri="{FF2B5EF4-FFF2-40B4-BE49-F238E27FC236}">
                  <a16:creationId xmlns:a16="http://schemas.microsoft.com/office/drawing/2014/main" id="{1D8B817E-84F1-417A-822C-FC4F52AA3530}"/>
                </a:ext>
              </a:extLst>
            </p:cNvPr>
            <p:cNvSpPr/>
            <p:nvPr/>
          </p:nvSpPr>
          <p:spPr bwMode="gray">
            <a:xfrm>
              <a:off x="609600" y="5358386"/>
              <a:ext cx="4445000" cy="3302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28" name="Rechteck 60">
              <a:extLst>
                <a:ext uri="{FF2B5EF4-FFF2-40B4-BE49-F238E27FC236}">
                  <a16:creationId xmlns:a16="http://schemas.microsoft.com/office/drawing/2014/main" id="{9C3B4D85-E3A8-4031-91D7-BF74528CD667}"/>
                </a:ext>
              </a:extLst>
            </p:cNvPr>
            <p:cNvSpPr/>
            <p:nvPr/>
          </p:nvSpPr>
          <p:spPr>
            <a:xfrm>
              <a:off x="541763" y="5854669"/>
              <a:ext cx="282622" cy="200055"/>
            </a:xfrm>
            <a:prstGeom prst="rect">
              <a:avLst/>
            </a:prstGeom>
          </p:spPr>
          <p:txBody>
            <a:bodyPr wrap="square" lIns="0" tIns="0" rIns="0">
              <a:spAutoFit/>
            </a:bodyPr>
            <a:lstStyle/>
            <a:p>
              <a:pPr algn="ctr" defTabSz="914126">
                <a:spcBef>
                  <a:spcPct val="0"/>
                </a:spcBef>
              </a:pPr>
              <a:r>
                <a:rPr lang="de-DE" sz="1000"/>
                <a:t>0%</a:t>
              </a:r>
              <a:endParaRPr lang="en-US" sz="1000" err="1"/>
            </a:p>
          </p:txBody>
        </p:sp>
        <p:sp>
          <p:nvSpPr>
            <p:cNvPr id="29" name="Rechteck 61">
              <a:extLst>
                <a:ext uri="{FF2B5EF4-FFF2-40B4-BE49-F238E27FC236}">
                  <a16:creationId xmlns:a16="http://schemas.microsoft.com/office/drawing/2014/main" id="{4E1507F3-BEC7-48DF-8DF8-8A85670CB12A}"/>
                </a:ext>
              </a:extLst>
            </p:cNvPr>
            <p:cNvSpPr/>
            <p:nvPr/>
          </p:nvSpPr>
          <p:spPr>
            <a:xfrm>
              <a:off x="1552915" y="5854669"/>
              <a:ext cx="282622" cy="200055"/>
            </a:xfrm>
            <a:prstGeom prst="rect">
              <a:avLst/>
            </a:prstGeom>
          </p:spPr>
          <p:txBody>
            <a:bodyPr wrap="square" lIns="0" tIns="0" rIns="0">
              <a:spAutoFit/>
            </a:bodyPr>
            <a:lstStyle/>
            <a:p>
              <a:pPr algn="ctr" defTabSz="914126">
                <a:spcBef>
                  <a:spcPct val="0"/>
                </a:spcBef>
              </a:pPr>
              <a:r>
                <a:rPr lang="de-DE" sz="1000"/>
                <a:t>20%</a:t>
              </a:r>
              <a:endParaRPr lang="en-US" sz="1000" err="1"/>
            </a:p>
          </p:txBody>
        </p:sp>
        <p:sp>
          <p:nvSpPr>
            <p:cNvPr id="30" name="Rechteck 62">
              <a:extLst>
                <a:ext uri="{FF2B5EF4-FFF2-40B4-BE49-F238E27FC236}">
                  <a16:creationId xmlns:a16="http://schemas.microsoft.com/office/drawing/2014/main" id="{AFE99E6C-D9CC-47A9-8715-525B87D839B4}"/>
                </a:ext>
              </a:extLst>
            </p:cNvPr>
            <p:cNvSpPr/>
            <p:nvPr/>
          </p:nvSpPr>
          <p:spPr>
            <a:xfrm>
              <a:off x="2564067" y="5854669"/>
              <a:ext cx="282622" cy="200055"/>
            </a:xfrm>
            <a:prstGeom prst="rect">
              <a:avLst/>
            </a:prstGeom>
          </p:spPr>
          <p:txBody>
            <a:bodyPr wrap="square" lIns="0" tIns="0" rIns="0">
              <a:spAutoFit/>
            </a:bodyPr>
            <a:lstStyle/>
            <a:p>
              <a:pPr algn="ctr" defTabSz="914126">
                <a:spcBef>
                  <a:spcPct val="0"/>
                </a:spcBef>
              </a:pPr>
              <a:r>
                <a:rPr lang="de-DE" sz="1000"/>
                <a:t>40%</a:t>
              </a:r>
              <a:endParaRPr lang="en-US" sz="1000" err="1"/>
            </a:p>
          </p:txBody>
        </p:sp>
        <p:sp>
          <p:nvSpPr>
            <p:cNvPr id="31" name="Rechteck 63">
              <a:extLst>
                <a:ext uri="{FF2B5EF4-FFF2-40B4-BE49-F238E27FC236}">
                  <a16:creationId xmlns:a16="http://schemas.microsoft.com/office/drawing/2014/main" id="{A6818CAA-97A4-4601-93C0-21D6A3AEF1C4}"/>
                </a:ext>
              </a:extLst>
            </p:cNvPr>
            <p:cNvSpPr/>
            <p:nvPr/>
          </p:nvSpPr>
          <p:spPr>
            <a:xfrm>
              <a:off x="3575219" y="5854669"/>
              <a:ext cx="282622" cy="200055"/>
            </a:xfrm>
            <a:prstGeom prst="rect">
              <a:avLst/>
            </a:prstGeom>
          </p:spPr>
          <p:txBody>
            <a:bodyPr wrap="square" lIns="0" tIns="0" rIns="0">
              <a:spAutoFit/>
            </a:bodyPr>
            <a:lstStyle/>
            <a:p>
              <a:pPr algn="ctr" defTabSz="914126">
                <a:spcBef>
                  <a:spcPct val="0"/>
                </a:spcBef>
              </a:pPr>
              <a:r>
                <a:rPr lang="de-DE" sz="1000"/>
                <a:t>60%</a:t>
              </a:r>
              <a:endParaRPr lang="en-US" sz="1000" err="1"/>
            </a:p>
          </p:txBody>
        </p:sp>
        <p:sp>
          <p:nvSpPr>
            <p:cNvPr id="32" name="Rechteck 64">
              <a:extLst>
                <a:ext uri="{FF2B5EF4-FFF2-40B4-BE49-F238E27FC236}">
                  <a16:creationId xmlns:a16="http://schemas.microsoft.com/office/drawing/2014/main" id="{50CE9B4A-1141-4EB2-B102-4C72070759EB}"/>
                </a:ext>
              </a:extLst>
            </p:cNvPr>
            <p:cNvSpPr/>
            <p:nvPr/>
          </p:nvSpPr>
          <p:spPr>
            <a:xfrm>
              <a:off x="4586371" y="5854669"/>
              <a:ext cx="282622" cy="200055"/>
            </a:xfrm>
            <a:prstGeom prst="rect">
              <a:avLst/>
            </a:prstGeom>
          </p:spPr>
          <p:txBody>
            <a:bodyPr wrap="square" lIns="0" tIns="0" rIns="0">
              <a:spAutoFit/>
            </a:bodyPr>
            <a:lstStyle/>
            <a:p>
              <a:pPr algn="ctr" defTabSz="914126">
                <a:spcBef>
                  <a:spcPct val="0"/>
                </a:spcBef>
              </a:pPr>
              <a:r>
                <a:rPr lang="de-DE" sz="1000"/>
                <a:t>80%</a:t>
              </a:r>
              <a:endParaRPr lang="en-US" sz="1000" err="1"/>
            </a:p>
          </p:txBody>
        </p:sp>
        <p:sp>
          <p:nvSpPr>
            <p:cNvPr id="33" name="Rechteck 65">
              <a:extLst>
                <a:ext uri="{FF2B5EF4-FFF2-40B4-BE49-F238E27FC236}">
                  <a16:creationId xmlns:a16="http://schemas.microsoft.com/office/drawing/2014/main" id="{F19CB823-0B3C-494A-A66F-8E9BF333EF30}"/>
                </a:ext>
              </a:extLst>
            </p:cNvPr>
            <p:cNvSpPr/>
            <p:nvPr/>
          </p:nvSpPr>
          <p:spPr>
            <a:xfrm>
              <a:off x="5597524" y="5854669"/>
              <a:ext cx="384176" cy="200055"/>
            </a:xfrm>
            <a:prstGeom prst="rect">
              <a:avLst/>
            </a:prstGeom>
          </p:spPr>
          <p:txBody>
            <a:bodyPr wrap="square" lIns="0" tIns="0" rIns="0">
              <a:spAutoFit/>
            </a:bodyPr>
            <a:lstStyle/>
            <a:p>
              <a:pPr algn="ctr" defTabSz="914126">
                <a:spcBef>
                  <a:spcPct val="0"/>
                </a:spcBef>
              </a:pPr>
              <a:r>
                <a:rPr lang="de-DE" sz="1000"/>
                <a:t>100%</a:t>
              </a:r>
              <a:endParaRPr lang="en-US" sz="1000" err="1"/>
            </a:p>
          </p:txBody>
        </p:sp>
        <p:cxnSp>
          <p:nvCxnSpPr>
            <p:cNvPr id="34" name="Gerader Verbinder 67">
              <a:extLst>
                <a:ext uri="{FF2B5EF4-FFF2-40B4-BE49-F238E27FC236}">
                  <a16:creationId xmlns:a16="http://schemas.microsoft.com/office/drawing/2014/main" id="{1E5B142C-E95D-48F5-BABA-6324243AC905}"/>
                </a:ext>
              </a:extLst>
            </p:cNvPr>
            <p:cNvCxnSpPr/>
            <p:nvPr/>
          </p:nvCxnSpPr>
          <p:spPr bwMode="gray">
            <a:xfrm>
              <a:off x="609600" y="5790186"/>
              <a:ext cx="5168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hteck 75">
              <a:extLst>
                <a:ext uri="{FF2B5EF4-FFF2-40B4-BE49-F238E27FC236}">
                  <a16:creationId xmlns:a16="http://schemas.microsoft.com/office/drawing/2014/main" id="{7D2786C2-7242-4CD6-944F-361793B3E011}"/>
                </a:ext>
              </a:extLst>
            </p:cNvPr>
            <p:cNvSpPr/>
            <p:nvPr/>
          </p:nvSpPr>
          <p:spPr>
            <a:xfrm>
              <a:off x="4354240" y="5394801"/>
              <a:ext cx="700360" cy="292388"/>
            </a:xfrm>
            <a:prstGeom prst="rect">
              <a:avLst/>
            </a:prstGeom>
          </p:spPr>
          <p:txBody>
            <a:bodyPr wrap="square" lIns="0" tIns="0" rIns="0">
              <a:spAutoFit/>
            </a:bodyPr>
            <a:lstStyle/>
            <a:p>
              <a:pPr algn="ctr" defTabSz="914126">
                <a:spcBef>
                  <a:spcPct val="0"/>
                </a:spcBef>
              </a:pPr>
              <a:r>
                <a:rPr lang="de-DE" sz="1600"/>
                <a:t>84%</a:t>
              </a:r>
              <a:endParaRPr lang="en-US" sz="1600" err="1"/>
            </a:p>
          </p:txBody>
        </p:sp>
        <p:sp>
          <p:nvSpPr>
            <p:cNvPr id="36" name="Rechteck 81">
              <a:extLst>
                <a:ext uri="{FF2B5EF4-FFF2-40B4-BE49-F238E27FC236}">
                  <a16:creationId xmlns:a16="http://schemas.microsoft.com/office/drawing/2014/main" id="{FE2A5E07-3462-41F3-812B-6D0F87E6EFC1}"/>
                </a:ext>
              </a:extLst>
            </p:cNvPr>
            <p:cNvSpPr/>
            <p:nvPr/>
          </p:nvSpPr>
          <p:spPr>
            <a:xfrm>
              <a:off x="614362" y="5169459"/>
              <a:ext cx="1519237" cy="200055"/>
            </a:xfrm>
            <a:prstGeom prst="rect">
              <a:avLst/>
            </a:prstGeom>
          </p:spPr>
          <p:txBody>
            <a:bodyPr wrap="square" lIns="0" tIns="0" rIns="0">
              <a:spAutoFit/>
            </a:bodyPr>
            <a:lstStyle/>
            <a:p>
              <a:pPr defTabSz="914126">
                <a:spcBef>
                  <a:spcPct val="0"/>
                </a:spcBef>
              </a:pPr>
              <a:r>
                <a:rPr lang="de-DE" sz="1000"/>
                <a:t>In </a:t>
              </a:r>
              <a:r>
                <a:rPr lang="de-DE" sz="1000" err="1"/>
                <a:t>the</a:t>
              </a:r>
              <a:r>
                <a:rPr lang="de-DE" sz="1000"/>
                <a:t> </a:t>
              </a:r>
              <a:r>
                <a:rPr lang="de-DE" sz="1000" err="1"/>
                <a:t>next</a:t>
              </a:r>
              <a:r>
                <a:rPr lang="de-DE" sz="1000"/>
                <a:t> 3 </a:t>
              </a:r>
              <a:r>
                <a:rPr lang="de-DE" sz="1000" err="1"/>
                <a:t>years</a:t>
              </a:r>
              <a:endParaRPr lang="en-US" sz="1000" err="1"/>
            </a:p>
          </p:txBody>
        </p:sp>
        <p:sp>
          <p:nvSpPr>
            <p:cNvPr id="37" name="Rechteck 82">
              <a:extLst>
                <a:ext uri="{FF2B5EF4-FFF2-40B4-BE49-F238E27FC236}">
                  <a16:creationId xmlns:a16="http://schemas.microsoft.com/office/drawing/2014/main" id="{209636C7-E706-4F4A-960B-2394F0BB2F5F}"/>
                </a:ext>
              </a:extLst>
            </p:cNvPr>
            <p:cNvSpPr/>
            <p:nvPr/>
          </p:nvSpPr>
          <p:spPr bwMode="gray">
            <a:xfrm>
              <a:off x="609600" y="4749210"/>
              <a:ext cx="3962717" cy="3302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38" name="Rechteck 83">
              <a:extLst>
                <a:ext uri="{FF2B5EF4-FFF2-40B4-BE49-F238E27FC236}">
                  <a16:creationId xmlns:a16="http://schemas.microsoft.com/office/drawing/2014/main" id="{C9737D71-E457-4C48-A867-600FBE526796}"/>
                </a:ext>
              </a:extLst>
            </p:cNvPr>
            <p:cNvSpPr/>
            <p:nvPr/>
          </p:nvSpPr>
          <p:spPr>
            <a:xfrm>
              <a:off x="3871957" y="4785625"/>
              <a:ext cx="700360" cy="292388"/>
            </a:xfrm>
            <a:prstGeom prst="rect">
              <a:avLst/>
            </a:prstGeom>
          </p:spPr>
          <p:txBody>
            <a:bodyPr wrap="square" lIns="0" tIns="0" rIns="0">
              <a:spAutoFit/>
            </a:bodyPr>
            <a:lstStyle/>
            <a:p>
              <a:pPr algn="ctr" defTabSz="914126">
                <a:spcBef>
                  <a:spcPct val="0"/>
                </a:spcBef>
              </a:pPr>
              <a:r>
                <a:rPr lang="de-DE" sz="1600"/>
                <a:t>78%</a:t>
              </a:r>
              <a:endParaRPr lang="en-US" sz="1600" err="1"/>
            </a:p>
          </p:txBody>
        </p:sp>
        <p:sp>
          <p:nvSpPr>
            <p:cNvPr id="39" name="Rechteck 84">
              <a:extLst>
                <a:ext uri="{FF2B5EF4-FFF2-40B4-BE49-F238E27FC236}">
                  <a16:creationId xmlns:a16="http://schemas.microsoft.com/office/drawing/2014/main" id="{0E6666D0-D038-4100-B3FB-FF3BD37E495D}"/>
                </a:ext>
              </a:extLst>
            </p:cNvPr>
            <p:cNvSpPr/>
            <p:nvPr/>
          </p:nvSpPr>
          <p:spPr>
            <a:xfrm>
              <a:off x="614362" y="4560283"/>
              <a:ext cx="1404937" cy="200055"/>
            </a:xfrm>
            <a:prstGeom prst="rect">
              <a:avLst/>
            </a:prstGeom>
          </p:spPr>
          <p:txBody>
            <a:bodyPr wrap="square" lIns="0" tIns="0" rIns="0">
              <a:spAutoFit/>
            </a:bodyPr>
            <a:lstStyle/>
            <a:p>
              <a:pPr defTabSz="914126">
                <a:spcBef>
                  <a:spcPct val="0"/>
                </a:spcBef>
              </a:pPr>
              <a:r>
                <a:rPr lang="de-DE" sz="1000"/>
                <a:t>In </a:t>
              </a:r>
              <a:r>
                <a:rPr lang="de-DE" sz="1000" err="1"/>
                <a:t>the</a:t>
              </a:r>
              <a:r>
                <a:rPr lang="de-DE" sz="1000"/>
                <a:t> </a:t>
              </a:r>
              <a:r>
                <a:rPr lang="de-DE" sz="1000" err="1"/>
                <a:t>next</a:t>
              </a:r>
              <a:r>
                <a:rPr lang="de-DE" sz="1000"/>
                <a:t> 1 </a:t>
              </a:r>
              <a:r>
                <a:rPr lang="de-DE" sz="1000" err="1"/>
                <a:t>year</a:t>
              </a:r>
              <a:endParaRPr lang="en-US" sz="1000" err="1"/>
            </a:p>
          </p:txBody>
        </p:sp>
      </p:grpSp>
      <p:sp>
        <p:nvSpPr>
          <p:cNvPr id="40" name="Rechteck 88">
            <a:extLst>
              <a:ext uri="{FF2B5EF4-FFF2-40B4-BE49-F238E27FC236}">
                <a16:creationId xmlns:a16="http://schemas.microsoft.com/office/drawing/2014/main" id="{C9BAA158-3065-4A29-BF03-B1EC65929C8E}"/>
              </a:ext>
            </a:extLst>
          </p:cNvPr>
          <p:cNvSpPr/>
          <p:nvPr/>
        </p:nvSpPr>
        <p:spPr>
          <a:xfrm>
            <a:off x="7061523" y="5819773"/>
            <a:ext cx="226737" cy="200055"/>
          </a:xfrm>
          <a:prstGeom prst="rect">
            <a:avLst/>
          </a:prstGeom>
        </p:spPr>
        <p:txBody>
          <a:bodyPr wrap="square" lIns="0" tIns="0" rIns="0">
            <a:spAutoFit/>
          </a:bodyPr>
          <a:lstStyle/>
          <a:p>
            <a:pPr algn="ctr" defTabSz="914126">
              <a:spcBef>
                <a:spcPct val="0"/>
              </a:spcBef>
            </a:pPr>
            <a:r>
              <a:rPr lang="de-DE" sz="1000"/>
              <a:t>0%</a:t>
            </a:r>
            <a:endParaRPr lang="en-US" sz="1000" err="1"/>
          </a:p>
        </p:txBody>
      </p:sp>
      <p:sp>
        <p:nvSpPr>
          <p:cNvPr id="41" name="Rechteck 89">
            <a:extLst>
              <a:ext uri="{FF2B5EF4-FFF2-40B4-BE49-F238E27FC236}">
                <a16:creationId xmlns:a16="http://schemas.microsoft.com/office/drawing/2014/main" id="{0A13EEAD-D9AD-4995-B880-67E1A0CDCE74}"/>
              </a:ext>
            </a:extLst>
          </p:cNvPr>
          <p:cNvSpPr/>
          <p:nvPr/>
        </p:nvSpPr>
        <p:spPr>
          <a:xfrm>
            <a:off x="7735758" y="5819773"/>
            <a:ext cx="391358" cy="200055"/>
          </a:xfrm>
          <a:prstGeom prst="rect">
            <a:avLst/>
          </a:prstGeom>
        </p:spPr>
        <p:txBody>
          <a:bodyPr wrap="square" lIns="0" tIns="0" rIns="0">
            <a:spAutoFit/>
          </a:bodyPr>
          <a:lstStyle/>
          <a:p>
            <a:pPr algn="ctr" defTabSz="914126">
              <a:spcBef>
                <a:spcPct val="0"/>
              </a:spcBef>
            </a:pPr>
            <a:r>
              <a:rPr lang="de-DE" sz="1000"/>
              <a:t>10%</a:t>
            </a:r>
            <a:endParaRPr lang="en-US" sz="1000" err="1"/>
          </a:p>
        </p:txBody>
      </p:sp>
      <p:sp>
        <p:nvSpPr>
          <p:cNvPr id="42" name="Rechteck 90">
            <a:extLst>
              <a:ext uri="{FF2B5EF4-FFF2-40B4-BE49-F238E27FC236}">
                <a16:creationId xmlns:a16="http://schemas.microsoft.com/office/drawing/2014/main" id="{2AE7CC54-7C0F-4A58-9EA3-1EC95440EFC7}"/>
              </a:ext>
            </a:extLst>
          </p:cNvPr>
          <p:cNvSpPr/>
          <p:nvPr/>
        </p:nvSpPr>
        <p:spPr>
          <a:xfrm>
            <a:off x="10252326" y="5819773"/>
            <a:ext cx="391358" cy="200055"/>
          </a:xfrm>
          <a:prstGeom prst="rect">
            <a:avLst/>
          </a:prstGeom>
        </p:spPr>
        <p:txBody>
          <a:bodyPr wrap="square" lIns="0" tIns="0" rIns="0">
            <a:spAutoFit/>
          </a:bodyPr>
          <a:lstStyle/>
          <a:p>
            <a:pPr algn="ctr" defTabSz="914126">
              <a:spcBef>
                <a:spcPct val="0"/>
              </a:spcBef>
            </a:pPr>
            <a:r>
              <a:rPr lang="de-DE" sz="1000"/>
              <a:t>40%</a:t>
            </a:r>
            <a:endParaRPr lang="en-US" sz="1000" err="1"/>
          </a:p>
        </p:txBody>
      </p:sp>
      <p:sp>
        <p:nvSpPr>
          <p:cNvPr id="43" name="Rechteck 93">
            <a:extLst>
              <a:ext uri="{FF2B5EF4-FFF2-40B4-BE49-F238E27FC236}">
                <a16:creationId xmlns:a16="http://schemas.microsoft.com/office/drawing/2014/main" id="{D94B8D20-DAB6-4994-B561-027D7FF5A805}"/>
              </a:ext>
            </a:extLst>
          </p:cNvPr>
          <p:cNvSpPr/>
          <p:nvPr/>
        </p:nvSpPr>
        <p:spPr>
          <a:xfrm>
            <a:off x="11091184" y="5819773"/>
            <a:ext cx="308210" cy="200055"/>
          </a:xfrm>
          <a:prstGeom prst="rect">
            <a:avLst/>
          </a:prstGeom>
        </p:spPr>
        <p:txBody>
          <a:bodyPr wrap="square" lIns="0" tIns="0" rIns="0">
            <a:spAutoFit/>
          </a:bodyPr>
          <a:lstStyle/>
          <a:p>
            <a:pPr algn="ctr" defTabSz="914126">
              <a:spcBef>
                <a:spcPct val="0"/>
              </a:spcBef>
            </a:pPr>
            <a:r>
              <a:rPr lang="de-DE" sz="1000"/>
              <a:t>50%</a:t>
            </a:r>
            <a:endParaRPr lang="en-US" sz="1000" err="1"/>
          </a:p>
        </p:txBody>
      </p:sp>
      <p:cxnSp>
        <p:nvCxnSpPr>
          <p:cNvPr id="44" name="Gerader Verbinder 95">
            <a:extLst>
              <a:ext uri="{FF2B5EF4-FFF2-40B4-BE49-F238E27FC236}">
                <a16:creationId xmlns:a16="http://schemas.microsoft.com/office/drawing/2014/main" id="{CCECFDD7-98C5-418E-8511-FA66E0907A40}"/>
              </a:ext>
            </a:extLst>
          </p:cNvPr>
          <p:cNvCxnSpPr/>
          <p:nvPr/>
        </p:nvCxnSpPr>
        <p:spPr bwMode="gray">
          <a:xfrm>
            <a:off x="7089561" y="5755290"/>
            <a:ext cx="414681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uppieren 12">
            <a:extLst>
              <a:ext uri="{FF2B5EF4-FFF2-40B4-BE49-F238E27FC236}">
                <a16:creationId xmlns:a16="http://schemas.microsoft.com/office/drawing/2014/main" id="{935965D2-A5BE-43C9-A05C-853D505E2D03}"/>
              </a:ext>
            </a:extLst>
          </p:cNvPr>
          <p:cNvGrpSpPr/>
          <p:nvPr/>
        </p:nvGrpSpPr>
        <p:grpSpPr>
          <a:xfrm>
            <a:off x="7089561" y="1957012"/>
            <a:ext cx="3445089" cy="3696678"/>
            <a:chOff x="7089561" y="1957012"/>
            <a:chExt cx="3445089" cy="3696678"/>
          </a:xfrm>
        </p:grpSpPr>
        <p:grpSp>
          <p:nvGrpSpPr>
            <p:cNvPr id="46" name="Gruppieren 125">
              <a:extLst>
                <a:ext uri="{FF2B5EF4-FFF2-40B4-BE49-F238E27FC236}">
                  <a16:creationId xmlns:a16="http://schemas.microsoft.com/office/drawing/2014/main" id="{FC659FD1-A4E5-464E-B5EA-9408AC45F2E4}"/>
                </a:ext>
              </a:extLst>
            </p:cNvPr>
            <p:cNvGrpSpPr/>
            <p:nvPr/>
          </p:nvGrpSpPr>
          <p:grpSpPr>
            <a:xfrm>
              <a:off x="7089561" y="5134563"/>
              <a:ext cx="2113970" cy="519127"/>
              <a:chOff x="6417586" y="5169459"/>
              <a:chExt cx="2635012" cy="519127"/>
            </a:xfrm>
          </p:grpSpPr>
          <p:sp>
            <p:nvSpPr>
              <p:cNvPr id="67" name="Rechteck 87">
                <a:extLst>
                  <a:ext uri="{FF2B5EF4-FFF2-40B4-BE49-F238E27FC236}">
                    <a16:creationId xmlns:a16="http://schemas.microsoft.com/office/drawing/2014/main" id="{41C96591-7755-4AA0-A228-B5A69B76B219}"/>
                  </a:ext>
                </a:extLst>
              </p:cNvPr>
              <p:cNvSpPr/>
              <p:nvPr/>
            </p:nvSpPr>
            <p:spPr bwMode="gray">
              <a:xfrm>
                <a:off x="6417586" y="5358386"/>
                <a:ext cx="2635012" cy="3302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68" name="Rechteck 102">
                <a:extLst>
                  <a:ext uri="{FF2B5EF4-FFF2-40B4-BE49-F238E27FC236}">
                    <a16:creationId xmlns:a16="http://schemas.microsoft.com/office/drawing/2014/main" id="{A8C34DE3-B4CF-4FE0-B6EF-18AB20F1B8F2}"/>
                  </a:ext>
                </a:extLst>
              </p:cNvPr>
              <p:cNvSpPr/>
              <p:nvPr/>
            </p:nvSpPr>
            <p:spPr>
              <a:xfrm>
                <a:off x="8352238" y="5394801"/>
                <a:ext cx="700360" cy="292388"/>
              </a:xfrm>
              <a:prstGeom prst="rect">
                <a:avLst/>
              </a:prstGeom>
            </p:spPr>
            <p:txBody>
              <a:bodyPr wrap="square" lIns="0" tIns="0" rIns="0">
                <a:spAutoFit/>
              </a:bodyPr>
              <a:lstStyle/>
              <a:p>
                <a:pPr algn="ctr" defTabSz="914126">
                  <a:spcBef>
                    <a:spcPct val="0"/>
                  </a:spcBef>
                </a:pPr>
                <a:r>
                  <a:rPr lang="de-DE" sz="1600"/>
                  <a:t>26%</a:t>
                </a:r>
                <a:endParaRPr lang="en-US" sz="1600" err="1"/>
              </a:p>
            </p:txBody>
          </p:sp>
          <p:sp>
            <p:nvSpPr>
              <p:cNvPr id="69" name="Rechteck 104">
                <a:extLst>
                  <a:ext uri="{FF2B5EF4-FFF2-40B4-BE49-F238E27FC236}">
                    <a16:creationId xmlns:a16="http://schemas.microsoft.com/office/drawing/2014/main" id="{880B8D25-0B50-423A-B4F1-9EC44FFD95B3}"/>
                  </a:ext>
                </a:extLst>
              </p:cNvPr>
              <p:cNvSpPr/>
              <p:nvPr/>
            </p:nvSpPr>
            <p:spPr>
              <a:xfrm>
                <a:off x="6417586" y="5169459"/>
                <a:ext cx="1519237" cy="200055"/>
              </a:xfrm>
              <a:prstGeom prst="rect">
                <a:avLst/>
              </a:prstGeom>
            </p:spPr>
            <p:txBody>
              <a:bodyPr wrap="square" lIns="0" tIns="0" rIns="0">
                <a:spAutoFit/>
              </a:bodyPr>
              <a:lstStyle/>
              <a:p>
                <a:pPr defTabSz="914126">
                  <a:spcBef>
                    <a:spcPct val="0"/>
                  </a:spcBef>
                </a:pPr>
                <a:r>
                  <a:rPr lang="de-DE" sz="1000" dirty="0"/>
                  <a:t>Detect fraud</a:t>
                </a:r>
                <a:endParaRPr lang="en-US" sz="1000" dirty="0"/>
              </a:p>
            </p:txBody>
          </p:sp>
        </p:grpSp>
        <p:grpSp>
          <p:nvGrpSpPr>
            <p:cNvPr id="47" name="Gruppieren 124">
              <a:extLst>
                <a:ext uri="{FF2B5EF4-FFF2-40B4-BE49-F238E27FC236}">
                  <a16:creationId xmlns:a16="http://schemas.microsoft.com/office/drawing/2014/main" id="{4CB35130-09EC-4E3A-A1EE-CE8825A763A5}"/>
                </a:ext>
              </a:extLst>
            </p:cNvPr>
            <p:cNvGrpSpPr/>
            <p:nvPr/>
          </p:nvGrpSpPr>
          <p:grpSpPr>
            <a:xfrm>
              <a:off x="7089561" y="4499052"/>
              <a:ext cx="2553018" cy="519127"/>
              <a:chOff x="6417585" y="4560283"/>
              <a:chExt cx="3182274" cy="519127"/>
            </a:xfrm>
          </p:grpSpPr>
          <p:sp>
            <p:nvSpPr>
              <p:cNvPr id="64" name="Rechteck 105">
                <a:extLst>
                  <a:ext uri="{FF2B5EF4-FFF2-40B4-BE49-F238E27FC236}">
                    <a16:creationId xmlns:a16="http://schemas.microsoft.com/office/drawing/2014/main" id="{EFC26C1A-D3EF-4EA9-BA8E-D4875ABD3DB1}"/>
                  </a:ext>
                </a:extLst>
              </p:cNvPr>
              <p:cNvSpPr/>
              <p:nvPr/>
            </p:nvSpPr>
            <p:spPr bwMode="gray">
              <a:xfrm>
                <a:off x="6417586" y="4749210"/>
                <a:ext cx="3182273" cy="3302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65" name="Rechteck 106">
                <a:extLst>
                  <a:ext uri="{FF2B5EF4-FFF2-40B4-BE49-F238E27FC236}">
                    <a16:creationId xmlns:a16="http://schemas.microsoft.com/office/drawing/2014/main" id="{EA40DF48-1FC9-4E35-9155-39E4BF687077}"/>
                  </a:ext>
                </a:extLst>
              </p:cNvPr>
              <p:cNvSpPr/>
              <p:nvPr/>
            </p:nvSpPr>
            <p:spPr>
              <a:xfrm>
                <a:off x="8899499" y="4785625"/>
                <a:ext cx="700360" cy="292388"/>
              </a:xfrm>
              <a:prstGeom prst="rect">
                <a:avLst/>
              </a:prstGeom>
            </p:spPr>
            <p:txBody>
              <a:bodyPr wrap="square" lIns="0" tIns="0" rIns="0">
                <a:spAutoFit/>
              </a:bodyPr>
              <a:lstStyle/>
              <a:p>
                <a:pPr algn="ctr" defTabSz="914126">
                  <a:spcBef>
                    <a:spcPct val="0"/>
                  </a:spcBef>
                </a:pPr>
                <a:r>
                  <a:rPr lang="de-DE" sz="1600" dirty="0"/>
                  <a:t>31%</a:t>
                </a:r>
                <a:endParaRPr lang="en-US" sz="1600" dirty="0"/>
              </a:p>
            </p:txBody>
          </p:sp>
          <p:sp>
            <p:nvSpPr>
              <p:cNvPr id="66" name="Rechteck 107">
                <a:extLst>
                  <a:ext uri="{FF2B5EF4-FFF2-40B4-BE49-F238E27FC236}">
                    <a16:creationId xmlns:a16="http://schemas.microsoft.com/office/drawing/2014/main" id="{2B0F5EF8-34D4-499B-BC5A-F63DC08CA7FF}"/>
                  </a:ext>
                </a:extLst>
              </p:cNvPr>
              <p:cNvSpPr/>
              <p:nvPr/>
            </p:nvSpPr>
            <p:spPr>
              <a:xfrm>
                <a:off x="6417585" y="4560283"/>
                <a:ext cx="1809694" cy="200055"/>
              </a:xfrm>
              <a:prstGeom prst="rect">
                <a:avLst/>
              </a:prstGeom>
            </p:spPr>
            <p:txBody>
              <a:bodyPr wrap="square" lIns="0" tIns="0" rIns="0">
                <a:spAutoFit/>
              </a:bodyPr>
              <a:lstStyle/>
              <a:p>
                <a:pPr defTabSz="914126">
                  <a:spcBef>
                    <a:spcPct val="0"/>
                  </a:spcBef>
                </a:pPr>
                <a:r>
                  <a:rPr lang="de-DE" sz="1000"/>
                  <a:t>Optimize supply chain</a:t>
                </a:r>
                <a:endParaRPr lang="en-US" sz="1000"/>
              </a:p>
            </p:txBody>
          </p:sp>
        </p:grpSp>
        <p:grpSp>
          <p:nvGrpSpPr>
            <p:cNvPr id="48" name="Gruppieren 123">
              <a:extLst>
                <a:ext uri="{FF2B5EF4-FFF2-40B4-BE49-F238E27FC236}">
                  <a16:creationId xmlns:a16="http://schemas.microsoft.com/office/drawing/2014/main" id="{421D1BAD-FFE1-4B65-8A19-A1AD01876971}"/>
                </a:ext>
              </a:extLst>
            </p:cNvPr>
            <p:cNvGrpSpPr/>
            <p:nvPr/>
          </p:nvGrpSpPr>
          <p:grpSpPr>
            <a:xfrm>
              <a:off x="7089562" y="3863542"/>
              <a:ext cx="2825963" cy="519127"/>
              <a:chOff x="6417586" y="3953896"/>
              <a:chExt cx="3522493" cy="519127"/>
            </a:xfrm>
          </p:grpSpPr>
          <p:sp>
            <p:nvSpPr>
              <p:cNvPr id="61" name="Rechteck 108">
                <a:extLst>
                  <a:ext uri="{FF2B5EF4-FFF2-40B4-BE49-F238E27FC236}">
                    <a16:creationId xmlns:a16="http://schemas.microsoft.com/office/drawing/2014/main" id="{BDBBEE8C-EFB3-44BA-A78D-04410F078724}"/>
                  </a:ext>
                </a:extLst>
              </p:cNvPr>
              <p:cNvSpPr/>
              <p:nvPr/>
            </p:nvSpPr>
            <p:spPr bwMode="gray">
              <a:xfrm>
                <a:off x="6417586" y="4142823"/>
                <a:ext cx="3522493" cy="3302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62" name="Rechteck 109">
                <a:extLst>
                  <a:ext uri="{FF2B5EF4-FFF2-40B4-BE49-F238E27FC236}">
                    <a16:creationId xmlns:a16="http://schemas.microsoft.com/office/drawing/2014/main" id="{549D5D0C-F364-4FA5-85EA-116EC1B09085}"/>
                  </a:ext>
                </a:extLst>
              </p:cNvPr>
              <p:cNvSpPr/>
              <p:nvPr/>
            </p:nvSpPr>
            <p:spPr>
              <a:xfrm>
                <a:off x="9239719" y="4179238"/>
                <a:ext cx="700360" cy="292388"/>
              </a:xfrm>
              <a:prstGeom prst="rect">
                <a:avLst/>
              </a:prstGeom>
            </p:spPr>
            <p:txBody>
              <a:bodyPr wrap="square" lIns="0" tIns="0" rIns="0">
                <a:spAutoFit/>
              </a:bodyPr>
              <a:lstStyle/>
              <a:p>
                <a:pPr algn="ctr" defTabSz="914126">
                  <a:spcBef>
                    <a:spcPct val="0"/>
                  </a:spcBef>
                </a:pPr>
                <a:r>
                  <a:rPr lang="de-DE" sz="1600"/>
                  <a:t>34%</a:t>
                </a:r>
                <a:endParaRPr lang="en-US" sz="1600" err="1"/>
              </a:p>
            </p:txBody>
          </p:sp>
          <p:sp>
            <p:nvSpPr>
              <p:cNvPr id="63" name="Rechteck 110">
                <a:extLst>
                  <a:ext uri="{FF2B5EF4-FFF2-40B4-BE49-F238E27FC236}">
                    <a16:creationId xmlns:a16="http://schemas.microsoft.com/office/drawing/2014/main" id="{BA34F3AF-3290-45F9-A447-2DB500A15679}"/>
                  </a:ext>
                </a:extLst>
              </p:cNvPr>
              <p:cNvSpPr/>
              <p:nvPr/>
            </p:nvSpPr>
            <p:spPr>
              <a:xfrm>
                <a:off x="6417586" y="3953896"/>
                <a:ext cx="1519237" cy="200055"/>
              </a:xfrm>
              <a:prstGeom prst="rect">
                <a:avLst/>
              </a:prstGeom>
            </p:spPr>
            <p:txBody>
              <a:bodyPr wrap="square" lIns="0" tIns="0" rIns="0">
                <a:spAutoFit/>
              </a:bodyPr>
              <a:lstStyle/>
              <a:p>
                <a:pPr defTabSz="914126">
                  <a:spcBef>
                    <a:spcPct val="0"/>
                  </a:spcBef>
                </a:pPr>
                <a:r>
                  <a:rPr lang="de-DE" sz="1000"/>
                  <a:t>Manage risks</a:t>
                </a:r>
                <a:endParaRPr lang="en-US" sz="1000"/>
              </a:p>
            </p:txBody>
          </p:sp>
        </p:grpSp>
        <p:grpSp>
          <p:nvGrpSpPr>
            <p:cNvPr id="49" name="Gruppieren 122">
              <a:extLst>
                <a:ext uri="{FF2B5EF4-FFF2-40B4-BE49-F238E27FC236}">
                  <a16:creationId xmlns:a16="http://schemas.microsoft.com/office/drawing/2014/main" id="{94A3C989-4304-486F-B22C-3D55EFAE56C9}"/>
                </a:ext>
              </a:extLst>
            </p:cNvPr>
            <p:cNvGrpSpPr/>
            <p:nvPr/>
          </p:nvGrpSpPr>
          <p:grpSpPr>
            <a:xfrm>
              <a:off x="7089561" y="3228032"/>
              <a:ext cx="2925977" cy="519127"/>
              <a:chOff x="6417585" y="3344720"/>
              <a:chExt cx="3647157" cy="519127"/>
            </a:xfrm>
          </p:grpSpPr>
          <p:sp>
            <p:nvSpPr>
              <p:cNvPr id="58" name="Rechteck 111">
                <a:extLst>
                  <a:ext uri="{FF2B5EF4-FFF2-40B4-BE49-F238E27FC236}">
                    <a16:creationId xmlns:a16="http://schemas.microsoft.com/office/drawing/2014/main" id="{69E4AD0A-20DE-4386-8AE3-025BFD97E58E}"/>
                  </a:ext>
                </a:extLst>
              </p:cNvPr>
              <p:cNvSpPr/>
              <p:nvPr/>
            </p:nvSpPr>
            <p:spPr bwMode="gray">
              <a:xfrm>
                <a:off x="6417585" y="3533647"/>
                <a:ext cx="3647157" cy="3302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9" name="Rechteck 112">
                <a:extLst>
                  <a:ext uri="{FF2B5EF4-FFF2-40B4-BE49-F238E27FC236}">
                    <a16:creationId xmlns:a16="http://schemas.microsoft.com/office/drawing/2014/main" id="{538A62F1-7656-4947-8457-A421282FF65D}"/>
                  </a:ext>
                </a:extLst>
              </p:cNvPr>
              <p:cNvSpPr/>
              <p:nvPr/>
            </p:nvSpPr>
            <p:spPr>
              <a:xfrm>
                <a:off x="9364384" y="3570062"/>
                <a:ext cx="700358" cy="292388"/>
              </a:xfrm>
              <a:prstGeom prst="rect">
                <a:avLst/>
              </a:prstGeom>
            </p:spPr>
            <p:txBody>
              <a:bodyPr wrap="square" lIns="0" tIns="0" rIns="0">
                <a:spAutoFit/>
              </a:bodyPr>
              <a:lstStyle/>
              <a:p>
                <a:pPr algn="ctr" defTabSz="914126">
                  <a:spcBef>
                    <a:spcPct val="0"/>
                  </a:spcBef>
                </a:pPr>
                <a:r>
                  <a:rPr lang="de-DE" sz="1600"/>
                  <a:t>36%</a:t>
                </a:r>
                <a:endParaRPr lang="en-US" sz="1600" err="1"/>
              </a:p>
            </p:txBody>
          </p:sp>
          <p:sp>
            <p:nvSpPr>
              <p:cNvPr id="60" name="Rechteck 113">
                <a:extLst>
                  <a:ext uri="{FF2B5EF4-FFF2-40B4-BE49-F238E27FC236}">
                    <a16:creationId xmlns:a16="http://schemas.microsoft.com/office/drawing/2014/main" id="{D3437052-8B1D-4B49-AF14-0A6D69778C59}"/>
                  </a:ext>
                </a:extLst>
              </p:cNvPr>
              <p:cNvSpPr/>
              <p:nvPr/>
            </p:nvSpPr>
            <p:spPr>
              <a:xfrm>
                <a:off x="6417585" y="3344720"/>
                <a:ext cx="2067537" cy="200055"/>
              </a:xfrm>
              <a:prstGeom prst="rect">
                <a:avLst/>
              </a:prstGeom>
            </p:spPr>
            <p:txBody>
              <a:bodyPr wrap="square" lIns="0" tIns="0" rIns="0">
                <a:spAutoFit/>
              </a:bodyPr>
              <a:lstStyle/>
              <a:p>
                <a:pPr defTabSz="914126">
                  <a:spcBef>
                    <a:spcPct val="0"/>
                  </a:spcBef>
                </a:pPr>
                <a:r>
                  <a:rPr lang="de-DE" sz="1000"/>
                  <a:t>Improve customer service</a:t>
                </a:r>
                <a:endParaRPr lang="en-US" sz="1000"/>
              </a:p>
            </p:txBody>
          </p:sp>
        </p:grpSp>
        <p:grpSp>
          <p:nvGrpSpPr>
            <p:cNvPr id="50" name="Gruppieren 121">
              <a:extLst>
                <a:ext uri="{FF2B5EF4-FFF2-40B4-BE49-F238E27FC236}">
                  <a16:creationId xmlns:a16="http://schemas.microsoft.com/office/drawing/2014/main" id="{898E12B2-2221-4471-A923-C3A4FB4FB8C8}"/>
                </a:ext>
              </a:extLst>
            </p:cNvPr>
            <p:cNvGrpSpPr/>
            <p:nvPr/>
          </p:nvGrpSpPr>
          <p:grpSpPr>
            <a:xfrm>
              <a:off x="7089561" y="2592522"/>
              <a:ext cx="3002176" cy="519127"/>
              <a:chOff x="6417585" y="2601084"/>
              <a:chExt cx="3742138" cy="519127"/>
            </a:xfrm>
          </p:grpSpPr>
          <p:sp>
            <p:nvSpPr>
              <p:cNvPr id="55" name="Rechteck 114">
                <a:extLst>
                  <a:ext uri="{FF2B5EF4-FFF2-40B4-BE49-F238E27FC236}">
                    <a16:creationId xmlns:a16="http://schemas.microsoft.com/office/drawing/2014/main" id="{9374ADE0-0B66-40C4-8AE3-6C9F92472105}"/>
                  </a:ext>
                </a:extLst>
              </p:cNvPr>
              <p:cNvSpPr/>
              <p:nvPr/>
            </p:nvSpPr>
            <p:spPr bwMode="gray">
              <a:xfrm>
                <a:off x="6417586" y="2790011"/>
                <a:ext cx="3742137" cy="3302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6" name="Rechteck 115">
                <a:extLst>
                  <a:ext uri="{FF2B5EF4-FFF2-40B4-BE49-F238E27FC236}">
                    <a16:creationId xmlns:a16="http://schemas.microsoft.com/office/drawing/2014/main" id="{66106773-5C47-41BC-8A56-DB582C520298}"/>
                  </a:ext>
                </a:extLst>
              </p:cNvPr>
              <p:cNvSpPr/>
              <p:nvPr/>
            </p:nvSpPr>
            <p:spPr>
              <a:xfrm>
                <a:off x="9459363" y="2826426"/>
                <a:ext cx="700360" cy="292388"/>
              </a:xfrm>
              <a:prstGeom prst="rect">
                <a:avLst/>
              </a:prstGeom>
            </p:spPr>
            <p:txBody>
              <a:bodyPr wrap="square" lIns="0" tIns="0" rIns="0">
                <a:spAutoFit/>
              </a:bodyPr>
              <a:lstStyle/>
              <a:p>
                <a:pPr algn="ctr" defTabSz="914126">
                  <a:spcBef>
                    <a:spcPct val="0"/>
                  </a:spcBef>
                </a:pPr>
                <a:r>
                  <a:rPr lang="de-DE" sz="1600"/>
                  <a:t>37%</a:t>
                </a:r>
                <a:endParaRPr lang="en-US" sz="1600" err="1"/>
              </a:p>
            </p:txBody>
          </p:sp>
          <p:sp>
            <p:nvSpPr>
              <p:cNvPr id="57" name="Rechteck 116">
                <a:extLst>
                  <a:ext uri="{FF2B5EF4-FFF2-40B4-BE49-F238E27FC236}">
                    <a16:creationId xmlns:a16="http://schemas.microsoft.com/office/drawing/2014/main" id="{6EC533ED-F52D-442B-98AA-E51171A8EC88}"/>
                  </a:ext>
                </a:extLst>
              </p:cNvPr>
              <p:cNvSpPr/>
              <p:nvPr/>
            </p:nvSpPr>
            <p:spPr>
              <a:xfrm>
                <a:off x="6417585" y="2601084"/>
                <a:ext cx="2169287" cy="200055"/>
              </a:xfrm>
              <a:prstGeom prst="rect">
                <a:avLst/>
              </a:prstGeom>
            </p:spPr>
            <p:txBody>
              <a:bodyPr wrap="square" lIns="0" tIns="0" rIns="0">
                <a:spAutoFit/>
              </a:bodyPr>
              <a:lstStyle/>
              <a:p>
                <a:pPr defTabSz="914126">
                  <a:spcBef>
                    <a:spcPct val="0"/>
                  </a:spcBef>
                </a:pPr>
                <a:r>
                  <a:rPr lang="de-DE" sz="1000"/>
                  <a:t>Improve marketing efforts</a:t>
                </a:r>
                <a:endParaRPr lang="en-US" sz="1000"/>
              </a:p>
            </p:txBody>
          </p:sp>
        </p:grpSp>
        <p:grpSp>
          <p:nvGrpSpPr>
            <p:cNvPr id="51" name="Gruppieren 120">
              <a:extLst>
                <a:ext uri="{FF2B5EF4-FFF2-40B4-BE49-F238E27FC236}">
                  <a16:creationId xmlns:a16="http://schemas.microsoft.com/office/drawing/2014/main" id="{08FC8BBF-BF5D-4F38-9A2D-089AE3ED9DC6}"/>
                </a:ext>
              </a:extLst>
            </p:cNvPr>
            <p:cNvGrpSpPr/>
            <p:nvPr/>
          </p:nvGrpSpPr>
          <p:grpSpPr>
            <a:xfrm>
              <a:off x="7089561" y="1957012"/>
              <a:ext cx="3445089" cy="519127"/>
              <a:chOff x="6417586" y="1991908"/>
              <a:chExt cx="4294218" cy="519127"/>
            </a:xfrm>
          </p:grpSpPr>
          <p:sp>
            <p:nvSpPr>
              <p:cNvPr id="52" name="Rechteck 117">
                <a:extLst>
                  <a:ext uri="{FF2B5EF4-FFF2-40B4-BE49-F238E27FC236}">
                    <a16:creationId xmlns:a16="http://schemas.microsoft.com/office/drawing/2014/main" id="{DA9265FD-7C05-43F2-BDCF-609CD25C9A59}"/>
                  </a:ext>
                </a:extLst>
              </p:cNvPr>
              <p:cNvSpPr/>
              <p:nvPr/>
            </p:nvSpPr>
            <p:spPr bwMode="gray">
              <a:xfrm>
                <a:off x="6417586" y="2180835"/>
                <a:ext cx="4294218" cy="330200"/>
              </a:xfrm>
              <a:prstGeom prst="rect">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solidFill>
                    <a:schemeClr val="bg1"/>
                  </a:solidFill>
                </a:endParaRPr>
              </a:p>
            </p:txBody>
          </p:sp>
          <p:sp>
            <p:nvSpPr>
              <p:cNvPr id="53" name="Rechteck 118">
                <a:extLst>
                  <a:ext uri="{FF2B5EF4-FFF2-40B4-BE49-F238E27FC236}">
                    <a16:creationId xmlns:a16="http://schemas.microsoft.com/office/drawing/2014/main" id="{97164961-3AAC-4EC0-AB96-A6FEA60A1B0E}"/>
                  </a:ext>
                </a:extLst>
              </p:cNvPr>
              <p:cNvSpPr/>
              <p:nvPr/>
            </p:nvSpPr>
            <p:spPr>
              <a:xfrm>
                <a:off x="10011444" y="2217250"/>
                <a:ext cx="700360" cy="292388"/>
              </a:xfrm>
              <a:prstGeom prst="rect">
                <a:avLst/>
              </a:prstGeom>
            </p:spPr>
            <p:txBody>
              <a:bodyPr wrap="square" lIns="0" tIns="0" rIns="0">
                <a:spAutoFit/>
              </a:bodyPr>
              <a:lstStyle/>
              <a:p>
                <a:pPr algn="ctr" defTabSz="914126">
                  <a:spcBef>
                    <a:spcPct val="0"/>
                  </a:spcBef>
                </a:pPr>
                <a:r>
                  <a:rPr lang="de-DE" sz="1600"/>
                  <a:t>41%</a:t>
                </a:r>
                <a:endParaRPr lang="en-US" sz="1600" err="1"/>
              </a:p>
            </p:txBody>
          </p:sp>
          <p:sp>
            <p:nvSpPr>
              <p:cNvPr id="54" name="Rechteck 119">
                <a:extLst>
                  <a:ext uri="{FF2B5EF4-FFF2-40B4-BE49-F238E27FC236}">
                    <a16:creationId xmlns:a16="http://schemas.microsoft.com/office/drawing/2014/main" id="{E55BA2DB-DC9A-4889-8C98-3EE5F4FDA34C}"/>
                  </a:ext>
                </a:extLst>
              </p:cNvPr>
              <p:cNvSpPr/>
              <p:nvPr/>
            </p:nvSpPr>
            <p:spPr>
              <a:xfrm>
                <a:off x="6417586" y="1991908"/>
                <a:ext cx="3101340" cy="200055"/>
              </a:xfrm>
              <a:prstGeom prst="rect">
                <a:avLst/>
              </a:prstGeom>
            </p:spPr>
            <p:txBody>
              <a:bodyPr wrap="square" lIns="0" tIns="0" rIns="0">
                <a:spAutoFit/>
              </a:bodyPr>
              <a:lstStyle/>
              <a:p>
                <a:pPr defTabSz="914126">
                  <a:spcBef>
                    <a:spcPct val="0"/>
                  </a:spcBef>
                </a:pPr>
                <a:r>
                  <a:rPr lang="de-DE" sz="1000"/>
                  <a:t>Identify new customer markets</a:t>
                </a:r>
                <a:endParaRPr lang="en-US" sz="1000"/>
              </a:p>
            </p:txBody>
          </p:sp>
        </p:grpSp>
      </p:grpSp>
      <p:sp>
        <p:nvSpPr>
          <p:cNvPr id="70" name="Rechteck 129">
            <a:extLst>
              <a:ext uri="{FF2B5EF4-FFF2-40B4-BE49-F238E27FC236}">
                <a16:creationId xmlns:a16="http://schemas.microsoft.com/office/drawing/2014/main" id="{B7A920EF-7F26-4FDF-9323-7B01DF2E56F1}"/>
              </a:ext>
            </a:extLst>
          </p:cNvPr>
          <p:cNvSpPr/>
          <p:nvPr/>
        </p:nvSpPr>
        <p:spPr>
          <a:xfrm>
            <a:off x="6989550" y="1575098"/>
            <a:ext cx="4246823" cy="264816"/>
          </a:xfrm>
          <a:prstGeom prst="rect">
            <a:avLst/>
          </a:prstGeom>
        </p:spPr>
        <p:txBody>
          <a:bodyPr wrap="square" anchor="t">
            <a:spAutoFit/>
          </a:bodyPr>
          <a:lstStyle/>
          <a:p>
            <a:pPr defTabSz="914400">
              <a:lnSpc>
                <a:spcPct val="120000"/>
              </a:lnSpc>
            </a:pPr>
            <a:r>
              <a:rPr lang="en-US" sz="1000" i="1">
                <a:solidFill>
                  <a:schemeClr val="accent5"/>
                </a:solidFill>
              </a:rPr>
              <a:t>"For which of the following does your organization use location data</a:t>
            </a:r>
            <a:r>
              <a:rPr lang="de-DE" sz="1000" i="1">
                <a:solidFill>
                  <a:schemeClr val="accent5"/>
                </a:solidFill>
              </a:rPr>
              <a:t>?"</a:t>
            </a:r>
          </a:p>
        </p:txBody>
      </p:sp>
      <p:sp>
        <p:nvSpPr>
          <p:cNvPr id="71" name="Rechteck 27">
            <a:extLst>
              <a:ext uri="{FF2B5EF4-FFF2-40B4-BE49-F238E27FC236}">
                <a16:creationId xmlns:a16="http://schemas.microsoft.com/office/drawing/2014/main" id="{1379569D-BD12-49A7-85D0-C2972B46ED99}"/>
              </a:ext>
            </a:extLst>
          </p:cNvPr>
          <p:cNvSpPr/>
          <p:nvPr/>
        </p:nvSpPr>
        <p:spPr>
          <a:xfrm>
            <a:off x="530872" y="2098403"/>
            <a:ext cx="3641077" cy="246221"/>
          </a:xfrm>
          <a:prstGeom prst="rect">
            <a:avLst/>
          </a:prstGeom>
        </p:spPr>
        <p:txBody>
          <a:bodyPr wrap="square" anchor="t">
            <a:spAutoFit/>
          </a:bodyPr>
          <a:lstStyle/>
          <a:p>
            <a:pPr defTabSz="914126">
              <a:spcBef>
                <a:spcPct val="0"/>
              </a:spcBef>
            </a:pPr>
            <a:r>
              <a:rPr lang="de-DE" sz="1000" i="1" dirty="0">
                <a:solidFill>
                  <a:schemeClr val="accent5"/>
                </a:solidFill>
              </a:rPr>
              <a:t>"Does your organization collect and/or store location data?"</a:t>
            </a:r>
          </a:p>
        </p:txBody>
      </p:sp>
      <p:sp>
        <p:nvSpPr>
          <p:cNvPr id="72" name="Rechteck 103">
            <a:extLst>
              <a:ext uri="{FF2B5EF4-FFF2-40B4-BE49-F238E27FC236}">
                <a16:creationId xmlns:a16="http://schemas.microsoft.com/office/drawing/2014/main" id="{16B3790A-BCF9-4DA0-8452-A30E8D11EBBC}"/>
              </a:ext>
            </a:extLst>
          </p:cNvPr>
          <p:cNvSpPr/>
          <p:nvPr/>
        </p:nvSpPr>
        <p:spPr>
          <a:xfrm>
            <a:off x="530873" y="4158105"/>
            <a:ext cx="3555352" cy="246221"/>
          </a:xfrm>
          <a:prstGeom prst="rect">
            <a:avLst/>
          </a:prstGeom>
        </p:spPr>
        <p:txBody>
          <a:bodyPr wrap="square" anchor="t">
            <a:spAutoFit/>
          </a:bodyPr>
          <a:lstStyle/>
          <a:p>
            <a:pPr defTabSz="914126">
              <a:spcBef>
                <a:spcPct val="0"/>
              </a:spcBef>
            </a:pPr>
            <a:r>
              <a:rPr lang="de-DE" sz="1000" i="1">
                <a:solidFill>
                  <a:schemeClr val="accent5"/>
                </a:solidFill>
              </a:rPr>
              <a:t>"</a:t>
            </a:r>
            <a:r>
              <a:rPr lang="en-US" sz="1000" i="1">
                <a:solidFill>
                  <a:schemeClr val="accent5"/>
                </a:solidFill>
              </a:rPr>
              <a:t>How likely are you to invest in location intelligence?</a:t>
            </a:r>
            <a:r>
              <a:rPr lang="de-DE" sz="1000" i="1">
                <a:solidFill>
                  <a:schemeClr val="accent5"/>
                </a:solidFill>
              </a:rPr>
              <a:t>"</a:t>
            </a:r>
            <a:endParaRPr lang="en-US" sz="1000" i="1">
              <a:solidFill>
                <a:schemeClr val="accent5"/>
              </a:solidFill>
            </a:endParaRPr>
          </a:p>
        </p:txBody>
      </p:sp>
      <p:sp>
        <p:nvSpPr>
          <p:cNvPr id="73" name="Rechteck 76">
            <a:extLst>
              <a:ext uri="{FF2B5EF4-FFF2-40B4-BE49-F238E27FC236}">
                <a16:creationId xmlns:a16="http://schemas.microsoft.com/office/drawing/2014/main" id="{C9A36885-3707-4169-8650-ED40D633E325}"/>
              </a:ext>
            </a:extLst>
          </p:cNvPr>
          <p:cNvSpPr/>
          <p:nvPr/>
        </p:nvSpPr>
        <p:spPr>
          <a:xfrm>
            <a:off x="8574614" y="5819773"/>
            <a:ext cx="391358" cy="200055"/>
          </a:xfrm>
          <a:prstGeom prst="rect">
            <a:avLst/>
          </a:prstGeom>
        </p:spPr>
        <p:txBody>
          <a:bodyPr wrap="square" lIns="0" tIns="0" rIns="0">
            <a:spAutoFit/>
          </a:bodyPr>
          <a:lstStyle/>
          <a:p>
            <a:pPr algn="ctr" defTabSz="914126">
              <a:spcBef>
                <a:spcPct val="0"/>
              </a:spcBef>
            </a:pPr>
            <a:r>
              <a:rPr lang="de-DE" sz="1000"/>
              <a:t>20%</a:t>
            </a:r>
            <a:endParaRPr lang="en-US" sz="1000" err="1"/>
          </a:p>
        </p:txBody>
      </p:sp>
      <p:sp>
        <p:nvSpPr>
          <p:cNvPr id="74" name="Rechteck 77">
            <a:extLst>
              <a:ext uri="{FF2B5EF4-FFF2-40B4-BE49-F238E27FC236}">
                <a16:creationId xmlns:a16="http://schemas.microsoft.com/office/drawing/2014/main" id="{F56CDBAC-3E0C-4567-8632-702FFDFCE62D}"/>
              </a:ext>
            </a:extLst>
          </p:cNvPr>
          <p:cNvSpPr/>
          <p:nvPr/>
        </p:nvSpPr>
        <p:spPr>
          <a:xfrm>
            <a:off x="9413470" y="5819773"/>
            <a:ext cx="391358" cy="200055"/>
          </a:xfrm>
          <a:prstGeom prst="rect">
            <a:avLst/>
          </a:prstGeom>
        </p:spPr>
        <p:txBody>
          <a:bodyPr wrap="square" lIns="0" tIns="0" rIns="0">
            <a:spAutoFit/>
          </a:bodyPr>
          <a:lstStyle/>
          <a:p>
            <a:pPr algn="ctr" defTabSz="914126">
              <a:spcBef>
                <a:spcPct val="0"/>
              </a:spcBef>
            </a:pPr>
            <a:r>
              <a:rPr lang="de-DE" sz="1000"/>
              <a:t>30%</a:t>
            </a:r>
            <a:endParaRPr lang="en-US" sz="1000" err="1"/>
          </a:p>
        </p:txBody>
      </p:sp>
    </p:spTree>
    <p:extLst>
      <p:ext uri="{BB962C8B-B14F-4D97-AF65-F5344CB8AC3E}">
        <p14:creationId xmlns:p14="http://schemas.microsoft.com/office/powerpoint/2010/main" val="408559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7BE3-CE2F-43F5-9534-571C486740AE}"/>
              </a:ext>
            </a:extLst>
          </p:cNvPr>
          <p:cNvSpPr>
            <a:spLocks noGrp="1"/>
          </p:cNvSpPr>
          <p:nvPr>
            <p:ph type="title"/>
          </p:nvPr>
        </p:nvSpPr>
        <p:spPr/>
        <p:txBody>
          <a:bodyPr/>
          <a:lstStyle/>
          <a:p>
            <a:r>
              <a:rPr lang="en-US" dirty="0"/>
              <a:t>Who can HERE help?</a:t>
            </a:r>
          </a:p>
        </p:txBody>
      </p:sp>
      <p:sp>
        <p:nvSpPr>
          <p:cNvPr id="3" name="Date Placeholder 2">
            <a:extLst>
              <a:ext uri="{FF2B5EF4-FFF2-40B4-BE49-F238E27FC236}">
                <a16:creationId xmlns:a16="http://schemas.microsoft.com/office/drawing/2014/main" id="{0BD4EA8B-7009-435F-9579-271F37F19077}"/>
              </a:ext>
            </a:extLst>
          </p:cNvPr>
          <p:cNvSpPr>
            <a:spLocks noGrp="1"/>
          </p:cNvSpPr>
          <p:nvPr>
            <p:ph type="dt" sz="half" idx="10"/>
          </p:nvPr>
        </p:nvSpPr>
        <p:spPr/>
        <p:txBody>
          <a:bodyPr/>
          <a:lstStyle/>
          <a:p>
            <a:fld id="{98A02601-D1DC-4264-A9B7-BE7BDBD067E1}" type="datetime1">
              <a:rPr lang="en-US" smtClean="0"/>
              <a:t>09-Aug-19</a:t>
            </a:fld>
            <a:endParaRPr lang="en-US"/>
          </a:p>
        </p:txBody>
      </p:sp>
      <p:sp>
        <p:nvSpPr>
          <p:cNvPr id="4" name="Footer Placeholder 3">
            <a:extLst>
              <a:ext uri="{FF2B5EF4-FFF2-40B4-BE49-F238E27FC236}">
                <a16:creationId xmlns:a16="http://schemas.microsoft.com/office/drawing/2014/main" id="{664BFACD-4E94-4560-80C2-6C8A88189A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72FE7B-0F68-4117-BC8A-D0E20CC1A01C}"/>
              </a:ext>
            </a:extLst>
          </p:cNvPr>
          <p:cNvSpPr>
            <a:spLocks noGrp="1"/>
          </p:cNvSpPr>
          <p:nvPr>
            <p:ph type="sldNum" sz="quarter" idx="12"/>
          </p:nvPr>
        </p:nvSpPr>
        <p:spPr/>
        <p:txBody>
          <a:bodyPr/>
          <a:lstStyle/>
          <a:p>
            <a:fld id="{192036CF-16FB-45A1-BE76-402E678A6FB6}" type="slidenum">
              <a:rPr lang="en-US" smtClean="0"/>
              <a:t>9</a:t>
            </a:fld>
            <a:endParaRPr lang="en-US"/>
          </a:p>
        </p:txBody>
      </p:sp>
      <p:sp>
        <p:nvSpPr>
          <p:cNvPr id="207" name="Oval 77">
            <a:extLst>
              <a:ext uri="{FF2B5EF4-FFF2-40B4-BE49-F238E27FC236}">
                <a16:creationId xmlns:a16="http://schemas.microsoft.com/office/drawing/2014/main" id="{C1063520-A187-49E9-A4B0-9C4CDA916DAC}"/>
              </a:ext>
            </a:extLst>
          </p:cNvPr>
          <p:cNvSpPr/>
          <p:nvPr/>
        </p:nvSpPr>
        <p:spPr bwMode="gray">
          <a:xfrm>
            <a:off x="3717674" y="947609"/>
            <a:ext cx="1304744"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08" name="Oval 184">
            <a:extLst>
              <a:ext uri="{FF2B5EF4-FFF2-40B4-BE49-F238E27FC236}">
                <a16:creationId xmlns:a16="http://schemas.microsoft.com/office/drawing/2014/main" id="{DFD48674-5CF6-49CB-B4F3-3BD510019881}"/>
              </a:ext>
            </a:extLst>
          </p:cNvPr>
          <p:cNvSpPr/>
          <p:nvPr/>
        </p:nvSpPr>
        <p:spPr bwMode="gray">
          <a:xfrm>
            <a:off x="5442039" y="608916"/>
            <a:ext cx="1304745"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209" name="Group 210">
            <a:extLst>
              <a:ext uri="{FF2B5EF4-FFF2-40B4-BE49-F238E27FC236}">
                <a16:creationId xmlns:a16="http://schemas.microsoft.com/office/drawing/2014/main" id="{AA07127E-66D2-408C-B987-5ADA9F4046F4}"/>
              </a:ext>
            </a:extLst>
          </p:cNvPr>
          <p:cNvGrpSpPr/>
          <p:nvPr/>
        </p:nvGrpSpPr>
        <p:grpSpPr>
          <a:xfrm>
            <a:off x="4837087" y="1210061"/>
            <a:ext cx="263121" cy="263121"/>
            <a:chOff x="7088616" y="1210061"/>
            <a:chExt cx="263121" cy="263121"/>
          </a:xfrm>
          <a:solidFill>
            <a:schemeClr val="accent6">
              <a:alpha val="38000"/>
            </a:schemeClr>
          </a:solidFill>
        </p:grpSpPr>
        <p:sp>
          <p:nvSpPr>
            <p:cNvPr id="210" name="Oval 211">
              <a:extLst>
                <a:ext uri="{FF2B5EF4-FFF2-40B4-BE49-F238E27FC236}">
                  <a16:creationId xmlns:a16="http://schemas.microsoft.com/office/drawing/2014/main" id="{FFCE3EF2-AA46-4EC7-A611-7DE9238C62F4}"/>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11" name="Oval 212">
              <a:extLst>
                <a:ext uri="{FF2B5EF4-FFF2-40B4-BE49-F238E27FC236}">
                  <a16:creationId xmlns:a16="http://schemas.microsoft.com/office/drawing/2014/main" id="{580D1270-8E8A-4CBB-B153-77EFDC9D7B82}"/>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12" name="Oval 213">
              <a:extLst>
                <a:ext uri="{FF2B5EF4-FFF2-40B4-BE49-F238E27FC236}">
                  <a16:creationId xmlns:a16="http://schemas.microsoft.com/office/drawing/2014/main" id="{2872AE30-73A4-48C3-9DF3-E96490533514}"/>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213" name="Group 222">
            <a:extLst>
              <a:ext uri="{FF2B5EF4-FFF2-40B4-BE49-F238E27FC236}">
                <a16:creationId xmlns:a16="http://schemas.microsoft.com/office/drawing/2014/main" id="{9084F318-32AE-441D-B3DC-7ADBA8174FA7}"/>
              </a:ext>
            </a:extLst>
          </p:cNvPr>
          <p:cNvGrpSpPr/>
          <p:nvPr/>
        </p:nvGrpSpPr>
        <p:grpSpPr>
          <a:xfrm>
            <a:off x="6561455" y="871370"/>
            <a:ext cx="263121" cy="263121"/>
            <a:chOff x="7088616" y="1210061"/>
            <a:chExt cx="263121" cy="263121"/>
          </a:xfrm>
          <a:solidFill>
            <a:schemeClr val="accent6">
              <a:alpha val="38000"/>
            </a:schemeClr>
          </a:solidFill>
        </p:grpSpPr>
        <p:sp>
          <p:nvSpPr>
            <p:cNvPr id="214" name="Oval 223">
              <a:extLst>
                <a:ext uri="{FF2B5EF4-FFF2-40B4-BE49-F238E27FC236}">
                  <a16:creationId xmlns:a16="http://schemas.microsoft.com/office/drawing/2014/main" id="{79A57EAE-8EE6-4B5D-AF2C-32561FCC3F59}"/>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15" name="Oval 224">
              <a:extLst>
                <a:ext uri="{FF2B5EF4-FFF2-40B4-BE49-F238E27FC236}">
                  <a16:creationId xmlns:a16="http://schemas.microsoft.com/office/drawing/2014/main" id="{23BFF40D-842E-4E4B-81CF-6B93CE6E89D4}"/>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16" name="Oval 225">
              <a:extLst>
                <a:ext uri="{FF2B5EF4-FFF2-40B4-BE49-F238E27FC236}">
                  <a16:creationId xmlns:a16="http://schemas.microsoft.com/office/drawing/2014/main" id="{AE4C8A4D-C919-4703-8867-6B25C2CFB871}"/>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sp>
        <p:nvSpPr>
          <p:cNvPr id="217" name="datastream">
            <a:extLst>
              <a:ext uri="{FF2B5EF4-FFF2-40B4-BE49-F238E27FC236}">
                <a16:creationId xmlns:a16="http://schemas.microsoft.com/office/drawing/2014/main" id="{B60055E8-524B-4CFE-80CB-C0D55929C8F3}"/>
              </a:ext>
            </a:extLst>
          </p:cNvPr>
          <p:cNvSpPr/>
          <p:nvPr/>
        </p:nvSpPr>
        <p:spPr bwMode="gray">
          <a:xfrm>
            <a:off x="4835836" y="1530171"/>
            <a:ext cx="2201722" cy="2877450"/>
          </a:xfrm>
          <a:custGeom>
            <a:avLst/>
            <a:gdLst>
              <a:gd name="connsiteX0" fmla="*/ 0 w 2702560"/>
              <a:gd name="connsiteY0" fmla="*/ 2955013 h 2955013"/>
              <a:gd name="connsiteX1" fmla="*/ 155787 w 2702560"/>
              <a:gd name="connsiteY1" fmla="*/ 2799226 h 2955013"/>
              <a:gd name="connsiteX2" fmla="*/ 413174 w 2702560"/>
              <a:gd name="connsiteY2" fmla="*/ 2731493 h 2955013"/>
              <a:gd name="connsiteX3" fmla="*/ 508000 w 2702560"/>
              <a:gd name="connsiteY3" fmla="*/ 2568933 h 2955013"/>
              <a:gd name="connsiteX4" fmla="*/ 697654 w 2702560"/>
              <a:gd name="connsiteY4" fmla="*/ 2528293 h 2955013"/>
              <a:gd name="connsiteX5" fmla="*/ 582507 w 2702560"/>
              <a:gd name="connsiteY5" fmla="*/ 2027066 h 2955013"/>
              <a:gd name="connsiteX6" fmla="*/ 1151467 w 2702560"/>
              <a:gd name="connsiteY6" fmla="*/ 868826 h 2955013"/>
              <a:gd name="connsiteX7" fmla="*/ 1801707 w 2702560"/>
              <a:gd name="connsiteY7" fmla="*/ 658853 h 2955013"/>
              <a:gd name="connsiteX8" fmla="*/ 1957494 w 2702560"/>
              <a:gd name="connsiteY8" fmla="*/ 482746 h 2955013"/>
              <a:gd name="connsiteX9" fmla="*/ 2262294 w 2702560"/>
              <a:gd name="connsiteY9" fmla="*/ 415013 h 2955013"/>
              <a:gd name="connsiteX10" fmla="*/ 2594187 w 2702560"/>
              <a:gd name="connsiteY10" fmla="*/ 62800 h 2955013"/>
              <a:gd name="connsiteX11" fmla="*/ 2702560 w 2702560"/>
              <a:gd name="connsiteY11" fmla="*/ 1840 h 2955013"/>
              <a:gd name="connsiteX0" fmla="*/ 0 w 2702560"/>
              <a:gd name="connsiteY0" fmla="*/ 2955013 h 2955013"/>
              <a:gd name="connsiteX1" fmla="*/ 155787 w 2702560"/>
              <a:gd name="connsiteY1" fmla="*/ 2799226 h 2955013"/>
              <a:gd name="connsiteX2" fmla="*/ 413174 w 2702560"/>
              <a:gd name="connsiteY2" fmla="*/ 2731493 h 2955013"/>
              <a:gd name="connsiteX3" fmla="*/ 508000 w 2702560"/>
              <a:gd name="connsiteY3" fmla="*/ 2568933 h 2955013"/>
              <a:gd name="connsiteX4" fmla="*/ 697654 w 2702560"/>
              <a:gd name="connsiteY4" fmla="*/ 2528293 h 2955013"/>
              <a:gd name="connsiteX5" fmla="*/ 582507 w 2702560"/>
              <a:gd name="connsiteY5" fmla="*/ 2027066 h 2955013"/>
              <a:gd name="connsiteX6" fmla="*/ 1730771 w 2702560"/>
              <a:gd name="connsiteY6" fmla="*/ 1795081 h 2955013"/>
              <a:gd name="connsiteX7" fmla="*/ 1801707 w 2702560"/>
              <a:gd name="connsiteY7" fmla="*/ 658853 h 2955013"/>
              <a:gd name="connsiteX8" fmla="*/ 1957494 w 2702560"/>
              <a:gd name="connsiteY8" fmla="*/ 482746 h 2955013"/>
              <a:gd name="connsiteX9" fmla="*/ 2262294 w 2702560"/>
              <a:gd name="connsiteY9" fmla="*/ 415013 h 2955013"/>
              <a:gd name="connsiteX10" fmla="*/ 2594187 w 2702560"/>
              <a:gd name="connsiteY10" fmla="*/ 62800 h 2955013"/>
              <a:gd name="connsiteX11" fmla="*/ 2702560 w 2702560"/>
              <a:gd name="connsiteY11" fmla="*/ 1840 h 2955013"/>
              <a:gd name="connsiteX0" fmla="*/ 0 w 2702560"/>
              <a:gd name="connsiteY0" fmla="*/ 2955013 h 2955013"/>
              <a:gd name="connsiteX1" fmla="*/ 155787 w 2702560"/>
              <a:gd name="connsiteY1" fmla="*/ 2799226 h 2955013"/>
              <a:gd name="connsiteX2" fmla="*/ 413174 w 2702560"/>
              <a:gd name="connsiteY2" fmla="*/ 2731493 h 2955013"/>
              <a:gd name="connsiteX3" fmla="*/ 508000 w 2702560"/>
              <a:gd name="connsiteY3" fmla="*/ 2568933 h 2955013"/>
              <a:gd name="connsiteX4" fmla="*/ 697654 w 2702560"/>
              <a:gd name="connsiteY4" fmla="*/ 2528293 h 2955013"/>
              <a:gd name="connsiteX5" fmla="*/ 582507 w 2702560"/>
              <a:gd name="connsiteY5" fmla="*/ 2027066 h 2955013"/>
              <a:gd name="connsiteX6" fmla="*/ 1730771 w 2702560"/>
              <a:gd name="connsiteY6" fmla="*/ 1795081 h 2955013"/>
              <a:gd name="connsiteX7" fmla="*/ 1801707 w 2702560"/>
              <a:gd name="connsiteY7" fmla="*/ 658853 h 2955013"/>
              <a:gd name="connsiteX8" fmla="*/ 2124848 w 2702560"/>
              <a:gd name="connsiteY8" fmla="*/ 590450 h 2955013"/>
              <a:gd name="connsiteX9" fmla="*/ 2262294 w 2702560"/>
              <a:gd name="connsiteY9" fmla="*/ 415013 h 2955013"/>
              <a:gd name="connsiteX10" fmla="*/ 2594187 w 2702560"/>
              <a:gd name="connsiteY10" fmla="*/ 62800 h 2955013"/>
              <a:gd name="connsiteX11" fmla="*/ 2702560 w 2702560"/>
              <a:gd name="connsiteY11" fmla="*/ 1840 h 2955013"/>
              <a:gd name="connsiteX0" fmla="*/ 0 w 2702560"/>
              <a:gd name="connsiteY0" fmla="*/ 2955013 h 2955013"/>
              <a:gd name="connsiteX1" fmla="*/ 155787 w 2702560"/>
              <a:gd name="connsiteY1" fmla="*/ 2799226 h 2955013"/>
              <a:gd name="connsiteX2" fmla="*/ 413174 w 2702560"/>
              <a:gd name="connsiteY2" fmla="*/ 2731493 h 2955013"/>
              <a:gd name="connsiteX3" fmla="*/ 508000 w 2702560"/>
              <a:gd name="connsiteY3" fmla="*/ 2568933 h 2955013"/>
              <a:gd name="connsiteX4" fmla="*/ 697654 w 2702560"/>
              <a:gd name="connsiteY4" fmla="*/ 2528293 h 2955013"/>
              <a:gd name="connsiteX5" fmla="*/ 582507 w 2702560"/>
              <a:gd name="connsiteY5" fmla="*/ 2027066 h 2955013"/>
              <a:gd name="connsiteX6" fmla="*/ 1730771 w 2702560"/>
              <a:gd name="connsiteY6" fmla="*/ 1795081 h 2955013"/>
              <a:gd name="connsiteX7" fmla="*/ 1969061 w 2702560"/>
              <a:gd name="connsiteY7" fmla="*/ 971195 h 2955013"/>
              <a:gd name="connsiteX8" fmla="*/ 2124848 w 2702560"/>
              <a:gd name="connsiteY8" fmla="*/ 590450 h 2955013"/>
              <a:gd name="connsiteX9" fmla="*/ 2262294 w 2702560"/>
              <a:gd name="connsiteY9" fmla="*/ 415013 h 2955013"/>
              <a:gd name="connsiteX10" fmla="*/ 2594187 w 2702560"/>
              <a:gd name="connsiteY10" fmla="*/ 62800 h 2955013"/>
              <a:gd name="connsiteX11" fmla="*/ 2702560 w 2702560"/>
              <a:gd name="connsiteY11" fmla="*/ 1840 h 2955013"/>
              <a:gd name="connsiteX0" fmla="*/ 0 w 2702560"/>
              <a:gd name="connsiteY0" fmla="*/ 2955013 h 2955013"/>
              <a:gd name="connsiteX1" fmla="*/ 155787 w 2702560"/>
              <a:gd name="connsiteY1" fmla="*/ 2799226 h 2955013"/>
              <a:gd name="connsiteX2" fmla="*/ 413174 w 2702560"/>
              <a:gd name="connsiteY2" fmla="*/ 2731493 h 2955013"/>
              <a:gd name="connsiteX3" fmla="*/ 508000 w 2702560"/>
              <a:gd name="connsiteY3" fmla="*/ 2568933 h 2955013"/>
              <a:gd name="connsiteX4" fmla="*/ 697654 w 2702560"/>
              <a:gd name="connsiteY4" fmla="*/ 2528293 h 2955013"/>
              <a:gd name="connsiteX5" fmla="*/ 1316291 w 2702560"/>
              <a:gd name="connsiteY5" fmla="*/ 2091689 h 2955013"/>
              <a:gd name="connsiteX6" fmla="*/ 1730771 w 2702560"/>
              <a:gd name="connsiteY6" fmla="*/ 1795081 h 2955013"/>
              <a:gd name="connsiteX7" fmla="*/ 1969061 w 2702560"/>
              <a:gd name="connsiteY7" fmla="*/ 971195 h 2955013"/>
              <a:gd name="connsiteX8" fmla="*/ 2124848 w 2702560"/>
              <a:gd name="connsiteY8" fmla="*/ 590450 h 2955013"/>
              <a:gd name="connsiteX9" fmla="*/ 2262294 w 2702560"/>
              <a:gd name="connsiteY9" fmla="*/ 415013 h 2955013"/>
              <a:gd name="connsiteX10" fmla="*/ 2594187 w 2702560"/>
              <a:gd name="connsiteY10" fmla="*/ 62800 h 2955013"/>
              <a:gd name="connsiteX11" fmla="*/ 2702560 w 2702560"/>
              <a:gd name="connsiteY11" fmla="*/ 1840 h 29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2560" h="2955013">
                <a:moveTo>
                  <a:pt x="0" y="2955013"/>
                </a:moveTo>
                <a:cubicBezTo>
                  <a:pt x="43462" y="2895746"/>
                  <a:pt x="86925" y="2836479"/>
                  <a:pt x="155787" y="2799226"/>
                </a:cubicBezTo>
                <a:cubicBezTo>
                  <a:pt x="224649" y="2761973"/>
                  <a:pt x="354472" y="2769875"/>
                  <a:pt x="413174" y="2731493"/>
                </a:cubicBezTo>
                <a:cubicBezTo>
                  <a:pt x="471876" y="2693111"/>
                  <a:pt x="460587" y="2602800"/>
                  <a:pt x="508000" y="2568933"/>
                </a:cubicBezTo>
                <a:cubicBezTo>
                  <a:pt x="555413" y="2535066"/>
                  <a:pt x="562939" y="2607834"/>
                  <a:pt x="697654" y="2528293"/>
                </a:cubicBezTo>
                <a:cubicBezTo>
                  <a:pt x="832369" y="2448752"/>
                  <a:pt x="1144105" y="2213891"/>
                  <a:pt x="1316291" y="2091689"/>
                </a:cubicBezTo>
                <a:cubicBezTo>
                  <a:pt x="1488477" y="1969487"/>
                  <a:pt x="1621976" y="1981830"/>
                  <a:pt x="1730771" y="1795081"/>
                </a:cubicBezTo>
                <a:cubicBezTo>
                  <a:pt x="1839566" y="1608332"/>
                  <a:pt x="1903382" y="1171967"/>
                  <a:pt x="1969061" y="971195"/>
                </a:cubicBezTo>
                <a:cubicBezTo>
                  <a:pt x="2034741" y="770423"/>
                  <a:pt x="2075976" y="683147"/>
                  <a:pt x="2124848" y="590450"/>
                </a:cubicBezTo>
                <a:cubicBezTo>
                  <a:pt x="2173720" y="497753"/>
                  <a:pt x="2184071" y="502955"/>
                  <a:pt x="2262294" y="415013"/>
                </a:cubicBezTo>
                <a:cubicBezTo>
                  <a:pt x="2340517" y="327071"/>
                  <a:pt x="2520809" y="131662"/>
                  <a:pt x="2594187" y="62800"/>
                </a:cubicBezTo>
                <a:cubicBezTo>
                  <a:pt x="2667565" y="-6062"/>
                  <a:pt x="2685062" y="-2111"/>
                  <a:pt x="2702560" y="1840"/>
                </a:cubicBezTo>
              </a:path>
            </a:pathLst>
          </a:custGeom>
          <a:noFill/>
          <a:ln w="9525" cap="flat" cmpd="sng" algn="ctr">
            <a:solidFill>
              <a:schemeClr val="accent6">
                <a:alpha val="70000"/>
              </a:schemeClr>
            </a:solidFill>
            <a:prstDash val="dash"/>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218" name="datastream">
            <a:extLst>
              <a:ext uri="{FF2B5EF4-FFF2-40B4-BE49-F238E27FC236}">
                <a16:creationId xmlns:a16="http://schemas.microsoft.com/office/drawing/2014/main" id="{7015B349-2587-45BB-B103-787589A820A5}"/>
              </a:ext>
            </a:extLst>
          </p:cNvPr>
          <p:cNvSpPr/>
          <p:nvPr/>
        </p:nvSpPr>
        <p:spPr bwMode="gray">
          <a:xfrm>
            <a:off x="4319460" y="1637371"/>
            <a:ext cx="3719640" cy="4067100"/>
          </a:xfrm>
          <a:custGeom>
            <a:avLst/>
            <a:gdLst>
              <a:gd name="connsiteX0" fmla="*/ 0 w 2702560"/>
              <a:gd name="connsiteY0" fmla="*/ 2955013 h 2955013"/>
              <a:gd name="connsiteX1" fmla="*/ 155787 w 2702560"/>
              <a:gd name="connsiteY1" fmla="*/ 2799226 h 2955013"/>
              <a:gd name="connsiteX2" fmla="*/ 413174 w 2702560"/>
              <a:gd name="connsiteY2" fmla="*/ 2731493 h 2955013"/>
              <a:gd name="connsiteX3" fmla="*/ 508000 w 2702560"/>
              <a:gd name="connsiteY3" fmla="*/ 2568933 h 2955013"/>
              <a:gd name="connsiteX4" fmla="*/ 697654 w 2702560"/>
              <a:gd name="connsiteY4" fmla="*/ 2528293 h 2955013"/>
              <a:gd name="connsiteX5" fmla="*/ 582507 w 2702560"/>
              <a:gd name="connsiteY5" fmla="*/ 2027066 h 2955013"/>
              <a:gd name="connsiteX6" fmla="*/ 1151467 w 2702560"/>
              <a:gd name="connsiteY6" fmla="*/ 868826 h 2955013"/>
              <a:gd name="connsiteX7" fmla="*/ 1801707 w 2702560"/>
              <a:gd name="connsiteY7" fmla="*/ 658853 h 2955013"/>
              <a:gd name="connsiteX8" fmla="*/ 1957494 w 2702560"/>
              <a:gd name="connsiteY8" fmla="*/ 482746 h 2955013"/>
              <a:gd name="connsiteX9" fmla="*/ 2262294 w 2702560"/>
              <a:gd name="connsiteY9" fmla="*/ 415013 h 2955013"/>
              <a:gd name="connsiteX10" fmla="*/ 2594187 w 2702560"/>
              <a:gd name="connsiteY10" fmla="*/ 62800 h 2955013"/>
              <a:gd name="connsiteX11" fmla="*/ 2702560 w 2702560"/>
              <a:gd name="connsiteY11" fmla="*/ 1840 h 29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2560" h="2955013">
                <a:moveTo>
                  <a:pt x="0" y="2955013"/>
                </a:moveTo>
                <a:cubicBezTo>
                  <a:pt x="43462" y="2895746"/>
                  <a:pt x="86925" y="2836479"/>
                  <a:pt x="155787" y="2799226"/>
                </a:cubicBezTo>
                <a:cubicBezTo>
                  <a:pt x="224649" y="2761973"/>
                  <a:pt x="354472" y="2769875"/>
                  <a:pt x="413174" y="2731493"/>
                </a:cubicBezTo>
                <a:cubicBezTo>
                  <a:pt x="471876" y="2693111"/>
                  <a:pt x="460587" y="2602800"/>
                  <a:pt x="508000" y="2568933"/>
                </a:cubicBezTo>
                <a:cubicBezTo>
                  <a:pt x="555413" y="2535066"/>
                  <a:pt x="685236" y="2618604"/>
                  <a:pt x="697654" y="2528293"/>
                </a:cubicBezTo>
                <a:cubicBezTo>
                  <a:pt x="710072" y="2437982"/>
                  <a:pt x="506872" y="2303644"/>
                  <a:pt x="582507" y="2027066"/>
                </a:cubicBezTo>
                <a:cubicBezTo>
                  <a:pt x="658143" y="1750488"/>
                  <a:pt x="948267" y="1096861"/>
                  <a:pt x="1151467" y="868826"/>
                </a:cubicBezTo>
                <a:cubicBezTo>
                  <a:pt x="1354667" y="640791"/>
                  <a:pt x="1667369" y="723200"/>
                  <a:pt x="1801707" y="658853"/>
                </a:cubicBezTo>
                <a:cubicBezTo>
                  <a:pt x="1936045" y="594506"/>
                  <a:pt x="1880730" y="523386"/>
                  <a:pt x="1957494" y="482746"/>
                </a:cubicBezTo>
                <a:cubicBezTo>
                  <a:pt x="2034258" y="442106"/>
                  <a:pt x="2156179" y="485004"/>
                  <a:pt x="2262294" y="415013"/>
                </a:cubicBezTo>
                <a:cubicBezTo>
                  <a:pt x="2368410" y="345022"/>
                  <a:pt x="2520809" y="131662"/>
                  <a:pt x="2594187" y="62800"/>
                </a:cubicBezTo>
                <a:cubicBezTo>
                  <a:pt x="2667565" y="-6062"/>
                  <a:pt x="2685062" y="-2111"/>
                  <a:pt x="2702560" y="1840"/>
                </a:cubicBezTo>
              </a:path>
            </a:pathLst>
          </a:custGeom>
          <a:noFill/>
          <a:ln w="9525" cap="flat" cmpd="sng" algn="ctr">
            <a:solidFill>
              <a:srgbClr val="00AFAA">
                <a:alpha val="70000"/>
              </a:srgbClr>
            </a:solidFill>
            <a:prstDash val="dash"/>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219" name="datastream">
            <a:extLst>
              <a:ext uri="{FF2B5EF4-FFF2-40B4-BE49-F238E27FC236}">
                <a16:creationId xmlns:a16="http://schemas.microsoft.com/office/drawing/2014/main" id="{28AE1C4A-0AEE-4FA1-B277-4C62506896DE}"/>
              </a:ext>
            </a:extLst>
          </p:cNvPr>
          <p:cNvSpPr/>
          <p:nvPr/>
        </p:nvSpPr>
        <p:spPr bwMode="gray">
          <a:xfrm>
            <a:off x="5746413" y="2736474"/>
            <a:ext cx="2835158" cy="2734153"/>
          </a:xfrm>
          <a:custGeom>
            <a:avLst/>
            <a:gdLst>
              <a:gd name="connsiteX0" fmla="*/ 830633 w 2059926"/>
              <a:gd name="connsiteY0" fmla="*/ 1352851 h 1352851"/>
              <a:gd name="connsiteX1" fmla="*/ 673187 w 2059926"/>
              <a:gd name="connsiteY1" fmla="*/ 1153016 h 1352851"/>
              <a:gd name="connsiteX2" fmla="*/ 406739 w 2059926"/>
              <a:gd name="connsiteY2" fmla="*/ 1080348 h 1352851"/>
              <a:gd name="connsiteX3" fmla="*/ 273515 w 2059926"/>
              <a:gd name="connsiteY3" fmla="*/ 904735 h 1352851"/>
              <a:gd name="connsiteX4" fmla="*/ 103957 w 2059926"/>
              <a:gd name="connsiteY4" fmla="*/ 868401 h 1352851"/>
              <a:gd name="connsiteX5" fmla="*/ 1012 w 2059926"/>
              <a:gd name="connsiteY5" fmla="*/ 553508 h 1352851"/>
              <a:gd name="connsiteX6" fmla="*/ 164514 w 2059926"/>
              <a:gd name="connsiteY6" fmla="*/ 329450 h 1352851"/>
              <a:gd name="connsiteX7" fmla="*/ 291682 w 2059926"/>
              <a:gd name="connsiteY7" fmla="*/ 75114 h 1352851"/>
              <a:gd name="connsiteX8" fmla="*/ 636853 w 2059926"/>
              <a:gd name="connsiteY8" fmla="*/ 105392 h 1352851"/>
              <a:gd name="connsiteX9" fmla="*/ 1042580 w 2059926"/>
              <a:gd name="connsiteY9" fmla="*/ 2446 h 1352851"/>
              <a:gd name="connsiteX10" fmla="*/ 1296916 w 2059926"/>
              <a:gd name="connsiteY10" fmla="*/ 226504 h 1352851"/>
              <a:gd name="connsiteX11" fmla="*/ 1502808 w 2059926"/>
              <a:gd name="connsiteY11" fmla="*/ 262838 h 1352851"/>
              <a:gd name="connsiteX12" fmla="*/ 1684477 w 2059926"/>
              <a:gd name="connsiteY12" fmla="*/ 517175 h 1352851"/>
              <a:gd name="connsiteX13" fmla="*/ 2059926 w 2059926"/>
              <a:gd name="connsiteY13" fmla="*/ 499008 h 135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926" h="1352851">
                <a:moveTo>
                  <a:pt x="830633" y="1352851"/>
                </a:moveTo>
                <a:cubicBezTo>
                  <a:pt x="787234" y="1275642"/>
                  <a:pt x="743836" y="1198433"/>
                  <a:pt x="673187" y="1153016"/>
                </a:cubicBezTo>
                <a:cubicBezTo>
                  <a:pt x="602538" y="1107599"/>
                  <a:pt x="473351" y="1121728"/>
                  <a:pt x="406739" y="1080348"/>
                </a:cubicBezTo>
                <a:cubicBezTo>
                  <a:pt x="340127" y="1038968"/>
                  <a:pt x="323978" y="940059"/>
                  <a:pt x="273515" y="904735"/>
                </a:cubicBezTo>
                <a:cubicBezTo>
                  <a:pt x="223052" y="869411"/>
                  <a:pt x="149374" y="926939"/>
                  <a:pt x="103957" y="868401"/>
                </a:cubicBezTo>
                <a:cubicBezTo>
                  <a:pt x="58540" y="809863"/>
                  <a:pt x="-9081" y="643333"/>
                  <a:pt x="1012" y="553508"/>
                </a:cubicBezTo>
                <a:cubicBezTo>
                  <a:pt x="11105" y="463683"/>
                  <a:pt x="116069" y="409182"/>
                  <a:pt x="164514" y="329450"/>
                </a:cubicBezTo>
                <a:cubicBezTo>
                  <a:pt x="212959" y="249718"/>
                  <a:pt x="212959" y="112457"/>
                  <a:pt x="291682" y="75114"/>
                </a:cubicBezTo>
                <a:cubicBezTo>
                  <a:pt x="370405" y="37771"/>
                  <a:pt x="511703" y="117503"/>
                  <a:pt x="636853" y="105392"/>
                </a:cubicBezTo>
                <a:cubicBezTo>
                  <a:pt x="762003" y="93281"/>
                  <a:pt x="932570" y="-17739"/>
                  <a:pt x="1042580" y="2446"/>
                </a:cubicBezTo>
                <a:cubicBezTo>
                  <a:pt x="1152590" y="22631"/>
                  <a:pt x="1220211" y="183105"/>
                  <a:pt x="1296916" y="226504"/>
                </a:cubicBezTo>
                <a:cubicBezTo>
                  <a:pt x="1373621" y="269903"/>
                  <a:pt x="1438214" y="214393"/>
                  <a:pt x="1502808" y="262838"/>
                </a:cubicBezTo>
                <a:cubicBezTo>
                  <a:pt x="1567402" y="311283"/>
                  <a:pt x="1591624" y="477813"/>
                  <a:pt x="1684477" y="517175"/>
                </a:cubicBezTo>
                <a:cubicBezTo>
                  <a:pt x="1777330" y="556537"/>
                  <a:pt x="1918628" y="527772"/>
                  <a:pt x="2059926" y="499008"/>
                </a:cubicBezTo>
              </a:path>
            </a:pathLst>
          </a:custGeom>
          <a:noFill/>
          <a:ln w="9525" cap="flat" cmpd="sng" algn="ctr">
            <a:solidFill>
              <a:srgbClr val="00AFAA">
                <a:alpha val="70000"/>
              </a:srgbClr>
            </a:solidFill>
            <a:prstDash val="dash"/>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220" name="datastream">
            <a:extLst>
              <a:ext uri="{FF2B5EF4-FFF2-40B4-BE49-F238E27FC236}">
                <a16:creationId xmlns:a16="http://schemas.microsoft.com/office/drawing/2014/main" id="{1EAA2BB5-BF25-4637-817D-9B0FF69F8EDB}"/>
              </a:ext>
            </a:extLst>
          </p:cNvPr>
          <p:cNvSpPr/>
          <p:nvPr/>
        </p:nvSpPr>
        <p:spPr bwMode="gray">
          <a:xfrm>
            <a:off x="3280800" y="2753818"/>
            <a:ext cx="5627224" cy="766786"/>
          </a:xfrm>
          <a:custGeom>
            <a:avLst/>
            <a:gdLst>
              <a:gd name="connsiteX0" fmla="*/ 0 w 4547777"/>
              <a:gd name="connsiteY0" fmla="*/ 78723 h 557121"/>
              <a:gd name="connsiteX1" fmla="*/ 224058 w 4547777"/>
              <a:gd name="connsiteY1" fmla="*/ 296725 h 557121"/>
              <a:gd name="connsiteX2" fmla="*/ 490506 w 4547777"/>
              <a:gd name="connsiteY2" fmla="*/ 320948 h 557121"/>
              <a:gd name="connsiteX3" fmla="*/ 726675 w 4547777"/>
              <a:gd name="connsiteY3" fmla="*/ 557117 h 557121"/>
              <a:gd name="connsiteX4" fmla="*/ 1192959 w 4547777"/>
              <a:gd name="connsiteY4" fmla="*/ 327004 h 557121"/>
              <a:gd name="connsiteX5" fmla="*/ 1804577 w 4547777"/>
              <a:gd name="connsiteY5" fmla="*/ 254336 h 557121"/>
              <a:gd name="connsiteX6" fmla="*/ 2391973 w 4547777"/>
              <a:gd name="connsiteY6" fmla="*/ 538951 h 557121"/>
              <a:gd name="connsiteX7" fmla="*/ 3488042 w 4547777"/>
              <a:gd name="connsiteY7" fmla="*/ 454172 h 557121"/>
              <a:gd name="connsiteX8" fmla="*/ 3790824 w 4547777"/>
              <a:gd name="connsiteY8" fmla="*/ 242225 h 557121"/>
              <a:gd name="connsiteX9" fmla="*/ 4051216 w 4547777"/>
              <a:gd name="connsiteY9" fmla="*/ 193780 h 557121"/>
              <a:gd name="connsiteX10" fmla="*/ 4196551 w 4547777"/>
              <a:gd name="connsiteY10" fmla="*/ 42389 h 557121"/>
              <a:gd name="connsiteX11" fmla="*/ 4547777 w 4547777"/>
              <a:gd name="connsiteY11" fmla="*/ 0 h 55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7777" h="557121">
                <a:moveTo>
                  <a:pt x="0" y="78723"/>
                </a:moveTo>
                <a:cubicBezTo>
                  <a:pt x="71153" y="167538"/>
                  <a:pt x="142307" y="256354"/>
                  <a:pt x="224058" y="296725"/>
                </a:cubicBezTo>
                <a:cubicBezTo>
                  <a:pt x="305809" y="337096"/>
                  <a:pt x="406737" y="277549"/>
                  <a:pt x="490506" y="320948"/>
                </a:cubicBezTo>
                <a:cubicBezTo>
                  <a:pt x="574275" y="364347"/>
                  <a:pt x="609600" y="556108"/>
                  <a:pt x="726675" y="557117"/>
                </a:cubicBezTo>
                <a:cubicBezTo>
                  <a:pt x="843750" y="558126"/>
                  <a:pt x="1013309" y="377467"/>
                  <a:pt x="1192959" y="327004"/>
                </a:cubicBezTo>
                <a:cubicBezTo>
                  <a:pt x="1372609" y="276541"/>
                  <a:pt x="1604741" y="219012"/>
                  <a:pt x="1804577" y="254336"/>
                </a:cubicBezTo>
                <a:cubicBezTo>
                  <a:pt x="2004413" y="289661"/>
                  <a:pt x="2111395" y="505645"/>
                  <a:pt x="2391973" y="538951"/>
                </a:cubicBezTo>
                <a:cubicBezTo>
                  <a:pt x="2672551" y="572257"/>
                  <a:pt x="3254900" y="503626"/>
                  <a:pt x="3488042" y="454172"/>
                </a:cubicBezTo>
                <a:cubicBezTo>
                  <a:pt x="3721184" y="404718"/>
                  <a:pt x="3696962" y="285624"/>
                  <a:pt x="3790824" y="242225"/>
                </a:cubicBezTo>
                <a:cubicBezTo>
                  <a:pt x="3884686" y="198826"/>
                  <a:pt x="3983595" y="227086"/>
                  <a:pt x="4051216" y="193780"/>
                </a:cubicBezTo>
                <a:cubicBezTo>
                  <a:pt x="4118837" y="160474"/>
                  <a:pt x="4113791" y="74686"/>
                  <a:pt x="4196551" y="42389"/>
                </a:cubicBezTo>
                <a:cubicBezTo>
                  <a:pt x="4279311" y="10092"/>
                  <a:pt x="4413544" y="5046"/>
                  <a:pt x="4547777" y="0"/>
                </a:cubicBezTo>
              </a:path>
            </a:pathLst>
          </a:custGeom>
          <a:noFill/>
          <a:ln w="9525" cap="flat" cmpd="sng" algn="ctr">
            <a:solidFill>
              <a:schemeClr val="accent6">
                <a:alpha val="70000"/>
              </a:schemeClr>
            </a:solidFill>
            <a:prstDash val="dash"/>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221" name="datastream">
            <a:extLst>
              <a:ext uri="{FF2B5EF4-FFF2-40B4-BE49-F238E27FC236}">
                <a16:creationId xmlns:a16="http://schemas.microsoft.com/office/drawing/2014/main" id="{64437C6B-2E03-4CF4-81F4-5E23258A1FF2}"/>
              </a:ext>
            </a:extLst>
          </p:cNvPr>
          <p:cNvSpPr/>
          <p:nvPr/>
        </p:nvSpPr>
        <p:spPr bwMode="gray">
          <a:xfrm>
            <a:off x="5700933" y="2022001"/>
            <a:ext cx="1608754" cy="3505420"/>
          </a:xfrm>
          <a:custGeom>
            <a:avLst/>
            <a:gdLst>
              <a:gd name="connsiteX0" fmla="*/ 253486 w 1331388"/>
              <a:gd name="connsiteY0" fmla="*/ 2591939 h 2591939"/>
              <a:gd name="connsiteX1" fmla="*/ 162652 w 1331388"/>
              <a:gd name="connsiteY1" fmla="*/ 2434493 h 2591939"/>
              <a:gd name="connsiteX2" fmla="*/ 211097 w 1331388"/>
              <a:gd name="connsiteY2" fmla="*/ 2349714 h 2591939"/>
              <a:gd name="connsiteX3" fmla="*/ 168707 w 1331388"/>
              <a:gd name="connsiteY3" fmla="*/ 2270991 h 2591939"/>
              <a:gd name="connsiteX4" fmla="*/ 229263 w 1331388"/>
              <a:gd name="connsiteY4" fmla="*/ 2180156 h 2591939"/>
              <a:gd name="connsiteX5" fmla="*/ 180818 w 1331388"/>
              <a:gd name="connsiteY5" fmla="*/ 2137767 h 2591939"/>
              <a:gd name="connsiteX6" fmla="*/ 132373 w 1331388"/>
              <a:gd name="connsiteY6" fmla="*/ 1653317 h 2591939"/>
              <a:gd name="connsiteX7" fmla="*/ 362487 w 1331388"/>
              <a:gd name="connsiteY7" fmla="*/ 1362646 h 2591939"/>
              <a:gd name="connsiteX8" fmla="*/ 156596 w 1331388"/>
              <a:gd name="connsiteY8" fmla="*/ 853974 h 2591939"/>
              <a:gd name="connsiteX9" fmla="*/ 41539 w 1331388"/>
              <a:gd name="connsiteY9" fmla="*/ 557248 h 2591939"/>
              <a:gd name="connsiteX10" fmla="*/ 356432 w 1331388"/>
              <a:gd name="connsiteY10" fmla="*/ 575415 h 2591939"/>
              <a:gd name="connsiteX11" fmla="*/ 162652 w 1331388"/>
              <a:gd name="connsiteY11" fmla="*/ 714694 h 2591939"/>
              <a:gd name="connsiteX12" fmla="*/ 29428 w 1331388"/>
              <a:gd name="connsiteY12" fmla="*/ 666249 h 2591939"/>
              <a:gd name="connsiteX13" fmla="*/ 756103 w 1331388"/>
              <a:gd name="connsiteY13" fmla="*/ 302911 h 2591939"/>
              <a:gd name="connsiteX14" fmla="*/ 786381 w 1331388"/>
              <a:gd name="connsiteY14" fmla="*/ 193910 h 2591939"/>
              <a:gd name="connsiteX15" fmla="*/ 1010440 w 1331388"/>
              <a:gd name="connsiteY15" fmla="*/ 175743 h 2591939"/>
              <a:gd name="connsiteX16" fmla="*/ 1095218 w 1331388"/>
              <a:gd name="connsiteY16" fmla="*/ 12241 h 2591939"/>
              <a:gd name="connsiteX17" fmla="*/ 1331388 w 1331388"/>
              <a:gd name="connsiteY17" fmla="*/ 24352 h 259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31388" h="2591939">
                <a:moveTo>
                  <a:pt x="253486" y="2591939"/>
                </a:moveTo>
                <a:cubicBezTo>
                  <a:pt x="211601" y="2533401"/>
                  <a:pt x="169717" y="2474864"/>
                  <a:pt x="162652" y="2434493"/>
                </a:cubicBezTo>
                <a:cubicBezTo>
                  <a:pt x="155587" y="2394122"/>
                  <a:pt x="210088" y="2376964"/>
                  <a:pt x="211097" y="2349714"/>
                </a:cubicBezTo>
                <a:cubicBezTo>
                  <a:pt x="212106" y="2322464"/>
                  <a:pt x="165679" y="2299251"/>
                  <a:pt x="168707" y="2270991"/>
                </a:cubicBezTo>
                <a:cubicBezTo>
                  <a:pt x="171735" y="2242731"/>
                  <a:pt x="227244" y="2202360"/>
                  <a:pt x="229263" y="2180156"/>
                </a:cubicBezTo>
                <a:cubicBezTo>
                  <a:pt x="231281" y="2157952"/>
                  <a:pt x="196966" y="2225573"/>
                  <a:pt x="180818" y="2137767"/>
                </a:cubicBezTo>
                <a:cubicBezTo>
                  <a:pt x="164670" y="2049961"/>
                  <a:pt x="102095" y="1782504"/>
                  <a:pt x="132373" y="1653317"/>
                </a:cubicBezTo>
                <a:cubicBezTo>
                  <a:pt x="162651" y="1524130"/>
                  <a:pt x="358450" y="1495870"/>
                  <a:pt x="362487" y="1362646"/>
                </a:cubicBezTo>
                <a:cubicBezTo>
                  <a:pt x="366524" y="1229422"/>
                  <a:pt x="210087" y="988207"/>
                  <a:pt x="156596" y="853974"/>
                </a:cubicBezTo>
                <a:cubicBezTo>
                  <a:pt x="103105" y="719741"/>
                  <a:pt x="8233" y="603674"/>
                  <a:pt x="41539" y="557248"/>
                </a:cubicBezTo>
                <a:cubicBezTo>
                  <a:pt x="74845" y="510821"/>
                  <a:pt x="336247" y="549174"/>
                  <a:pt x="356432" y="575415"/>
                </a:cubicBezTo>
                <a:cubicBezTo>
                  <a:pt x="376617" y="601656"/>
                  <a:pt x="217153" y="699555"/>
                  <a:pt x="162652" y="714694"/>
                </a:cubicBezTo>
                <a:cubicBezTo>
                  <a:pt x="108151" y="729833"/>
                  <a:pt x="-69481" y="734880"/>
                  <a:pt x="29428" y="666249"/>
                </a:cubicBezTo>
                <a:cubicBezTo>
                  <a:pt x="128337" y="597618"/>
                  <a:pt x="629944" y="381634"/>
                  <a:pt x="756103" y="302911"/>
                </a:cubicBezTo>
                <a:cubicBezTo>
                  <a:pt x="882262" y="224188"/>
                  <a:pt x="743992" y="215105"/>
                  <a:pt x="786381" y="193910"/>
                </a:cubicBezTo>
                <a:cubicBezTo>
                  <a:pt x="828770" y="172715"/>
                  <a:pt x="958967" y="206021"/>
                  <a:pt x="1010440" y="175743"/>
                </a:cubicBezTo>
                <a:cubicBezTo>
                  <a:pt x="1061913" y="145465"/>
                  <a:pt x="1041727" y="37473"/>
                  <a:pt x="1095218" y="12241"/>
                </a:cubicBezTo>
                <a:cubicBezTo>
                  <a:pt x="1148709" y="-12991"/>
                  <a:pt x="1240048" y="5680"/>
                  <a:pt x="1331388" y="24352"/>
                </a:cubicBezTo>
              </a:path>
            </a:pathLst>
          </a:custGeom>
          <a:noFill/>
          <a:ln w="9525" cap="flat" cmpd="sng" algn="ctr">
            <a:solidFill>
              <a:schemeClr val="accent6">
                <a:alpha val="70000"/>
              </a:schemeClr>
            </a:solidFill>
            <a:prstDash val="dash"/>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sp>
        <p:nvSpPr>
          <p:cNvPr id="222" name="datastream">
            <a:extLst>
              <a:ext uri="{FF2B5EF4-FFF2-40B4-BE49-F238E27FC236}">
                <a16:creationId xmlns:a16="http://schemas.microsoft.com/office/drawing/2014/main" id="{52BC350C-39A1-48EE-9F55-752B82687657}"/>
              </a:ext>
            </a:extLst>
          </p:cNvPr>
          <p:cNvSpPr/>
          <p:nvPr/>
        </p:nvSpPr>
        <p:spPr bwMode="gray">
          <a:xfrm>
            <a:off x="3609711" y="1647497"/>
            <a:ext cx="2585702" cy="2466294"/>
          </a:xfrm>
          <a:custGeom>
            <a:avLst/>
            <a:gdLst>
              <a:gd name="connsiteX0" fmla="*/ 0 w 1946409"/>
              <a:gd name="connsiteY0" fmla="*/ 1904214 h 1904214"/>
              <a:gd name="connsiteX1" fmla="*/ 405352 w 1946409"/>
              <a:gd name="connsiteY1" fmla="*/ 1875934 h 1904214"/>
              <a:gd name="connsiteX2" fmla="*/ 612742 w 1946409"/>
              <a:gd name="connsiteY2" fmla="*/ 1621410 h 1904214"/>
              <a:gd name="connsiteX3" fmla="*/ 829558 w 1946409"/>
              <a:gd name="connsiteY3" fmla="*/ 1593129 h 1904214"/>
              <a:gd name="connsiteX4" fmla="*/ 1065228 w 1946409"/>
              <a:gd name="connsiteY4" fmla="*/ 1414020 h 1904214"/>
              <a:gd name="connsiteX5" fmla="*/ 1404593 w 1946409"/>
              <a:gd name="connsiteY5" fmla="*/ 1461154 h 1904214"/>
              <a:gd name="connsiteX6" fmla="*/ 1932494 w 1946409"/>
              <a:gd name="connsiteY6" fmla="*/ 537327 h 1904214"/>
              <a:gd name="connsiteX7" fmla="*/ 1772239 w 1946409"/>
              <a:gd name="connsiteY7" fmla="*/ 292231 h 1904214"/>
              <a:gd name="connsiteX8" fmla="*/ 1545995 w 1946409"/>
              <a:gd name="connsiteY8" fmla="*/ 273377 h 1904214"/>
              <a:gd name="connsiteX9" fmla="*/ 1451727 w 1946409"/>
              <a:gd name="connsiteY9" fmla="*/ 113121 h 1904214"/>
              <a:gd name="connsiteX10" fmla="*/ 1140643 w 1946409"/>
              <a:gd name="connsiteY10" fmla="*/ 0 h 1904214"/>
              <a:gd name="connsiteX0" fmla="*/ 357141 w 2303550"/>
              <a:gd name="connsiteY0" fmla="*/ 2320151 h 2320151"/>
              <a:gd name="connsiteX1" fmla="*/ 762493 w 2303550"/>
              <a:gd name="connsiteY1" fmla="*/ 2291871 h 2320151"/>
              <a:gd name="connsiteX2" fmla="*/ 969883 w 2303550"/>
              <a:gd name="connsiteY2" fmla="*/ 2037347 h 2320151"/>
              <a:gd name="connsiteX3" fmla="*/ 1186699 w 2303550"/>
              <a:gd name="connsiteY3" fmla="*/ 2009066 h 2320151"/>
              <a:gd name="connsiteX4" fmla="*/ 1422369 w 2303550"/>
              <a:gd name="connsiteY4" fmla="*/ 1829957 h 2320151"/>
              <a:gd name="connsiteX5" fmla="*/ 1761734 w 2303550"/>
              <a:gd name="connsiteY5" fmla="*/ 1877091 h 2320151"/>
              <a:gd name="connsiteX6" fmla="*/ 2289635 w 2303550"/>
              <a:gd name="connsiteY6" fmla="*/ 953264 h 2320151"/>
              <a:gd name="connsiteX7" fmla="*/ 2129380 w 2303550"/>
              <a:gd name="connsiteY7" fmla="*/ 708168 h 2320151"/>
              <a:gd name="connsiteX8" fmla="*/ 1903136 w 2303550"/>
              <a:gd name="connsiteY8" fmla="*/ 689314 h 2320151"/>
              <a:gd name="connsiteX9" fmla="*/ 1808868 w 2303550"/>
              <a:gd name="connsiteY9" fmla="*/ 529058 h 2320151"/>
              <a:gd name="connsiteX10" fmla="*/ 0 w 2303550"/>
              <a:gd name="connsiteY10" fmla="*/ 0 h 2320151"/>
              <a:gd name="connsiteX0" fmla="*/ 357141 w 2303550"/>
              <a:gd name="connsiteY0" fmla="*/ 2320151 h 2320151"/>
              <a:gd name="connsiteX1" fmla="*/ 762493 w 2303550"/>
              <a:gd name="connsiteY1" fmla="*/ 2291871 h 2320151"/>
              <a:gd name="connsiteX2" fmla="*/ 969883 w 2303550"/>
              <a:gd name="connsiteY2" fmla="*/ 2037347 h 2320151"/>
              <a:gd name="connsiteX3" fmla="*/ 1186699 w 2303550"/>
              <a:gd name="connsiteY3" fmla="*/ 2009066 h 2320151"/>
              <a:gd name="connsiteX4" fmla="*/ 1422369 w 2303550"/>
              <a:gd name="connsiteY4" fmla="*/ 1829957 h 2320151"/>
              <a:gd name="connsiteX5" fmla="*/ 1761734 w 2303550"/>
              <a:gd name="connsiteY5" fmla="*/ 1877091 h 2320151"/>
              <a:gd name="connsiteX6" fmla="*/ 2289635 w 2303550"/>
              <a:gd name="connsiteY6" fmla="*/ 953264 h 2320151"/>
              <a:gd name="connsiteX7" fmla="*/ 2129380 w 2303550"/>
              <a:gd name="connsiteY7" fmla="*/ 708168 h 2320151"/>
              <a:gd name="connsiteX8" fmla="*/ 1903136 w 2303550"/>
              <a:gd name="connsiteY8" fmla="*/ 689314 h 2320151"/>
              <a:gd name="connsiteX9" fmla="*/ 1574840 w 2303550"/>
              <a:gd name="connsiteY9" fmla="*/ 311026 h 2320151"/>
              <a:gd name="connsiteX10" fmla="*/ 0 w 2303550"/>
              <a:gd name="connsiteY10" fmla="*/ 0 h 2320151"/>
              <a:gd name="connsiteX0" fmla="*/ 0 w 5945531"/>
              <a:gd name="connsiteY0" fmla="*/ 2354496 h 2354496"/>
              <a:gd name="connsiteX1" fmla="*/ 4404474 w 5945531"/>
              <a:gd name="connsiteY1" fmla="*/ 2291871 h 2354496"/>
              <a:gd name="connsiteX2" fmla="*/ 4611864 w 5945531"/>
              <a:gd name="connsiteY2" fmla="*/ 2037347 h 2354496"/>
              <a:gd name="connsiteX3" fmla="*/ 4828680 w 5945531"/>
              <a:gd name="connsiteY3" fmla="*/ 2009066 h 2354496"/>
              <a:gd name="connsiteX4" fmla="*/ 5064350 w 5945531"/>
              <a:gd name="connsiteY4" fmla="*/ 1829957 h 2354496"/>
              <a:gd name="connsiteX5" fmla="*/ 5403715 w 5945531"/>
              <a:gd name="connsiteY5" fmla="*/ 1877091 h 2354496"/>
              <a:gd name="connsiteX6" fmla="*/ 5931616 w 5945531"/>
              <a:gd name="connsiteY6" fmla="*/ 953264 h 2354496"/>
              <a:gd name="connsiteX7" fmla="*/ 5771361 w 5945531"/>
              <a:gd name="connsiteY7" fmla="*/ 708168 h 2354496"/>
              <a:gd name="connsiteX8" fmla="*/ 5545117 w 5945531"/>
              <a:gd name="connsiteY8" fmla="*/ 689314 h 2354496"/>
              <a:gd name="connsiteX9" fmla="*/ 5216821 w 5945531"/>
              <a:gd name="connsiteY9" fmla="*/ 311026 h 2354496"/>
              <a:gd name="connsiteX10" fmla="*/ 3641981 w 5945531"/>
              <a:gd name="connsiteY10" fmla="*/ 0 h 2354496"/>
              <a:gd name="connsiteX0" fmla="*/ 0 w 5945531"/>
              <a:gd name="connsiteY0" fmla="*/ 2354496 h 2422967"/>
              <a:gd name="connsiteX1" fmla="*/ 4404474 w 5945531"/>
              <a:gd name="connsiteY1" fmla="*/ 2291871 h 2422967"/>
              <a:gd name="connsiteX2" fmla="*/ 4611864 w 5945531"/>
              <a:gd name="connsiteY2" fmla="*/ 2037347 h 2422967"/>
              <a:gd name="connsiteX3" fmla="*/ 4828680 w 5945531"/>
              <a:gd name="connsiteY3" fmla="*/ 2009066 h 2422967"/>
              <a:gd name="connsiteX4" fmla="*/ 5064350 w 5945531"/>
              <a:gd name="connsiteY4" fmla="*/ 1829957 h 2422967"/>
              <a:gd name="connsiteX5" fmla="*/ 5403715 w 5945531"/>
              <a:gd name="connsiteY5" fmla="*/ 1877091 h 2422967"/>
              <a:gd name="connsiteX6" fmla="*/ 5931616 w 5945531"/>
              <a:gd name="connsiteY6" fmla="*/ 953264 h 2422967"/>
              <a:gd name="connsiteX7" fmla="*/ 5771361 w 5945531"/>
              <a:gd name="connsiteY7" fmla="*/ 708168 h 2422967"/>
              <a:gd name="connsiteX8" fmla="*/ 5545117 w 5945531"/>
              <a:gd name="connsiteY8" fmla="*/ 689314 h 2422967"/>
              <a:gd name="connsiteX9" fmla="*/ 5216821 w 5945531"/>
              <a:gd name="connsiteY9" fmla="*/ 311026 h 2422967"/>
              <a:gd name="connsiteX10" fmla="*/ 3641981 w 5945531"/>
              <a:gd name="connsiteY10" fmla="*/ 0 h 242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45531" h="2422967">
                <a:moveTo>
                  <a:pt x="0" y="2354496"/>
                </a:moveTo>
                <a:cubicBezTo>
                  <a:pt x="3256709" y="2531104"/>
                  <a:pt x="2936316" y="2312746"/>
                  <a:pt x="4404474" y="2291871"/>
                </a:cubicBezTo>
                <a:cubicBezTo>
                  <a:pt x="4506598" y="2244737"/>
                  <a:pt x="4541163" y="2084481"/>
                  <a:pt x="4611864" y="2037347"/>
                </a:cubicBezTo>
                <a:cubicBezTo>
                  <a:pt x="4682565" y="1990213"/>
                  <a:pt x="4753266" y="2043631"/>
                  <a:pt x="4828680" y="2009066"/>
                </a:cubicBezTo>
                <a:cubicBezTo>
                  <a:pt x="4904094" y="1974501"/>
                  <a:pt x="4968511" y="1851953"/>
                  <a:pt x="5064350" y="1829957"/>
                </a:cubicBezTo>
                <a:cubicBezTo>
                  <a:pt x="5160189" y="1807961"/>
                  <a:pt x="5259171" y="2023207"/>
                  <a:pt x="5403715" y="1877091"/>
                </a:cubicBezTo>
                <a:cubicBezTo>
                  <a:pt x="5548259" y="1730975"/>
                  <a:pt x="5870342" y="1148084"/>
                  <a:pt x="5931616" y="953264"/>
                </a:cubicBezTo>
                <a:cubicBezTo>
                  <a:pt x="5992890" y="758444"/>
                  <a:pt x="5835777" y="752160"/>
                  <a:pt x="5771361" y="708168"/>
                </a:cubicBezTo>
                <a:cubicBezTo>
                  <a:pt x="5706945" y="664176"/>
                  <a:pt x="5637540" y="755504"/>
                  <a:pt x="5545117" y="689314"/>
                </a:cubicBezTo>
                <a:cubicBezTo>
                  <a:pt x="5452694" y="623124"/>
                  <a:pt x="5284380" y="356589"/>
                  <a:pt x="5216821" y="311026"/>
                </a:cubicBezTo>
                <a:cubicBezTo>
                  <a:pt x="5149262" y="265463"/>
                  <a:pt x="3763743" y="33779"/>
                  <a:pt x="3641981" y="0"/>
                </a:cubicBezTo>
              </a:path>
            </a:pathLst>
          </a:custGeom>
          <a:noFill/>
          <a:ln w="9525" cap="flat" cmpd="sng" algn="ctr">
            <a:solidFill>
              <a:srgbClr val="00AFAA">
                <a:alpha val="70000"/>
              </a:srgbClr>
            </a:solidFill>
            <a:prstDash val="dash"/>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a typeface="+mn-ea"/>
              <a:cs typeface="+mn-cs"/>
            </a:endParaRPr>
          </a:p>
        </p:txBody>
      </p:sp>
      <p:grpSp>
        <p:nvGrpSpPr>
          <p:cNvPr id="223" name="Group 73">
            <a:extLst>
              <a:ext uri="{FF2B5EF4-FFF2-40B4-BE49-F238E27FC236}">
                <a16:creationId xmlns:a16="http://schemas.microsoft.com/office/drawing/2014/main" id="{B58AC338-39DB-45C0-9E2F-B5F38EB7A593}"/>
              </a:ext>
            </a:extLst>
          </p:cNvPr>
          <p:cNvGrpSpPr/>
          <p:nvPr/>
        </p:nvGrpSpPr>
        <p:grpSpPr>
          <a:xfrm>
            <a:off x="4078990" y="1520535"/>
            <a:ext cx="595227" cy="428787"/>
            <a:chOff x="2332038" y="-1147785"/>
            <a:chExt cx="1754188" cy="1263673"/>
          </a:xfrm>
          <a:noFill/>
        </p:grpSpPr>
        <p:sp>
          <p:nvSpPr>
            <p:cNvPr id="224" name="Freeform 90">
              <a:extLst>
                <a:ext uri="{FF2B5EF4-FFF2-40B4-BE49-F238E27FC236}">
                  <a16:creationId xmlns:a16="http://schemas.microsoft.com/office/drawing/2014/main" id="{F4AA0CBC-0159-464B-ADAF-82214AA9D9D2}"/>
                </a:ext>
              </a:extLst>
            </p:cNvPr>
            <p:cNvSpPr>
              <a:spLocks noEditPoints="1"/>
            </p:cNvSpPr>
            <p:nvPr/>
          </p:nvSpPr>
          <p:spPr bwMode="auto">
            <a:xfrm>
              <a:off x="2332038" y="-960438"/>
              <a:ext cx="1754188" cy="1076326"/>
            </a:xfrm>
            <a:custGeom>
              <a:avLst/>
              <a:gdLst>
                <a:gd name="T0" fmla="*/ 968 w 2560"/>
                <a:gd name="T1" fmla="*/ 1345 h 1572"/>
                <a:gd name="T2" fmla="*/ 741 w 2560"/>
                <a:gd name="T3" fmla="*/ 1572 h 1572"/>
                <a:gd name="T4" fmla="*/ 514 w 2560"/>
                <a:gd name="T5" fmla="*/ 1345 h 1572"/>
                <a:gd name="T6" fmla="*/ 741 w 2560"/>
                <a:gd name="T7" fmla="*/ 1117 h 1572"/>
                <a:gd name="T8" fmla="*/ 968 w 2560"/>
                <a:gd name="T9" fmla="*/ 1345 h 1572"/>
                <a:gd name="T10" fmla="*/ 855 w 2560"/>
                <a:gd name="T11" fmla="*/ 1345 h 1572"/>
                <a:gd name="T12" fmla="*/ 741 w 2560"/>
                <a:gd name="T13" fmla="*/ 1231 h 1572"/>
                <a:gd name="T14" fmla="*/ 627 w 2560"/>
                <a:gd name="T15" fmla="*/ 1345 h 1572"/>
                <a:gd name="T16" fmla="*/ 741 w 2560"/>
                <a:gd name="T17" fmla="*/ 1458 h 1572"/>
                <a:gd name="T18" fmla="*/ 855 w 2560"/>
                <a:gd name="T19" fmla="*/ 1345 h 1572"/>
                <a:gd name="T20" fmla="*/ 545 w 2560"/>
                <a:gd name="T21" fmla="*/ 1117 h 1572"/>
                <a:gd name="T22" fmla="*/ 36 w 2560"/>
                <a:gd name="T23" fmla="*/ 1117 h 1572"/>
                <a:gd name="T24" fmla="*/ 0 w 2560"/>
                <a:gd name="T25" fmla="*/ 1154 h 1572"/>
                <a:gd name="T26" fmla="*/ 0 w 2560"/>
                <a:gd name="T27" fmla="*/ 1265 h 1572"/>
                <a:gd name="T28" fmla="*/ 36 w 2560"/>
                <a:gd name="T29" fmla="*/ 1301 h 1572"/>
                <a:gd name="T30" fmla="*/ 444 w 2560"/>
                <a:gd name="T31" fmla="*/ 1301 h 1572"/>
                <a:gd name="T32" fmla="*/ 545 w 2560"/>
                <a:gd name="T33" fmla="*/ 1117 h 1572"/>
                <a:gd name="T34" fmla="*/ 2158 w 2560"/>
                <a:gd name="T35" fmla="*/ 1345 h 1572"/>
                <a:gd name="T36" fmla="*/ 1930 w 2560"/>
                <a:gd name="T37" fmla="*/ 1572 h 1572"/>
                <a:gd name="T38" fmla="*/ 1703 w 2560"/>
                <a:gd name="T39" fmla="*/ 1345 h 1572"/>
                <a:gd name="T40" fmla="*/ 1930 w 2560"/>
                <a:gd name="T41" fmla="*/ 1117 h 1572"/>
                <a:gd name="T42" fmla="*/ 2158 w 2560"/>
                <a:gd name="T43" fmla="*/ 1345 h 1572"/>
                <a:gd name="T44" fmla="*/ 2044 w 2560"/>
                <a:gd name="T45" fmla="*/ 1345 h 1572"/>
                <a:gd name="T46" fmla="*/ 1930 w 2560"/>
                <a:gd name="T47" fmla="*/ 1231 h 1572"/>
                <a:gd name="T48" fmla="*/ 1817 w 2560"/>
                <a:gd name="T49" fmla="*/ 1345 h 1572"/>
                <a:gd name="T50" fmla="*/ 1930 w 2560"/>
                <a:gd name="T51" fmla="*/ 1458 h 1572"/>
                <a:gd name="T52" fmla="*/ 2044 w 2560"/>
                <a:gd name="T53" fmla="*/ 1345 h 1572"/>
                <a:gd name="T54" fmla="*/ 2560 w 2560"/>
                <a:gd name="T55" fmla="*/ 1154 h 1572"/>
                <a:gd name="T56" fmla="*/ 2560 w 2560"/>
                <a:gd name="T57" fmla="*/ 1265 h 1572"/>
                <a:gd name="T58" fmla="*/ 2523 w 2560"/>
                <a:gd name="T59" fmla="*/ 1301 h 1572"/>
                <a:gd name="T60" fmla="*/ 2227 w 2560"/>
                <a:gd name="T61" fmla="*/ 1301 h 1572"/>
                <a:gd name="T62" fmla="*/ 1930 w 2560"/>
                <a:gd name="T63" fmla="*/ 1044 h 1572"/>
                <a:gd name="T64" fmla="*/ 1634 w 2560"/>
                <a:gd name="T65" fmla="*/ 1301 h 1572"/>
                <a:gd name="T66" fmla="*/ 1038 w 2560"/>
                <a:gd name="T67" fmla="*/ 1301 h 1572"/>
                <a:gd name="T68" fmla="*/ 937 w 2560"/>
                <a:gd name="T69" fmla="*/ 1117 h 1572"/>
                <a:gd name="T70" fmla="*/ 1502 w 2560"/>
                <a:gd name="T71" fmla="*/ 1117 h 1572"/>
                <a:gd name="T72" fmla="*/ 1502 w 2560"/>
                <a:gd name="T73" fmla="*/ 73 h 1572"/>
                <a:gd name="T74" fmla="*/ 1575 w 2560"/>
                <a:gd name="T75" fmla="*/ 0 h 1572"/>
                <a:gd name="T76" fmla="*/ 1920 w 2560"/>
                <a:gd name="T77" fmla="*/ 0 h 1572"/>
                <a:gd name="T78" fmla="*/ 2162 w 2560"/>
                <a:gd name="T79" fmla="*/ 128 h 1572"/>
                <a:gd name="T80" fmla="*/ 2384 w 2560"/>
                <a:gd name="T81" fmla="*/ 458 h 1572"/>
                <a:gd name="T82" fmla="*/ 2434 w 2560"/>
                <a:gd name="T83" fmla="*/ 621 h 1572"/>
                <a:gd name="T84" fmla="*/ 2434 w 2560"/>
                <a:gd name="T85" fmla="*/ 1117 h 1572"/>
                <a:gd name="T86" fmla="*/ 2523 w 2560"/>
                <a:gd name="T87" fmla="*/ 1117 h 1572"/>
                <a:gd name="T88" fmla="*/ 2560 w 2560"/>
                <a:gd name="T89" fmla="*/ 1154 h 1572"/>
                <a:gd name="T90" fmla="*/ 2189 w 2560"/>
                <a:gd name="T91" fmla="*/ 466 h 1572"/>
                <a:gd name="T92" fmla="*/ 2011 w 2560"/>
                <a:gd name="T93" fmla="*/ 213 h 1572"/>
                <a:gd name="T94" fmla="*/ 1981 w 2560"/>
                <a:gd name="T95" fmla="*/ 198 h 1572"/>
                <a:gd name="T96" fmla="*/ 1704 w 2560"/>
                <a:gd name="T97" fmla="*/ 198 h 1572"/>
                <a:gd name="T98" fmla="*/ 1667 w 2560"/>
                <a:gd name="T99" fmla="*/ 234 h 1572"/>
                <a:gd name="T100" fmla="*/ 1667 w 2560"/>
                <a:gd name="T101" fmla="*/ 487 h 1572"/>
                <a:gd name="T102" fmla="*/ 1704 w 2560"/>
                <a:gd name="T103" fmla="*/ 524 h 1572"/>
                <a:gd name="T104" fmla="*/ 2159 w 2560"/>
                <a:gd name="T105" fmla="*/ 524 h 1572"/>
                <a:gd name="T106" fmla="*/ 2189 w 2560"/>
                <a:gd name="T107" fmla="*/ 466 h 1572"/>
                <a:gd name="T108" fmla="*/ 2189 w 2560"/>
                <a:gd name="T109" fmla="*/ 466 h 1572"/>
                <a:gd name="T110" fmla="*/ 2189 w 2560"/>
                <a:gd name="T111" fmla="*/ 466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0" h="1572">
                  <a:moveTo>
                    <a:pt x="968" y="1345"/>
                  </a:moveTo>
                  <a:cubicBezTo>
                    <a:pt x="968" y="1470"/>
                    <a:pt x="867" y="1572"/>
                    <a:pt x="741" y="1572"/>
                  </a:cubicBezTo>
                  <a:cubicBezTo>
                    <a:pt x="616" y="1572"/>
                    <a:pt x="514" y="1470"/>
                    <a:pt x="514" y="1345"/>
                  </a:cubicBezTo>
                  <a:cubicBezTo>
                    <a:pt x="514" y="1219"/>
                    <a:pt x="616" y="1117"/>
                    <a:pt x="741" y="1117"/>
                  </a:cubicBezTo>
                  <a:cubicBezTo>
                    <a:pt x="867" y="1117"/>
                    <a:pt x="968" y="1219"/>
                    <a:pt x="968" y="1345"/>
                  </a:cubicBezTo>
                  <a:close/>
                  <a:moveTo>
                    <a:pt x="855" y="1345"/>
                  </a:moveTo>
                  <a:cubicBezTo>
                    <a:pt x="855" y="1282"/>
                    <a:pt x="804" y="1231"/>
                    <a:pt x="741" y="1231"/>
                  </a:cubicBezTo>
                  <a:cubicBezTo>
                    <a:pt x="678" y="1231"/>
                    <a:pt x="627" y="1282"/>
                    <a:pt x="627" y="1345"/>
                  </a:cubicBezTo>
                  <a:cubicBezTo>
                    <a:pt x="627" y="1408"/>
                    <a:pt x="678" y="1458"/>
                    <a:pt x="741" y="1458"/>
                  </a:cubicBezTo>
                  <a:cubicBezTo>
                    <a:pt x="804" y="1458"/>
                    <a:pt x="855" y="1408"/>
                    <a:pt x="855" y="1345"/>
                  </a:cubicBezTo>
                  <a:close/>
                  <a:moveTo>
                    <a:pt x="545" y="1117"/>
                  </a:moveTo>
                  <a:cubicBezTo>
                    <a:pt x="36" y="1117"/>
                    <a:pt x="36" y="1117"/>
                    <a:pt x="36" y="1117"/>
                  </a:cubicBezTo>
                  <a:cubicBezTo>
                    <a:pt x="16" y="1117"/>
                    <a:pt x="0" y="1134"/>
                    <a:pt x="0" y="1154"/>
                  </a:cubicBezTo>
                  <a:cubicBezTo>
                    <a:pt x="0" y="1265"/>
                    <a:pt x="0" y="1265"/>
                    <a:pt x="0" y="1265"/>
                  </a:cubicBezTo>
                  <a:cubicBezTo>
                    <a:pt x="0" y="1285"/>
                    <a:pt x="16" y="1301"/>
                    <a:pt x="36" y="1301"/>
                  </a:cubicBezTo>
                  <a:cubicBezTo>
                    <a:pt x="444" y="1301"/>
                    <a:pt x="444" y="1301"/>
                    <a:pt x="444" y="1301"/>
                  </a:cubicBezTo>
                  <a:cubicBezTo>
                    <a:pt x="455" y="1228"/>
                    <a:pt x="492" y="1164"/>
                    <a:pt x="545" y="1117"/>
                  </a:cubicBezTo>
                  <a:close/>
                  <a:moveTo>
                    <a:pt x="2158" y="1345"/>
                  </a:moveTo>
                  <a:cubicBezTo>
                    <a:pt x="2158" y="1470"/>
                    <a:pt x="2056" y="1572"/>
                    <a:pt x="1930" y="1572"/>
                  </a:cubicBezTo>
                  <a:cubicBezTo>
                    <a:pt x="1805" y="1572"/>
                    <a:pt x="1703" y="1470"/>
                    <a:pt x="1703" y="1345"/>
                  </a:cubicBezTo>
                  <a:cubicBezTo>
                    <a:pt x="1703" y="1219"/>
                    <a:pt x="1805" y="1117"/>
                    <a:pt x="1930" y="1117"/>
                  </a:cubicBezTo>
                  <a:cubicBezTo>
                    <a:pt x="2056" y="1117"/>
                    <a:pt x="2158" y="1219"/>
                    <a:pt x="2158" y="1345"/>
                  </a:cubicBezTo>
                  <a:close/>
                  <a:moveTo>
                    <a:pt x="2044" y="1345"/>
                  </a:moveTo>
                  <a:cubicBezTo>
                    <a:pt x="2044" y="1282"/>
                    <a:pt x="1993" y="1231"/>
                    <a:pt x="1930" y="1231"/>
                  </a:cubicBezTo>
                  <a:cubicBezTo>
                    <a:pt x="1868" y="1231"/>
                    <a:pt x="1817" y="1282"/>
                    <a:pt x="1817" y="1345"/>
                  </a:cubicBezTo>
                  <a:cubicBezTo>
                    <a:pt x="1817" y="1408"/>
                    <a:pt x="1868" y="1458"/>
                    <a:pt x="1930" y="1458"/>
                  </a:cubicBezTo>
                  <a:cubicBezTo>
                    <a:pt x="1993" y="1458"/>
                    <a:pt x="2044" y="1408"/>
                    <a:pt x="2044" y="1345"/>
                  </a:cubicBezTo>
                  <a:close/>
                  <a:moveTo>
                    <a:pt x="2560" y="1154"/>
                  </a:moveTo>
                  <a:cubicBezTo>
                    <a:pt x="2560" y="1265"/>
                    <a:pt x="2560" y="1265"/>
                    <a:pt x="2560" y="1265"/>
                  </a:cubicBezTo>
                  <a:cubicBezTo>
                    <a:pt x="2560" y="1285"/>
                    <a:pt x="2543" y="1301"/>
                    <a:pt x="2523" y="1301"/>
                  </a:cubicBezTo>
                  <a:cubicBezTo>
                    <a:pt x="2227" y="1301"/>
                    <a:pt x="2227" y="1301"/>
                    <a:pt x="2227" y="1301"/>
                  </a:cubicBezTo>
                  <a:cubicBezTo>
                    <a:pt x="2206" y="1156"/>
                    <a:pt x="2081" y="1044"/>
                    <a:pt x="1930" y="1044"/>
                  </a:cubicBezTo>
                  <a:cubicBezTo>
                    <a:pt x="1780" y="1044"/>
                    <a:pt x="1655" y="1156"/>
                    <a:pt x="1634" y="1301"/>
                  </a:cubicBezTo>
                  <a:cubicBezTo>
                    <a:pt x="1038" y="1301"/>
                    <a:pt x="1038" y="1301"/>
                    <a:pt x="1038" y="1301"/>
                  </a:cubicBezTo>
                  <a:cubicBezTo>
                    <a:pt x="1027" y="1228"/>
                    <a:pt x="990" y="1164"/>
                    <a:pt x="937" y="1117"/>
                  </a:cubicBezTo>
                  <a:cubicBezTo>
                    <a:pt x="1502" y="1117"/>
                    <a:pt x="1502" y="1117"/>
                    <a:pt x="1502" y="1117"/>
                  </a:cubicBezTo>
                  <a:cubicBezTo>
                    <a:pt x="1502" y="73"/>
                    <a:pt x="1502" y="73"/>
                    <a:pt x="1502" y="73"/>
                  </a:cubicBezTo>
                  <a:cubicBezTo>
                    <a:pt x="1502" y="32"/>
                    <a:pt x="1534" y="0"/>
                    <a:pt x="1575" y="0"/>
                  </a:cubicBezTo>
                  <a:cubicBezTo>
                    <a:pt x="1920" y="0"/>
                    <a:pt x="1920" y="0"/>
                    <a:pt x="1920" y="0"/>
                  </a:cubicBezTo>
                  <a:cubicBezTo>
                    <a:pt x="2017" y="0"/>
                    <a:pt x="2107" y="48"/>
                    <a:pt x="2162" y="128"/>
                  </a:cubicBezTo>
                  <a:cubicBezTo>
                    <a:pt x="2384" y="458"/>
                    <a:pt x="2384" y="458"/>
                    <a:pt x="2384" y="458"/>
                  </a:cubicBezTo>
                  <a:cubicBezTo>
                    <a:pt x="2417" y="506"/>
                    <a:pt x="2434" y="563"/>
                    <a:pt x="2434" y="621"/>
                  </a:cubicBezTo>
                  <a:cubicBezTo>
                    <a:pt x="2434" y="1117"/>
                    <a:pt x="2434" y="1117"/>
                    <a:pt x="2434" y="1117"/>
                  </a:cubicBezTo>
                  <a:cubicBezTo>
                    <a:pt x="2523" y="1117"/>
                    <a:pt x="2523" y="1117"/>
                    <a:pt x="2523" y="1117"/>
                  </a:cubicBezTo>
                  <a:cubicBezTo>
                    <a:pt x="2543" y="1117"/>
                    <a:pt x="2560" y="1134"/>
                    <a:pt x="2560" y="1154"/>
                  </a:cubicBezTo>
                  <a:close/>
                  <a:moveTo>
                    <a:pt x="2189" y="466"/>
                  </a:moveTo>
                  <a:cubicBezTo>
                    <a:pt x="2011" y="213"/>
                    <a:pt x="2011" y="213"/>
                    <a:pt x="2011" y="213"/>
                  </a:cubicBezTo>
                  <a:cubicBezTo>
                    <a:pt x="2004" y="204"/>
                    <a:pt x="1993" y="198"/>
                    <a:pt x="1981" y="198"/>
                  </a:cubicBezTo>
                  <a:cubicBezTo>
                    <a:pt x="1704" y="198"/>
                    <a:pt x="1704" y="198"/>
                    <a:pt x="1704" y="198"/>
                  </a:cubicBezTo>
                  <a:cubicBezTo>
                    <a:pt x="1684" y="198"/>
                    <a:pt x="1667" y="214"/>
                    <a:pt x="1667" y="234"/>
                  </a:cubicBezTo>
                  <a:cubicBezTo>
                    <a:pt x="1667" y="487"/>
                    <a:pt x="1667" y="487"/>
                    <a:pt x="1667" y="487"/>
                  </a:cubicBezTo>
                  <a:cubicBezTo>
                    <a:pt x="1667" y="507"/>
                    <a:pt x="1684" y="524"/>
                    <a:pt x="1704" y="524"/>
                  </a:cubicBezTo>
                  <a:cubicBezTo>
                    <a:pt x="2159" y="524"/>
                    <a:pt x="2159" y="524"/>
                    <a:pt x="2159" y="524"/>
                  </a:cubicBezTo>
                  <a:cubicBezTo>
                    <a:pt x="2189" y="523"/>
                    <a:pt x="2206" y="490"/>
                    <a:pt x="2189" y="466"/>
                  </a:cubicBezTo>
                  <a:close/>
                  <a:moveTo>
                    <a:pt x="2189" y="466"/>
                  </a:moveTo>
                  <a:cubicBezTo>
                    <a:pt x="2189" y="466"/>
                    <a:pt x="2189" y="466"/>
                    <a:pt x="2189" y="466"/>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25" name="Freeform 91">
              <a:extLst>
                <a:ext uri="{FF2B5EF4-FFF2-40B4-BE49-F238E27FC236}">
                  <a16:creationId xmlns:a16="http://schemas.microsoft.com/office/drawing/2014/main" id="{87980E36-81E0-4062-9208-7C8867A1F1CB}"/>
                </a:ext>
              </a:extLst>
            </p:cNvPr>
            <p:cNvSpPr>
              <a:spLocks/>
            </p:cNvSpPr>
            <p:nvPr/>
          </p:nvSpPr>
          <p:spPr bwMode="auto">
            <a:xfrm>
              <a:off x="2359643" y="-1147785"/>
              <a:ext cx="895348" cy="846141"/>
            </a:xfrm>
            <a:custGeom>
              <a:avLst/>
              <a:gdLst>
                <a:gd name="T0" fmla="*/ 0 w 1308"/>
                <a:gd name="T1" fmla="*/ 1199 h 1235"/>
                <a:gd name="T2" fmla="*/ 0 w 1308"/>
                <a:gd name="T3" fmla="*/ 109 h 1235"/>
                <a:gd name="T4" fmla="*/ 110 w 1308"/>
                <a:gd name="T5" fmla="*/ 0 h 1235"/>
                <a:gd name="T6" fmla="*/ 1199 w 1308"/>
                <a:gd name="T7" fmla="*/ 0 h 1235"/>
                <a:gd name="T8" fmla="*/ 1308 w 1308"/>
                <a:gd name="T9" fmla="*/ 109 h 1235"/>
                <a:gd name="T10" fmla="*/ 1308 w 1308"/>
                <a:gd name="T11" fmla="*/ 1199 h 1235"/>
                <a:gd name="T12" fmla="*/ 1272 w 1308"/>
                <a:gd name="T13" fmla="*/ 1235 h 1235"/>
                <a:gd name="T14" fmla="*/ 37 w 1308"/>
                <a:gd name="T15" fmla="*/ 1235 h 1235"/>
                <a:gd name="T16" fmla="*/ 0 w 1308"/>
                <a:gd name="T17" fmla="*/ 1199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8" h="1235">
                  <a:moveTo>
                    <a:pt x="0" y="1199"/>
                  </a:moveTo>
                  <a:cubicBezTo>
                    <a:pt x="0" y="109"/>
                    <a:pt x="0" y="109"/>
                    <a:pt x="0" y="109"/>
                  </a:cubicBezTo>
                  <a:cubicBezTo>
                    <a:pt x="0" y="49"/>
                    <a:pt x="49" y="0"/>
                    <a:pt x="110" y="0"/>
                  </a:cubicBezTo>
                  <a:cubicBezTo>
                    <a:pt x="1199" y="0"/>
                    <a:pt x="1199" y="0"/>
                    <a:pt x="1199" y="0"/>
                  </a:cubicBezTo>
                  <a:cubicBezTo>
                    <a:pt x="1259" y="0"/>
                    <a:pt x="1308" y="49"/>
                    <a:pt x="1308" y="109"/>
                  </a:cubicBezTo>
                  <a:cubicBezTo>
                    <a:pt x="1308" y="1199"/>
                    <a:pt x="1308" y="1199"/>
                    <a:pt x="1308" y="1199"/>
                  </a:cubicBezTo>
                  <a:cubicBezTo>
                    <a:pt x="1308" y="1219"/>
                    <a:pt x="1292" y="1235"/>
                    <a:pt x="1272" y="1235"/>
                  </a:cubicBezTo>
                  <a:cubicBezTo>
                    <a:pt x="37" y="1235"/>
                    <a:pt x="37" y="1235"/>
                    <a:pt x="37" y="1235"/>
                  </a:cubicBezTo>
                  <a:cubicBezTo>
                    <a:pt x="17" y="1235"/>
                    <a:pt x="0" y="1219"/>
                    <a:pt x="0" y="1199"/>
                  </a:cubicBezTo>
                  <a:close/>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sp>
        <p:nvSpPr>
          <p:cNvPr id="226" name="TextBox 74">
            <a:extLst>
              <a:ext uri="{FF2B5EF4-FFF2-40B4-BE49-F238E27FC236}">
                <a16:creationId xmlns:a16="http://schemas.microsoft.com/office/drawing/2014/main" id="{5B3FF183-6648-45DB-8725-2C1CCCBD4807}"/>
              </a:ext>
            </a:extLst>
          </p:cNvPr>
          <p:cNvSpPr txBox="1"/>
          <p:nvPr/>
        </p:nvSpPr>
        <p:spPr bwMode="black">
          <a:xfrm>
            <a:off x="3834202" y="979512"/>
            <a:ext cx="1084803" cy="542609"/>
          </a:xfrm>
          <a:prstGeom prst="rect">
            <a:avLst/>
          </a:prstGeom>
          <a:noFill/>
        </p:spPr>
        <p:txBody>
          <a:bodyPr wrap="none" lIns="0" tIns="36000" rIns="0" bIns="0" rtlCol="0" anchor="ctr">
            <a:noAutofit/>
          </a:bodyPr>
          <a:lstStyle/>
          <a:p>
            <a:pPr algn="ctr">
              <a:defRPr/>
            </a:pPr>
            <a:r>
              <a:rPr lang="en-US" sz="900">
                <a:solidFill>
                  <a:srgbClr val="383C45"/>
                </a:solidFill>
              </a:rPr>
              <a:t>Transport</a:t>
            </a:r>
            <a:br>
              <a:rPr lang="en-US" sz="900">
                <a:solidFill>
                  <a:srgbClr val="383C45"/>
                </a:solidFill>
              </a:rPr>
            </a:br>
            <a:r>
              <a:rPr lang="en-US" sz="900">
                <a:solidFill>
                  <a:srgbClr val="383C45"/>
                </a:solidFill>
              </a:rPr>
              <a:t>&amp; Logistics</a:t>
            </a:r>
          </a:p>
        </p:txBody>
      </p:sp>
      <p:sp>
        <p:nvSpPr>
          <p:cNvPr id="227" name="TextBox 177">
            <a:extLst>
              <a:ext uri="{FF2B5EF4-FFF2-40B4-BE49-F238E27FC236}">
                <a16:creationId xmlns:a16="http://schemas.microsoft.com/office/drawing/2014/main" id="{05AB7D80-6235-49CE-9B86-B4E35F0FB3CA}"/>
              </a:ext>
            </a:extLst>
          </p:cNvPr>
          <p:cNvSpPr txBox="1"/>
          <p:nvPr/>
        </p:nvSpPr>
        <p:spPr bwMode="black">
          <a:xfrm>
            <a:off x="5558563" y="640819"/>
            <a:ext cx="1084803" cy="542609"/>
          </a:xfrm>
          <a:prstGeom prst="rect">
            <a:avLst/>
          </a:prstGeom>
          <a:noFill/>
        </p:spPr>
        <p:txBody>
          <a:bodyPr wrap="none" lIns="0" tIns="36000" rIns="0" bIns="0" rtlCol="0" anchor="ctr">
            <a:noAutofit/>
          </a:bodyPr>
          <a:lstStyle/>
          <a:p>
            <a:pPr algn="ctr">
              <a:defRPr/>
            </a:pPr>
            <a:r>
              <a:rPr lang="en-US" sz="900">
                <a:solidFill>
                  <a:srgbClr val="383C45"/>
                </a:solidFill>
              </a:rPr>
              <a:t>Automotive</a:t>
            </a:r>
          </a:p>
        </p:txBody>
      </p:sp>
      <p:grpSp>
        <p:nvGrpSpPr>
          <p:cNvPr id="228" name="Group 178">
            <a:extLst>
              <a:ext uri="{FF2B5EF4-FFF2-40B4-BE49-F238E27FC236}">
                <a16:creationId xmlns:a16="http://schemas.microsoft.com/office/drawing/2014/main" id="{10F92FC3-4E44-47ED-B072-2872573F4F24}"/>
              </a:ext>
            </a:extLst>
          </p:cNvPr>
          <p:cNvGrpSpPr/>
          <p:nvPr/>
        </p:nvGrpSpPr>
        <p:grpSpPr>
          <a:xfrm>
            <a:off x="5795919" y="1188901"/>
            <a:ext cx="610091" cy="363776"/>
            <a:chOff x="8039100" y="2073275"/>
            <a:chExt cx="1104900" cy="658812"/>
          </a:xfrm>
        </p:grpSpPr>
        <p:sp>
          <p:nvSpPr>
            <p:cNvPr id="229" name="Freeform 5">
              <a:extLst>
                <a:ext uri="{FF2B5EF4-FFF2-40B4-BE49-F238E27FC236}">
                  <a16:creationId xmlns:a16="http://schemas.microsoft.com/office/drawing/2014/main" id="{9910B491-E9BD-4333-89A2-E31805187751}"/>
                </a:ext>
              </a:extLst>
            </p:cNvPr>
            <p:cNvSpPr>
              <a:spLocks/>
            </p:cNvSpPr>
            <p:nvPr/>
          </p:nvSpPr>
          <p:spPr bwMode="auto">
            <a:xfrm>
              <a:off x="8294688" y="2374900"/>
              <a:ext cx="593725" cy="42862"/>
            </a:xfrm>
            <a:custGeom>
              <a:avLst/>
              <a:gdLst>
                <a:gd name="T0" fmla="*/ 374 w 374"/>
                <a:gd name="T1" fmla="*/ 0 h 27"/>
                <a:gd name="T2" fmla="*/ 188 w 374"/>
                <a:gd name="T3" fmla="*/ 27 h 27"/>
                <a:gd name="T4" fmla="*/ 0 w 374"/>
                <a:gd name="T5" fmla="*/ 0 h 27"/>
              </a:gdLst>
              <a:ahLst/>
              <a:cxnLst>
                <a:cxn ang="0">
                  <a:pos x="T0" y="T1"/>
                </a:cxn>
                <a:cxn ang="0">
                  <a:pos x="T2" y="T3"/>
                </a:cxn>
                <a:cxn ang="0">
                  <a:pos x="T4" y="T5"/>
                </a:cxn>
              </a:cxnLst>
              <a:rect l="0" t="0" r="r" b="b"/>
              <a:pathLst>
                <a:path w="374" h="27">
                  <a:moveTo>
                    <a:pt x="374" y="0"/>
                  </a:moveTo>
                  <a:lnTo>
                    <a:pt x="188" y="27"/>
                  </a:lnTo>
                  <a:lnTo>
                    <a:pt x="0" y="0"/>
                  </a:lnTo>
                </a:path>
              </a:pathLst>
            </a:custGeom>
            <a:noFill/>
            <a:ln w="19050" cap="flat">
              <a:solidFill>
                <a:srgbClr val="383C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230" name="Line 6">
              <a:extLst>
                <a:ext uri="{FF2B5EF4-FFF2-40B4-BE49-F238E27FC236}">
                  <a16:creationId xmlns:a16="http://schemas.microsoft.com/office/drawing/2014/main" id="{8B5E9D8B-D49C-47D1-B9DB-662107020B0D}"/>
                </a:ext>
              </a:extLst>
            </p:cNvPr>
            <p:cNvSpPr>
              <a:spLocks noChangeShapeType="1"/>
            </p:cNvSpPr>
            <p:nvPr/>
          </p:nvSpPr>
          <p:spPr bwMode="auto">
            <a:xfrm>
              <a:off x="8593138" y="2390775"/>
              <a:ext cx="0" cy="0"/>
            </a:xfrm>
            <a:prstGeom prst="line">
              <a:avLst/>
            </a:prstGeom>
            <a:noFill/>
            <a:ln w="19050" cap="flat">
              <a:solidFill>
                <a:srgbClr val="00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231" name="Freeform 7">
              <a:extLst>
                <a:ext uri="{FF2B5EF4-FFF2-40B4-BE49-F238E27FC236}">
                  <a16:creationId xmlns:a16="http://schemas.microsoft.com/office/drawing/2014/main" id="{DF373576-75C0-4461-97B3-5D74EDB86C7B}"/>
                </a:ext>
              </a:extLst>
            </p:cNvPr>
            <p:cNvSpPr>
              <a:spLocks noEditPoints="1"/>
            </p:cNvSpPr>
            <p:nvPr/>
          </p:nvSpPr>
          <p:spPr bwMode="auto">
            <a:xfrm>
              <a:off x="8039100" y="2073275"/>
              <a:ext cx="1104900" cy="658812"/>
            </a:xfrm>
            <a:custGeom>
              <a:avLst/>
              <a:gdLst>
                <a:gd name="T0" fmla="*/ 1097 w 1518"/>
                <a:gd name="T1" fmla="*/ 0 h 904"/>
                <a:gd name="T2" fmla="*/ 421 w 1518"/>
                <a:gd name="T3" fmla="*/ 0 h 904"/>
                <a:gd name="T4" fmla="*/ 355 w 1518"/>
                <a:gd name="T5" fmla="*/ 33 h 904"/>
                <a:gd name="T6" fmla="*/ 174 w 1518"/>
                <a:gd name="T7" fmla="*/ 243 h 904"/>
                <a:gd name="T8" fmla="*/ 124 w 1518"/>
                <a:gd name="T9" fmla="*/ 268 h 904"/>
                <a:gd name="T10" fmla="*/ 0 w 1518"/>
                <a:gd name="T11" fmla="*/ 268 h 904"/>
                <a:gd name="T12" fmla="*/ 0 w 1518"/>
                <a:gd name="T13" fmla="*/ 335 h 904"/>
                <a:gd name="T14" fmla="*/ 91 w 1518"/>
                <a:gd name="T15" fmla="*/ 335 h 904"/>
                <a:gd name="T16" fmla="*/ 50 w 1518"/>
                <a:gd name="T17" fmla="*/ 385 h 904"/>
                <a:gd name="T18" fmla="*/ 33 w 1518"/>
                <a:gd name="T19" fmla="*/ 443 h 904"/>
                <a:gd name="T20" fmla="*/ 33 w 1518"/>
                <a:gd name="T21" fmla="*/ 786 h 904"/>
                <a:gd name="T22" fmla="*/ 149 w 1518"/>
                <a:gd name="T23" fmla="*/ 904 h 904"/>
                <a:gd name="T24" fmla="*/ 363 w 1518"/>
                <a:gd name="T25" fmla="*/ 904 h 904"/>
                <a:gd name="T26" fmla="*/ 363 w 1518"/>
                <a:gd name="T27" fmla="*/ 803 h 904"/>
                <a:gd name="T28" fmla="*/ 1155 w 1518"/>
                <a:gd name="T29" fmla="*/ 803 h 904"/>
                <a:gd name="T30" fmla="*/ 1155 w 1518"/>
                <a:gd name="T31" fmla="*/ 904 h 904"/>
                <a:gd name="T32" fmla="*/ 1370 w 1518"/>
                <a:gd name="T33" fmla="*/ 904 h 904"/>
                <a:gd name="T34" fmla="*/ 1485 w 1518"/>
                <a:gd name="T35" fmla="*/ 786 h 904"/>
                <a:gd name="T36" fmla="*/ 1485 w 1518"/>
                <a:gd name="T37" fmla="*/ 443 h 904"/>
                <a:gd name="T38" fmla="*/ 1469 w 1518"/>
                <a:gd name="T39" fmla="*/ 385 h 904"/>
                <a:gd name="T40" fmla="*/ 1427 w 1518"/>
                <a:gd name="T41" fmla="*/ 335 h 904"/>
                <a:gd name="T42" fmla="*/ 1518 w 1518"/>
                <a:gd name="T43" fmla="*/ 335 h 904"/>
                <a:gd name="T44" fmla="*/ 1518 w 1518"/>
                <a:gd name="T45" fmla="*/ 268 h 904"/>
                <a:gd name="T46" fmla="*/ 1394 w 1518"/>
                <a:gd name="T47" fmla="*/ 268 h 904"/>
                <a:gd name="T48" fmla="*/ 1353 w 1518"/>
                <a:gd name="T49" fmla="*/ 243 h 904"/>
                <a:gd name="T50" fmla="*/ 1163 w 1518"/>
                <a:gd name="T51" fmla="*/ 33 h 904"/>
                <a:gd name="T52" fmla="*/ 1097 w 1518"/>
                <a:gd name="T53" fmla="*/ 0 h 904"/>
                <a:gd name="T54" fmla="*/ 1114 w 1518"/>
                <a:gd name="T55" fmla="*/ 75 h 904"/>
                <a:gd name="T56" fmla="*/ 1114 w 1518"/>
                <a:gd name="T57" fmla="*/ 75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18" h="904">
                  <a:moveTo>
                    <a:pt x="1097" y="0"/>
                  </a:moveTo>
                  <a:cubicBezTo>
                    <a:pt x="421" y="0"/>
                    <a:pt x="421" y="0"/>
                    <a:pt x="421" y="0"/>
                  </a:cubicBezTo>
                  <a:cubicBezTo>
                    <a:pt x="396" y="0"/>
                    <a:pt x="372" y="8"/>
                    <a:pt x="355" y="33"/>
                  </a:cubicBezTo>
                  <a:cubicBezTo>
                    <a:pt x="174" y="243"/>
                    <a:pt x="174" y="243"/>
                    <a:pt x="174" y="243"/>
                  </a:cubicBezTo>
                  <a:cubicBezTo>
                    <a:pt x="157" y="259"/>
                    <a:pt x="141" y="268"/>
                    <a:pt x="124" y="268"/>
                  </a:cubicBezTo>
                  <a:cubicBezTo>
                    <a:pt x="0" y="268"/>
                    <a:pt x="0" y="268"/>
                    <a:pt x="0" y="268"/>
                  </a:cubicBezTo>
                  <a:cubicBezTo>
                    <a:pt x="0" y="335"/>
                    <a:pt x="0" y="335"/>
                    <a:pt x="0" y="335"/>
                  </a:cubicBezTo>
                  <a:cubicBezTo>
                    <a:pt x="91" y="335"/>
                    <a:pt x="91" y="335"/>
                    <a:pt x="91" y="335"/>
                  </a:cubicBezTo>
                  <a:cubicBezTo>
                    <a:pt x="50" y="385"/>
                    <a:pt x="50" y="385"/>
                    <a:pt x="50" y="385"/>
                  </a:cubicBezTo>
                  <a:cubicBezTo>
                    <a:pt x="42" y="402"/>
                    <a:pt x="33" y="410"/>
                    <a:pt x="33" y="443"/>
                  </a:cubicBezTo>
                  <a:cubicBezTo>
                    <a:pt x="33" y="786"/>
                    <a:pt x="33" y="786"/>
                    <a:pt x="33" y="786"/>
                  </a:cubicBezTo>
                  <a:cubicBezTo>
                    <a:pt x="33" y="853"/>
                    <a:pt x="83" y="904"/>
                    <a:pt x="149" y="904"/>
                  </a:cubicBezTo>
                  <a:cubicBezTo>
                    <a:pt x="363" y="904"/>
                    <a:pt x="363" y="904"/>
                    <a:pt x="363" y="904"/>
                  </a:cubicBezTo>
                  <a:cubicBezTo>
                    <a:pt x="363" y="803"/>
                    <a:pt x="363" y="803"/>
                    <a:pt x="363" y="803"/>
                  </a:cubicBezTo>
                  <a:cubicBezTo>
                    <a:pt x="1155" y="803"/>
                    <a:pt x="1155" y="803"/>
                    <a:pt x="1155" y="803"/>
                  </a:cubicBezTo>
                  <a:cubicBezTo>
                    <a:pt x="1155" y="904"/>
                    <a:pt x="1155" y="904"/>
                    <a:pt x="1155" y="904"/>
                  </a:cubicBezTo>
                  <a:cubicBezTo>
                    <a:pt x="1370" y="904"/>
                    <a:pt x="1370" y="904"/>
                    <a:pt x="1370" y="904"/>
                  </a:cubicBezTo>
                  <a:cubicBezTo>
                    <a:pt x="1436" y="904"/>
                    <a:pt x="1485" y="853"/>
                    <a:pt x="1485" y="786"/>
                  </a:cubicBezTo>
                  <a:cubicBezTo>
                    <a:pt x="1485" y="443"/>
                    <a:pt x="1485" y="443"/>
                    <a:pt x="1485" y="443"/>
                  </a:cubicBezTo>
                  <a:cubicBezTo>
                    <a:pt x="1485" y="410"/>
                    <a:pt x="1477" y="402"/>
                    <a:pt x="1469" y="385"/>
                  </a:cubicBezTo>
                  <a:cubicBezTo>
                    <a:pt x="1427" y="335"/>
                    <a:pt x="1427" y="335"/>
                    <a:pt x="1427" y="335"/>
                  </a:cubicBezTo>
                  <a:cubicBezTo>
                    <a:pt x="1518" y="335"/>
                    <a:pt x="1518" y="335"/>
                    <a:pt x="1518" y="335"/>
                  </a:cubicBezTo>
                  <a:cubicBezTo>
                    <a:pt x="1518" y="268"/>
                    <a:pt x="1518" y="268"/>
                    <a:pt x="1518" y="268"/>
                  </a:cubicBezTo>
                  <a:cubicBezTo>
                    <a:pt x="1394" y="268"/>
                    <a:pt x="1394" y="268"/>
                    <a:pt x="1394" y="268"/>
                  </a:cubicBezTo>
                  <a:cubicBezTo>
                    <a:pt x="1378" y="268"/>
                    <a:pt x="1361" y="259"/>
                    <a:pt x="1353" y="243"/>
                  </a:cubicBezTo>
                  <a:cubicBezTo>
                    <a:pt x="1163" y="33"/>
                    <a:pt x="1163" y="33"/>
                    <a:pt x="1163" y="33"/>
                  </a:cubicBezTo>
                  <a:cubicBezTo>
                    <a:pt x="1147" y="8"/>
                    <a:pt x="1122" y="0"/>
                    <a:pt x="1097" y="0"/>
                  </a:cubicBezTo>
                  <a:close/>
                  <a:moveTo>
                    <a:pt x="1114" y="75"/>
                  </a:moveTo>
                  <a:cubicBezTo>
                    <a:pt x="1114" y="75"/>
                    <a:pt x="1114" y="75"/>
                    <a:pt x="1114" y="75"/>
                  </a:cubicBezTo>
                </a:path>
              </a:pathLst>
            </a:custGeom>
            <a:noFill/>
            <a:ln w="19050" cap="flat">
              <a:solidFill>
                <a:srgbClr val="383C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232" name="Line 8">
              <a:extLst>
                <a:ext uri="{FF2B5EF4-FFF2-40B4-BE49-F238E27FC236}">
                  <a16:creationId xmlns:a16="http://schemas.microsoft.com/office/drawing/2014/main" id="{5B099ACA-29D7-4C57-9640-361BAED2F3FC}"/>
                </a:ext>
              </a:extLst>
            </p:cNvPr>
            <p:cNvSpPr>
              <a:spLocks noChangeShapeType="1"/>
            </p:cNvSpPr>
            <p:nvPr/>
          </p:nvSpPr>
          <p:spPr bwMode="auto">
            <a:xfrm>
              <a:off x="8589963" y="2413000"/>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233" name="Line 9">
              <a:extLst>
                <a:ext uri="{FF2B5EF4-FFF2-40B4-BE49-F238E27FC236}">
                  <a16:creationId xmlns:a16="http://schemas.microsoft.com/office/drawing/2014/main" id="{7E729831-BCB4-4383-862E-DB03B35F7F4C}"/>
                </a:ext>
              </a:extLst>
            </p:cNvPr>
            <p:cNvSpPr>
              <a:spLocks noChangeShapeType="1"/>
            </p:cNvSpPr>
            <p:nvPr/>
          </p:nvSpPr>
          <p:spPr bwMode="auto">
            <a:xfrm>
              <a:off x="8589963" y="2413000"/>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grpSp>
      <p:sp>
        <p:nvSpPr>
          <p:cNvPr id="234" name="Oval 167">
            <a:extLst>
              <a:ext uri="{FF2B5EF4-FFF2-40B4-BE49-F238E27FC236}">
                <a16:creationId xmlns:a16="http://schemas.microsoft.com/office/drawing/2014/main" id="{63E0D880-AEEB-4698-A6B8-2248556FFDC1}"/>
              </a:ext>
            </a:extLst>
          </p:cNvPr>
          <p:cNvSpPr/>
          <p:nvPr/>
        </p:nvSpPr>
        <p:spPr bwMode="gray">
          <a:xfrm flipH="1">
            <a:off x="7166406" y="4792222"/>
            <a:ext cx="1304744"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235" name="Group 218">
            <a:extLst>
              <a:ext uri="{FF2B5EF4-FFF2-40B4-BE49-F238E27FC236}">
                <a16:creationId xmlns:a16="http://schemas.microsoft.com/office/drawing/2014/main" id="{E77296EE-BE1A-4BA9-BB17-07769DC4D84A}"/>
              </a:ext>
            </a:extLst>
          </p:cNvPr>
          <p:cNvGrpSpPr/>
          <p:nvPr/>
        </p:nvGrpSpPr>
        <p:grpSpPr>
          <a:xfrm>
            <a:off x="7088616" y="5054674"/>
            <a:ext cx="263121" cy="263121"/>
            <a:chOff x="7088616" y="1210061"/>
            <a:chExt cx="263121" cy="263121"/>
          </a:xfrm>
          <a:solidFill>
            <a:schemeClr val="accent6">
              <a:alpha val="38000"/>
            </a:schemeClr>
          </a:solidFill>
        </p:grpSpPr>
        <p:sp>
          <p:nvSpPr>
            <p:cNvPr id="236" name="Oval 219">
              <a:extLst>
                <a:ext uri="{FF2B5EF4-FFF2-40B4-BE49-F238E27FC236}">
                  <a16:creationId xmlns:a16="http://schemas.microsoft.com/office/drawing/2014/main" id="{8AA9B538-57A3-482D-BF70-FCC7DB011C45}"/>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37" name="Oval 220">
              <a:extLst>
                <a:ext uri="{FF2B5EF4-FFF2-40B4-BE49-F238E27FC236}">
                  <a16:creationId xmlns:a16="http://schemas.microsoft.com/office/drawing/2014/main" id="{BE706DAF-E5BE-4465-87C3-5893FD0AC481}"/>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38" name="Oval 221">
              <a:extLst>
                <a:ext uri="{FF2B5EF4-FFF2-40B4-BE49-F238E27FC236}">
                  <a16:creationId xmlns:a16="http://schemas.microsoft.com/office/drawing/2014/main" id="{FAE908CC-FDC2-465D-A27B-CDD2DF220FE2}"/>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239" name="Group 161">
            <a:extLst>
              <a:ext uri="{FF2B5EF4-FFF2-40B4-BE49-F238E27FC236}">
                <a16:creationId xmlns:a16="http://schemas.microsoft.com/office/drawing/2014/main" id="{E7B19E84-DD72-4886-8675-5CAC117675DD}"/>
              </a:ext>
            </a:extLst>
          </p:cNvPr>
          <p:cNvGrpSpPr/>
          <p:nvPr/>
        </p:nvGrpSpPr>
        <p:grpSpPr>
          <a:xfrm>
            <a:off x="7516178" y="5410290"/>
            <a:ext cx="592084" cy="462262"/>
            <a:chOff x="9942512" y="2781300"/>
            <a:chExt cx="774701" cy="604838"/>
          </a:xfrm>
          <a:noFill/>
        </p:grpSpPr>
        <p:sp>
          <p:nvSpPr>
            <p:cNvPr id="240" name="Freeform 27">
              <a:extLst>
                <a:ext uri="{FF2B5EF4-FFF2-40B4-BE49-F238E27FC236}">
                  <a16:creationId xmlns:a16="http://schemas.microsoft.com/office/drawing/2014/main" id="{EE5087ED-8518-4AA1-99BA-F28C2313A910}"/>
                </a:ext>
              </a:extLst>
            </p:cNvPr>
            <p:cNvSpPr>
              <a:spLocks noEditPoints="1"/>
            </p:cNvSpPr>
            <p:nvPr/>
          </p:nvSpPr>
          <p:spPr bwMode="auto">
            <a:xfrm>
              <a:off x="10247313" y="3221038"/>
              <a:ext cx="166688" cy="165100"/>
            </a:xfrm>
            <a:custGeom>
              <a:avLst/>
              <a:gdLst>
                <a:gd name="T0" fmla="*/ 61 w 342"/>
                <a:gd name="T1" fmla="*/ 61 h 341"/>
                <a:gd name="T2" fmla="*/ 61 w 342"/>
                <a:gd name="T3" fmla="*/ 281 h 341"/>
                <a:gd name="T4" fmla="*/ 281 w 342"/>
                <a:gd name="T5" fmla="*/ 281 h 341"/>
                <a:gd name="T6" fmla="*/ 281 w 342"/>
                <a:gd name="T7" fmla="*/ 61 h 341"/>
                <a:gd name="T8" fmla="*/ 61 w 342"/>
                <a:gd name="T9" fmla="*/ 61 h 341"/>
                <a:gd name="T10" fmla="*/ 61 w 342"/>
                <a:gd name="T11" fmla="*/ 61 h 341"/>
                <a:gd name="T12" fmla="*/ 61 w 342"/>
                <a:gd name="T13" fmla="*/ 61 h 341"/>
              </a:gdLst>
              <a:ahLst/>
              <a:cxnLst>
                <a:cxn ang="0">
                  <a:pos x="T0" y="T1"/>
                </a:cxn>
                <a:cxn ang="0">
                  <a:pos x="T2" y="T3"/>
                </a:cxn>
                <a:cxn ang="0">
                  <a:pos x="T4" y="T5"/>
                </a:cxn>
                <a:cxn ang="0">
                  <a:pos x="T6" y="T7"/>
                </a:cxn>
                <a:cxn ang="0">
                  <a:pos x="T8" y="T9"/>
                </a:cxn>
                <a:cxn ang="0">
                  <a:pos x="T10" y="T11"/>
                </a:cxn>
                <a:cxn ang="0">
                  <a:pos x="T12" y="T13"/>
                </a:cxn>
              </a:cxnLst>
              <a:rect l="0" t="0" r="r" b="b"/>
              <a:pathLst>
                <a:path w="342" h="341">
                  <a:moveTo>
                    <a:pt x="61" y="61"/>
                  </a:moveTo>
                  <a:cubicBezTo>
                    <a:pt x="0" y="121"/>
                    <a:pt x="0" y="220"/>
                    <a:pt x="61" y="281"/>
                  </a:cubicBezTo>
                  <a:cubicBezTo>
                    <a:pt x="122" y="341"/>
                    <a:pt x="220" y="341"/>
                    <a:pt x="281" y="281"/>
                  </a:cubicBezTo>
                  <a:cubicBezTo>
                    <a:pt x="342" y="220"/>
                    <a:pt x="342" y="121"/>
                    <a:pt x="281" y="61"/>
                  </a:cubicBezTo>
                  <a:cubicBezTo>
                    <a:pt x="220" y="0"/>
                    <a:pt x="122" y="0"/>
                    <a:pt x="61" y="61"/>
                  </a:cubicBezTo>
                  <a:close/>
                  <a:moveTo>
                    <a:pt x="61" y="61"/>
                  </a:moveTo>
                  <a:cubicBezTo>
                    <a:pt x="61" y="61"/>
                    <a:pt x="61" y="61"/>
                    <a:pt x="61" y="61"/>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41" name="Freeform 28">
              <a:extLst>
                <a:ext uri="{FF2B5EF4-FFF2-40B4-BE49-F238E27FC236}">
                  <a16:creationId xmlns:a16="http://schemas.microsoft.com/office/drawing/2014/main" id="{76FCDDBF-D762-4EDF-A482-D7ED3E257CB7}"/>
                </a:ext>
              </a:extLst>
            </p:cNvPr>
            <p:cNvSpPr>
              <a:spLocks noEditPoints="1"/>
            </p:cNvSpPr>
            <p:nvPr/>
          </p:nvSpPr>
          <p:spPr bwMode="auto">
            <a:xfrm>
              <a:off x="10148888" y="3071813"/>
              <a:ext cx="363538" cy="147638"/>
            </a:xfrm>
            <a:custGeom>
              <a:avLst/>
              <a:gdLst>
                <a:gd name="T0" fmla="*/ 375 w 750"/>
                <a:gd name="T1" fmla="*/ 0 h 305"/>
                <a:gd name="T2" fmla="*/ 36 w 750"/>
                <a:gd name="T3" fmla="*/ 140 h 305"/>
                <a:gd name="T4" fmla="*/ 36 w 750"/>
                <a:gd name="T5" fmla="*/ 269 h 305"/>
                <a:gd name="T6" fmla="*/ 165 w 750"/>
                <a:gd name="T7" fmla="*/ 269 h 305"/>
                <a:gd name="T8" fmla="*/ 375 w 750"/>
                <a:gd name="T9" fmla="*/ 182 h 305"/>
                <a:gd name="T10" fmla="*/ 585 w 750"/>
                <a:gd name="T11" fmla="*/ 269 h 305"/>
                <a:gd name="T12" fmla="*/ 650 w 750"/>
                <a:gd name="T13" fmla="*/ 296 h 305"/>
                <a:gd name="T14" fmla="*/ 714 w 750"/>
                <a:gd name="T15" fmla="*/ 269 h 305"/>
                <a:gd name="T16" fmla="*/ 714 w 750"/>
                <a:gd name="T17" fmla="*/ 140 h 305"/>
                <a:gd name="T18" fmla="*/ 375 w 750"/>
                <a:gd name="T19" fmla="*/ 0 h 305"/>
                <a:gd name="T20" fmla="*/ 375 w 750"/>
                <a:gd name="T21" fmla="*/ 0 h 305"/>
                <a:gd name="T22" fmla="*/ 375 w 750"/>
                <a:gd name="T2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0" h="305">
                  <a:moveTo>
                    <a:pt x="375" y="0"/>
                  </a:moveTo>
                  <a:cubicBezTo>
                    <a:pt x="247" y="0"/>
                    <a:pt x="126" y="50"/>
                    <a:pt x="36" y="140"/>
                  </a:cubicBezTo>
                  <a:cubicBezTo>
                    <a:pt x="0" y="176"/>
                    <a:pt x="0" y="234"/>
                    <a:pt x="36" y="269"/>
                  </a:cubicBezTo>
                  <a:cubicBezTo>
                    <a:pt x="71" y="305"/>
                    <a:pt x="129" y="305"/>
                    <a:pt x="165" y="269"/>
                  </a:cubicBezTo>
                  <a:cubicBezTo>
                    <a:pt x="221" y="213"/>
                    <a:pt x="296" y="182"/>
                    <a:pt x="375" y="182"/>
                  </a:cubicBezTo>
                  <a:cubicBezTo>
                    <a:pt x="455" y="182"/>
                    <a:pt x="529" y="213"/>
                    <a:pt x="585" y="269"/>
                  </a:cubicBezTo>
                  <a:cubicBezTo>
                    <a:pt x="603" y="287"/>
                    <a:pt x="627" y="296"/>
                    <a:pt x="650" y="296"/>
                  </a:cubicBezTo>
                  <a:cubicBezTo>
                    <a:pt x="673" y="296"/>
                    <a:pt x="696" y="287"/>
                    <a:pt x="714" y="269"/>
                  </a:cubicBezTo>
                  <a:cubicBezTo>
                    <a:pt x="750" y="234"/>
                    <a:pt x="750" y="176"/>
                    <a:pt x="714" y="140"/>
                  </a:cubicBezTo>
                  <a:cubicBezTo>
                    <a:pt x="624" y="50"/>
                    <a:pt x="503" y="0"/>
                    <a:pt x="375" y="0"/>
                  </a:cubicBezTo>
                  <a:close/>
                  <a:moveTo>
                    <a:pt x="375" y="0"/>
                  </a:moveTo>
                  <a:cubicBezTo>
                    <a:pt x="375" y="0"/>
                    <a:pt x="375" y="0"/>
                    <a:pt x="375" y="0"/>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42" name="Freeform 29">
              <a:extLst>
                <a:ext uri="{FF2B5EF4-FFF2-40B4-BE49-F238E27FC236}">
                  <a16:creationId xmlns:a16="http://schemas.microsoft.com/office/drawing/2014/main" id="{EC9B2D87-59F6-482D-A8E7-A2CD30F12C7E}"/>
                </a:ext>
              </a:extLst>
            </p:cNvPr>
            <p:cNvSpPr>
              <a:spLocks noEditPoints="1"/>
            </p:cNvSpPr>
            <p:nvPr/>
          </p:nvSpPr>
          <p:spPr bwMode="auto">
            <a:xfrm>
              <a:off x="10045700" y="2925763"/>
              <a:ext cx="569913" cy="190500"/>
            </a:xfrm>
            <a:custGeom>
              <a:avLst/>
              <a:gdLst>
                <a:gd name="T0" fmla="*/ 587 w 1174"/>
                <a:gd name="T1" fmla="*/ 0 h 393"/>
                <a:gd name="T2" fmla="*/ 36 w 1174"/>
                <a:gd name="T3" fmla="*/ 229 h 393"/>
                <a:gd name="T4" fmla="*/ 36 w 1174"/>
                <a:gd name="T5" fmla="*/ 357 h 393"/>
                <a:gd name="T6" fmla="*/ 165 w 1174"/>
                <a:gd name="T7" fmla="*/ 357 h 393"/>
                <a:gd name="T8" fmla="*/ 587 w 1174"/>
                <a:gd name="T9" fmla="*/ 182 h 393"/>
                <a:gd name="T10" fmla="*/ 1009 w 1174"/>
                <a:gd name="T11" fmla="*/ 357 h 393"/>
                <a:gd name="T12" fmla="*/ 1074 w 1174"/>
                <a:gd name="T13" fmla="*/ 384 h 393"/>
                <a:gd name="T14" fmla="*/ 1138 w 1174"/>
                <a:gd name="T15" fmla="*/ 357 h 393"/>
                <a:gd name="T16" fmla="*/ 1138 w 1174"/>
                <a:gd name="T17" fmla="*/ 229 h 393"/>
                <a:gd name="T18" fmla="*/ 587 w 1174"/>
                <a:gd name="T19" fmla="*/ 0 h 393"/>
                <a:gd name="T20" fmla="*/ 587 w 1174"/>
                <a:gd name="T21" fmla="*/ 0 h 393"/>
                <a:gd name="T22" fmla="*/ 587 w 1174"/>
                <a:gd name="T23"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4" h="393">
                  <a:moveTo>
                    <a:pt x="587" y="0"/>
                  </a:moveTo>
                  <a:cubicBezTo>
                    <a:pt x="379" y="0"/>
                    <a:pt x="183" y="81"/>
                    <a:pt x="36" y="229"/>
                  </a:cubicBezTo>
                  <a:cubicBezTo>
                    <a:pt x="0" y="264"/>
                    <a:pt x="0" y="322"/>
                    <a:pt x="36" y="357"/>
                  </a:cubicBezTo>
                  <a:cubicBezTo>
                    <a:pt x="72" y="393"/>
                    <a:pt x="129" y="393"/>
                    <a:pt x="165" y="357"/>
                  </a:cubicBezTo>
                  <a:cubicBezTo>
                    <a:pt x="277" y="244"/>
                    <a:pt x="427" y="182"/>
                    <a:pt x="587" y="182"/>
                  </a:cubicBezTo>
                  <a:cubicBezTo>
                    <a:pt x="747" y="182"/>
                    <a:pt x="897" y="244"/>
                    <a:pt x="1009" y="357"/>
                  </a:cubicBezTo>
                  <a:cubicBezTo>
                    <a:pt x="1027" y="375"/>
                    <a:pt x="1050" y="384"/>
                    <a:pt x="1074" y="384"/>
                  </a:cubicBezTo>
                  <a:cubicBezTo>
                    <a:pt x="1097" y="384"/>
                    <a:pt x="1120" y="375"/>
                    <a:pt x="1138" y="357"/>
                  </a:cubicBezTo>
                  <a:cubicBezTo>
                    <a:pt x="1174" y="322"/>
                    <a:pt x="1174" y="264"/>
                    <a:pt x="1138" y="229"/>
                  </a:cubicBezTo>
                  <a:cubicBezTo>
                    <a:pt x="991" y="81"/>
                    <a:pt x="795" y="0"/>
                    <a:pt x="587" y="0"/>
                  </a:cubicBezTo>
                  <a:close/>
                  <a:moveTo>
                    <a:pt x="587" y="0"/>
                  </a:moveTo>
                  <a:cubicBezTo>
                    <a:pt x="587" y="0"/>
                    <a:pt x="587" y="0"/>
                    <a:pt x="587" y="0"/>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43" name="Freeform 30">
              <a:extLst>
                <a:ext uri="{FF2B5EF4-FFF2-40B4-BE49-F238E27FC236}">
                  <a16:creationId xmlns:a16="http://schemas.microsoft.com/office/drawing/2014/main" id="{888D3505-D631-4325-9924-3AF6EEE76C83}"/>
                </a:ext>
              </a:extLst>
            </p:cNvPr>
            <p:cNvSpPr>
              <a:spLocks noEditPoints="1"/>
            </p:cNvSpPr>
            <p:nvPr/>
          </p:nvSpPr>
          <p:spPr bwMode="auto">
            <a:xfrm>
              <a:off x="9942512" y="2781300"/>
              <a:ext cx="774701" cy="231775"/>
            </a:xfrm>
            <a:custGeom>
              <a:avLst/>
              <a:gdLst>
                <a:gd name="T0" fmla="*/ 1562 w 1598"/>
                <a:gd name="T1" fmla="*/ 316 h 480"/>
                <a:gd name="T2" fmla="*/ 799 w 1598"/>
                <a:gd name="T3" fmla="*/ 0 h 480"/>
                <a:gd name="T4" fmla="*/ 36 w 1598"/>
                <a:gd name="T5" fmla="*/ 316 h 480"/>
                <a:gd name="T6" fmla="*/ 36 w 1598"/>
                <a:gd name="T7" fmla="*/ 445 h 480"/>
                <a:gd name="T8" fmla="*/ 100 w 1598"/>
                <a:gd name="T9" fmla="*/ 472 h 480"/>
                <a:gd name="T10" fmla="*/ 164 w 1598"/>
                <a:gd name="T11" fmla="*/ 445 h 480"/>
                <a:gd name="T12" fmla="*/ 799 w 1598"/>
                <a:gd name="T13" fmla="*/ 182 h 480"/>
                <a:gd name="T14" fmla="*/ 1434 w 1598"/>
                <a:gd name="T15" fmla="*/ 445 h 480"/>
                <a:gd name="T16" fmla="*/ 1562 w 1598"/>
                <a:gd name="T17" fmla="*/ 445 h 480"/>
                <a:gd name="T18" fmla="*/ 1562 w 1598"/>
                <a:gd name="T19" fmla="*/ 316 h 480"/>
                <a:gd name="T20" fmla="*/ 1562 w 1598"/>
                <a:gd name="T21" fmla="*/ 316 h 480"/>
                <a:gd name="T22" fmla="*/ 1562 w 1598"/>
                <a:gd name="T23" fmla="*/ 31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8" h="480">
                  <a:moveTo>
                    <a:pt x="1562" y="316"/>
                  </a:moveTo>
                  <a:cubicBezTo>
                    <a:pt x="1359" y="112"/>
                    <a:pt x="1087" y="0"/>
                    <a:pt x="799" y="0"/>
                  </a:cubicBezTo>
                  <a:cubicBezTo>
                    <a:pt x="511" y="0"/>
                    <a:pt x="240" y="112"/>
                    <a:pt x="36" y="316"/>
                  </a:cubicBezTo>
                  <a:cubicBezTo>
                    <a:pt x="0" y="352"/>
                    <a:pt x="0" y="409"/>
                    <a:pt x="36" y="445"/>
                  </a:cubicBezTo>
                  <a:cubicBezTo>
                    <a:pt x="53" y="463"/>
                    <a:pt x="77" y="472"/>
                    <a:pt x="100" y="472"/>
                  </a:cubicBezTo>
                  <a:cubicBezTo>
                    <a:pt x="123" y="472"/>
                    <a:pt x="147" y="463"/>
                    <a:pt x="164" y="445"/>
                  </a:cubicBezTo>
                  <a:cubicBezTo>
                    <a:pt x="334" y="275"/>
                    <a:pt x="559" y="182"/>
                    <a:pt x="799" y="182"/>
                  </a:cubicBezTo>
                  <a:cubicBezTo>
                    <a:pt x="1039" y="182"/>
                    <a:pt x="1264" y="275"/>
                    <a:pt x="1434" y="445"/>
                  </a:cubicBezTo>
                  <a:cubicBezTo>
                    <a:pt x="1469" y="480"/>
                    <a:pt x="1527" y="480"/>
                    <a:pt x="1562" y="445"/>
                  </a:cubicBezTo>
                  <a:cubicBezTo>
                    <a:pt x="1598" y="409"/>
                    <a:pt x="1598" y="352"/>
                    <a:pt x="1562" y="316"/>
                  </a:cubicBezTo>
                  <a:close/>
                  <a:moveTo>
                    <a:pt x="1562" y="316"/>
                  </a:moveTo>
                  <a:cubicBezTo>
                    <a:pt x="1562" y="316"/>
                    <a:pt x="1562" y="316"/>
                    <a:pt x="1562" y="316"/>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sp>
        <p:nvSpPr>
          <p:cNvPr id="244" name="TextBox 162">
            <a:extLst>
              <a:ext uri="{FF2B5EF4-FFF2-40B4-BE49-F238E27FC236}">
                <a16:creationId xmlns:a16="http://schemas.microsoft.com/office/drawing/2014/main" id="{4609C576-E152-4F0C-AD0F-9F6C0741163B}"/>
              </a:ext>
            </a:extLst>
          </p:cNvPr>
          <p:cNvSpPr txBox="1"/>
          <p:nvPr/>
        </p:nvSpPr>
        <p:spPr bwMode="black">
          <a:xfrm flipH="1">
            <a:off x="7269818" y="4824125"/>
            <a:ext cx="1084803" cy="542609"/>
          </a:xfrm>
          <a:prstGeom prst="rect">
            <a:avLst/>
          </a:prstGeom>
          <a:noFill/>
        </p:spPr>
        <p:txBody>
          <a:bodyPr wrap="none" lIns="0" tIns="36000" rIns="0" bIns="0" rtlCol="0" anchor="ctr">
            <a:noAutofit/>
          </a:bodyPr>
          <a:lstStyle/>
          <a:p>
            <a:pPr algn="ctr">
              <a:defRPr/>
            </a:pPr>
            <a:r>
              <a:rPr lang="en-US" sz="900">
                <a:solidFill>
                  <a:srgbClr val="383C45"/>
                </a:solidFill>
              </a:rPr>
              <a:t>Media</a:t>
            </a:r>
          </a:p>
        </p:txBody>
      </p:sp>
      <p:sp>
        <p:nvSpPr>
          <p:cNvPr id="246" name="Oval 65">
            <a:extLst>
              <a:ext uri="{FF2B5EF4-FFF2-40B4-BE49-F238E27FC236}">
                <a16:creationId xmlns:a16="http://schemas.microsoft.com/office/drawing/2014/main" id="{0588E0C5-7391-499C-B9BE-B2C3A3E78977}"/>
              </a:ext>
            </a:extLst>
          </p:cNvPr>
          <p:cNvSpPr/>
          <p:nvPr/>
        </p:nvSpPr>
        <p:spPr bwMode="gray">
          <a:xfrm>
            <a:off x="2414629" y="2067879"/>
            <a:ext cx="1304744"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247" name="Group 214">
            <a:extLst>
              <a:ext uri="{FF2B5EF4-FFF2-40B4-BE49-F238E27FC236}">
                <a16:creationId xmlns:a16="http://schemas.microsoft.com/office/drawing/2014/main" id="{D82C12C1-C52B-4B98-B7CF-0DFA7B7B6D1A}"/>
              </a:ext>
            </a:extLst>
          </p:cNvPr>
          <p:cNvGrpSpPr/>
          <p:nvPr/>
        </p:nvGrpSpPr>
        <p:grpSpPr>
          <a:xfrm>
            <a:off x="3534042" y="2330331"/>
            <a:ext cx="263121" cy="263121"/>
            <a:chOff x="7088616" y="1210061"/>
            <a:chExt cx="263121" cy="263121"/>
          </a:xfrm>
          <a:solidFill>
            <a:schemeClr val="accent6">
              <a:alpha val="38000"/>
            </a:schemeClr>
          </a:solidFill>
        </p:grpSpPr>
        <p:sp>
          <p:nvSpPr>
            <p:cNvPr id="277" name="Oval 215">
              <a:extLst>
                <a:ext uri="{FF2B5EF4-FFF2-40B4-BE49-F238E27FC236}">
                  <a16:creationId xmlns:a16="http://schemas.microsoft.com/office/drawing/2014/main" id="{CC929974-23CF-408E-93BE-05BAC39AA748}"/>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78" name="Oval 216">
              <a:extLst>
                <a:ext uri="{FF2B5EF4-FFF2-40B4-BE49-F238E27FC236}">
                  <a16:creationId xmlns:a16="http://schemas.microsoft.com/office/drawing/2014/main" id="{91BDD7CD-6B74-4823-885F-45C7740178CF}"/>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79" name="Oval 217">
              <a:extLst>
                <a:ext uri="{FF2B5EF4-FFF2-40B4-BE49-F238E27FC236}">
                  <a16:creationId xmlns:a16="http://schemas.microsoft.com/office/drawing/2014/main" id="{30CF3EA1-D4B9-4119-BD49-67AB5E705846}"/>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248" name="Group 58">
            <a:extLst>
              <a:ext uri="{FF2B5EF4-FFF2-40B4-BE49-F238E27FC236}">
                <a16:creationId xmlns:a16="http://schemas.microsoft.com/office/drawing/2014/main" id="{02D35668-46E4-445D-AED2-FCC01B0581B0}"/>
              </a:ext>
            </a:extLst>
          </p:cNvPr>
          <p:cNvGrpSpPr/>
          <p:nvPr/>
        </p:nvGrpSpPr>
        <p:grpSpPr>
          <a:xfrm>
            <a:off x="2791744" y="2601306"/>
            <a:ext cx="563630" cy="562906"/>
            <a:chOff x="2411414" y="-1290393"/>
            <a:chExt cx="703924" cy="703018"/>
          </a:xfrm>
        </p:grpSpPr>
        <p:sp>
          <p:nvSpPr>
            <p:cNvPr id="272" name="Freeform 78">
              <a:extLst>
                <a:ext uri="{FF2B5EF4-FFF2-40B4-BE49-F238E27FC236}">
                  <a16:creationId xmlns:a16="http://schemas.microsoft.com/office/drawing/2014/main" id="{9D4409BE-E039-451F-ABC4-17A82EA8B866}"/>
                </a:ext>
              </a:extLst>
            </p:cNvPr>
            <p:cNvSpPr>
              <a:spLocks/>
            </p:cNvSpPr>
            <p:nvPr/>
          </p:nvSpPr>
          <p:spPr bwMode="auto">
            <a:xfrm>
              <a:off x="2453088" y="-712396"/>
              <a:ext cx="247324" cy="125021"/>
            </a:xfrm>
            <a:custGeom>
              <a:avLst/>
              <a:gdLst>
                <a:gd name="T0" fmla="*/ 240 w 720"/>
                <a:gd name="T1" fmla="*/ 0 h 364"/>
                <a:gd name="T2" fmla="*/ 240 w 720"/>
                <a:gd name="T3" fmla="*/ 124 h 364"/>
                <a:gd name="T4" fmla="*/ 120 w 720"/>
                <a:gd name="T5" fmla="*/ 124 h 364"/>
                <a:gd name="T6" fmla="*/ 0 w 720"/>
                <a:gd name="T7" fmla="*/ 244 h 364"/>
                <a:gd name="T8" fmla="*/ 0 w 720"/>
                <a:gd name="T9" fmla="*/ 304 h 364"/>
                <a:gd name="T10" fmla="*/ 60 w 720"/>
                <a:gd name="T11" fmla="*/ 364 h 364"/>
                <a:gd name="T12" fmla="*/ 660 w 720"/>
                <a:gd name="T13" fmla="*/ 364 h 364"/>
                <a:gd name="T14" fmla="*/ 720 w 720"/>
                <a:gd name="T15" fmla="*/ 304 h 364"/>
                <a:gd name="T16" fmla="*/ 720 w 720"/>
                <a:gd name="T17" fmla="*/ 244 h 364"/>
                <a:gd name="T18" fmla="*/ 600 w 720"/>
                <a:gd name="T19" fmla="*/ 124 h 364"/>
                <a:gd name="T20" fmla="*/ 480 w 720"/>
                <a:gd name="T21" fmla="*/ 124 h 364"/>
                <a:gd name="T22" fmla="*/ 480 w 720"/>
                <a:gd name="T23" fmla="*/ 0 h 364"/>
                <a:gd name="T24" fmla="*/ 240 w 720"/>
                <a:gd name="T25"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0" h="364">
                  <a:moveTo>
                    <a:pt x="240" y="0"/>
                  </a:moveTo>
                  <a:cubicBezTo>
                    <a:pt x="240" y="124"/>
                    <a:pt x="240" y="124"/>
                    <a:pt x="240" y="124"/>
                  </a:cubicBezTo>
                  <a:cubicBezTo>
                    <a:pt x="120" y="124"/>
                    <a:pt x="120" y="124"/>
                    <a:pt x="120" y="124"/>
                  </a:cubicBezTo>
                  <a:cubicBezTo>
                    <a:pt x="54" y="124"/>
                    <a:pt x="0" y="178"/>
                    <a:pt x="0" y="244"/>
                  </a:cubicBezTo>
                  <a:cubicBezTo>
                    <a:pt x="0" y="304"/>
                    <a:pt x="0" y="304"/>
                    <a:pt x="0" y="304"/>
                  </a:cubicBezTo>
                  <a:cubicBezTo>
                    <a:pt x="0" y="337"/>
                    <a:pt x="27" y="364"/>
                    <a:pt x="60" y="364"/>
                  </a:cubicBezTo>
                  <a:cubicBezTo>
                    <a:pt x="660" y="364"/>
                    <a:pt x="660" y="364"/>
                    <a:pt x="660" y="364"/>
                  </a:cubicBezTo>
                  <a:cubicBezTo>
                    <a:pt x="693" y="364"/>
                    <a:pt x="720" y="337"/>
                    <a:pt x="720" y="304"/>
                  </a:cubicBezTo>
                  <a:cubicBezTo>
                    <a:pt x="720" y="244"/>
                    <a:pt x="720" y="244"/>
                    <a:pt x="720" y="244"/>
                  </a:cubicBezTo>
                  <a:cubicBezTo>
                    <a:pt x="720" y="178"/>
                    <a:pt x="666" y="124"/>
                    <a:pt x="600" y="124"/>
                  </a:cubicBezTo>
                  <a:cubicBezTo>
                    <a:pt x="480" y="124"/>
                    <a:pt x="480" y="124"/>
                    <a:pt x="480" y="124"/>
                  </a:cubicBezTo>
                  <a:cubicBezTo>
                    <a:pt x="480" y="0"/>
                    <a:pt x="480" y="0"/>
                    <a:pt x="480" y="0"/>
                  </a:cubicBezTo>
                  <a:lnTo>
                    <a:pt x="240" y="0"/>
                  </a:lnTo>
                  <a:close/>
                </a:path>
              </a:pathLst>
            </a:custGeom>
            <a:no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73" name="Freeform 79">
              <a:extLst>
                <a:ext uri="{FF2B5EF4-FFF2-40B4-BE49-F238E27FC236}">
                  <a16:creationId xmlns:a16="http://schemas.microsoft.com/office/drawing/2014/main" id="{53F22DB1-271A-4148-A391-72121D4A3FD3}"/>
                </a:ext>
              </a:extLst>
            </p:cNvPr>
            <p:cNvSpPr>
              <a:spLocks/>
            </p:cNvSpPr>
            <p:nvPr/>
          </p:nvSpPr>
          <p:spPr bwMode="auto">
            <a:xfrm>
              <a:off x="2411414" y="-1083836"/>
              <a:ext cx="329766" cy="330672"/>
            </a:xfrm>
            <a:custGeom>
              <a:avLst/>
              <a:gdLst>
                <a:gd name="T0" fmla="*/ 120 w 960"/>
                <a:gd name="T1" fmla="*/ 964 h 964"/>
                <a:gd name="T2" fmla="*/ 840 w 960"/>
                <a:gd name="T3" fmla="*/ 964 h 964"/>
                <a:gd name="T4" fmla="*/ 960 w 960"/>
                <a:gd name="T5" fmla="*/ 844 h 964"/>
                <a:gd name="T6" fmla="*/ 840 w 960"/>
                <a:gd name="T7" fmla="*/ 724 h 964"/>
                <a:gd name="T8" fmla="*/ 720 w 960"/>
                <a:gd name="T9" fmla="*/ 724 h 964"/>
                <a:gd name="T10" fmla="*/ 840 w 960"/>
                <a:gd name="T11" fmla="*/ 604 h 964"/>
                <a:gd name="T12" fmla="*/ 720 w 960"/>
                <a:gd name="T13" fmla="*/ 484 h 964"/>
                <a:gd name="T14" fmla="*/ 600 w 960"/>
                <a:gd name="T15" fmla="*/ 484 h 964"/>
                <a:gd name="T16" fmla="*/ 720 w 960"/>
                <a:gd name="T17" fmla="*/ 364 h 964"/>
                <a:gd name="T18" fmla="*/ 600 w 960"/>
                <a:gd name="T19" fmla="*/ 244 h 964"/>
                <a:gd name="T20" fmla="*/ 600 w 960"/>
                <a:gd name="T21" fmla="*/ 0 h 964"/>
                <a:gd name="T22" fmla="*/ 360 w 960"/>
                <a:gd name="T23" fmla="*/ 0 h 964"/>
                <a:gd name="T24" fmla="*/ 360 w 960"/>
                <a:gd name="T25" fmla="*/ 244 h 964"/>
                <a:gd name="T26" fmla="*/ 240 w 960"/>
                <a:gd name="T27" fmla="*/ 364 h 964"/>
                <a:gd name="T28" fmla="*/ 360 w 960"/>
                <a:gd name="T29" fmla="*/ 484 h 964"/>
                <a:gd name="T30" fmla="*/ 240 w 960"/>
                <a:gd name="T31" fmla="*/ 484 h 964"/>
                <a:gd name="T32" fmla="*/ 120 w 960"/>
                <a:gd name="T33" fmla="*/ 604 h 964"/>
                <a:gd name="T34" fmla="*/ 240 w 960"/>
                <a:gd name="T35" fmla="*/ 724 h 964"/>
                <a:gd name="T36" fmla="*/ 120 w 960"/>
                <a:gd name="T37" fmla="*/ 724 h 964"/>
                <a:gd name="T38" fmla="*/ 0 w 960"/>
                <a:gd name="T39" fmla="*/ 844 h 964"/>
                <a:gd name="T40" fmla="*/ 120 w 960"/>
                <a:gd name="T41"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0" h="964">
                  <a:moveTo>
                    <a:pt x="120" y="964"/>
                  </a:moveTo>
                  <a:cubicBezTo>
                    <a:pt x="840" y="964"/>
                    <a:pt x="840" y="964"/>
                    <a:pt x="840" y="964"/>
                  </a:cubicBezTo>
                  <a:cubicBezTo>
                    <a:pt x="906" y="964"/>
                    <a:pt x="960" y="910"/>
                    <a:pt x="960" y="844"/>
                  </a:cubicBezTo>
                  <a:cubicBezTo>
                    <a:pt x="960" y="778"/>
                    <a:pt x="906" y="724"/>
                    <a:pt x="840" y="724"/>
                  </a:cubicBezTo>
                  <a:cubicBezTo>
                    <a:pt x="720" y="724"/>
                    <a:pt x="720" y="724"/>
                    <a:pt x="720" y="724"/>
                  </a:cubicBezTo>
                  <a:cubicBezTo>
                    <a:pt x="786" y="724"/>
                    <a:pt x="840" y="670"/>
                    <a:pt x="840" y="604"/>
                  </a:cubicBezTo>
                  <a:cubicBezTo>
                    <a:pt x="840" y="538"/>
                    <a:pt x="786" y="484"/>
                    <a:pt x="720" y="484"/>
                  </a:cubicBezTo>
                  <a:cubicBezTo>
                    <a:pt x="600" y="484"/>
                    <a:pt x="600" y="484"/>
                    <a:pt x="600" y="484"/>
                  </a:cubicBezTo>
                  <a:cubicBezTo>
                    <a:pt x="666" y="484"/>
                    <a:pt x="720" y="430"/>
                    <a:pt x="720" y="364"/>
                  </a:cubicBezTo>
                  <a:cubicBezTo>
                    <a:pt x="720" y="298"/>
                    <a:pt x="666" y="244"/>
                    <a:pt x="600" y="244"/>
                  </a:cubicBezTo>
                  <a:cubicBezTo>
                    <a:pt x="600" y="0"/>
                    <a:pt x="600" y="0"/>
                    <a:pt x="600" y="0"/>
                  </a:cubicBezTo>
                  <a:cubicBezTo>
                    <a:pt x="360" y="0"/>
                    <a:pt x="360" y="0"/>
                    <a:pt x="360" y="0"/>
                  </a:cubicBezTo>
                  <a:cubicBezTo>
                    <a:pt x="360" y="244"/>
                    <a:pt x="360" y="244"/>
                    <a:pt x="360" y="244"/>
                  </a:cubicBezTo>
                  <a:cubicBezTo>
                    <a:pt x="294" y="244"/>
                    <a:pt x="240" y="298"/>
                    <a:pt x="240" y="364"/>
                  </a:cubicBezTo>
                  <a:cubicBezTo>
                    <a:pt x="240" y="430"/>
                    <a:pt x="294" y="484"/>
                    <a:pt x="360" y="484"/>
                  </a:cubicBezTo>
                  <a:cubicBezTo>
                    <a:pt x="240" y="484"/>
                    <a:pt x="240" y="484"/>
                    <a:pt x="240" y="484"/>
                  </a:cubicBezTo>
                  <a:cubicBezTo>
                    <a:pt x="174" y="484"/>
                    <a:pt x="120" y="538"/>
                    <a:pt x="120" y="604"/>
                  </a:cubicBezTo>
                  <a:cubicBezTo>
                    <a:pt x="120" y="670"/>
                    <a:pt x="174" y="724"/>
                    <a:pt x="240" y="724"/>
                  </a:cubicBezTo>
                  <a:cubicBezTo>
                    <a:pt x="120" y="724"/>
                    <a:pt x="120" y="724"/>
                    <a:pt x="120" y="724"/>
                  </a:cubicBezTo>
                  <a:cubicBezTo>
                    <a:pt x="54" y="724"/>
                    <a:pt x="0" y="778"/>
                    <a:pt x="0" y="844"/>
                  </a:cubicBezTo>
                  <a:cubicBezTo>
                    <a:pt x="0" y="910"/>
                    <a:pt x="54" y="964"/>
                    <a:pt x="120" y="964"/>
                  </a:cubicBezTo>
                  <a:close/>
                </a:path>
              </a:pathLst>
            </a:custGeom>
            <a:no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74" name="Freeform 80">
              <a:extLst>
                <a:ext uri="{FF2B5EF4-FFF2-40B4-BE49-F238E27FC236}">
                  <a16:creationId xmlns:a16="http://schemas.microsoft.com/office/drawing/2014/main" id="{87D98572-BA5E-4598-8246-82232473E3BA}"/>
                </a:ext>
              </a:extLst>
            </p:cNvPr>
            <p:cNvSpPr>
              <a:spLocks/>
            </p:cNvSpPr>
            <p:nvPr/>
          </p:nvSpPr>
          <p:spPr bwMode="auto">
            <a:xfrm>
              <a:off x="2826340" y="-712396"/>
              <a:ext cx="247324" cy="125021"/>
            </a:xfrm>
            <a:custGeom>
              <a:avLst/>
              <a:gdLst>
                <a:gd name="T0" fmla="*/ 720 w 720"/>
                <a:gd name="T1" fmla="*/ 244 h 364"/>
                <a:gd name="T2" fmla="*/ 600 w 720"/>
                <a:gd name="T3" fmla="*/ 124 h 364"/>
                <a:gd name="T4" fmla="*/ 480 w 720"/>
                <a:gd name="T5" fmla="*/ 124 h 364"/>
                <a:gd name="T6" fmla="*/ 480 w 720"/>
                <a:gd name="T7" fmla="*/ 0 h 364"/>
                <a:gd name="T8" fmla="*/ 240 w 720"/>
                <a:gd name="T9" fmla="*/ 0 h 364"/>
                <a:gd name="T10" fmla="*/ 240 w 720"/>
                <a:gd name="T11" fmla="*/ 124 h 364"/>
                <a:gd name="T12" fmla="*/ 120 w 720"/>
                <a:gd name="T13" fmla="*/ 124 h 364"/>
                <a:gd name="T14" fmla="*/ 0 w 720"/>
                <a:gd name="T15" fmla="*/ 244 h 364"/>
                <a:gd name="T16" fmla="*/ 0 w 720"/>
                <a:gd name="T17" fmla="*/ 304 h 364"/>
                <a:gd name="T18" fmla="*/ 60 w 720"/>
                <a:gd name="T19" fmla="*/ 364 h 364"/>
                <a:gd name="T20" fmla="*/ 660 w 720"/>
                <a:gd name="T21" fmla="*/ 364 h 364"/>
                <a:gd name="T22" fmla="*/ 720 w 720"/>
                <a:gd name="T23" fmla="*/ 304 h 364"/>
                <a:gd name="T24" fmla="*/ 720 w 720"/>
                <a:gd name="T25" fmla="*/ 24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0" h="364">
                  <a:moveTo>
                    <a:pt x="720" y="244"/>
                  </a:moveTo>
                  <a:cubicBezTo>
                    <a:pt x="720" y="178"/>
                    <a:pt x="666" y="124"/>
                    <a:pt x="600" y="124"/>
                  </a:cubicBezTo>
                  <a:cubicBezTo>
                    <a:pt x="480" y="124"/>
                    <a:pt x="480" y="124"/>
                    <a:pt x="480" y="124"/>
                  </a:cubicBezTo>
                  <a:cubicBezTo>
                    <a:pt x="480" y="0"/>
                    <a:pt x="480" y="0"/>
                    <a:pt x="480" y="0"/>
                  </a:cubicBezTo>
                  <a:cubicBezTo>
                    <a:pt x="240" y="0"/>
                    <a:pt x="240" y="0"/>
                    <a:pt x="240" y="0"/>
                  </a:cubicBezTo>
                  <a:cubicBezTo>
                    <a:pt x="240" y="124"/>
                    <a:pt x="240" y="124"/>
                    <a:pt x="240" y="124"/>
                  </a:cubicBezTo>
                  <a:cubicBezTo>
                    <a:pt x="120" y="124"/>
                    <a:pt x="120" y="124"/>
                    <a:pt x="120" y="124"/>
                  </a:cubicBezTo>
                  <a:cubicBezTo>
                    <a:pt x="54" y="124"/>
                    <a:pt x="0" y="178"/>
                    <a:pt x="0" y="244"/>
                  </a:cubicBezTo>
                  <a:cubicBezTo>
                    <a:pt x="0" y="304"/>
                    <a:pt x="0" y="304"/>
                    <a:pt x="0" y="304"/>
                  </a:cubicBezTo>
                  <a:cubicBezTo>
                    <a:pt x="0" y="337"/>
                    <a:pt x="27" y="364"/>
                    <a:pt x="60" y="364"/>
                  </a:cubicBezTo>
                  <a:cubicBezTo>
                    <a:pt x="660" y="364"/>
                    <a:pt x="660" y="364"/>
                    <a:pt x="660" y="364"/>
                  </a:cubicBezTo>
                  <a:cubicBezTo>
                    <a:pt x="693" y="364"/>
                    <a:pt x="720" y="337"/>
                    <a:pt x="720" y="304"/>
                  </a:cubicBezTo>
                  <a:lnTo>
                    <a:pt x="720" y="244"/>
                  </a:lnTo>
                  <a:close/>
                </a:path>
              </a:pathLst>
            </a:custGeom>
            <a:no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75" name="Freeform 81">
              <a:extLst>
                <a:ext uri="{FF2B5EF4-FFF2-40B4-BE49-F238E27FC236}">
                  <a16:creationId xmlns:a16="http://schemas.microsoft.com/office/drawing/2014/main" id="{3F4DA239-9A12-42F1-B36E-A8C13CE8F1DC}"/>
                </a:ext>
              </a:extLst>
            </p:cNvPr>
            <p:cNvSpPr>
              <a:spLocks/>
            </p:cNvSpPr>
            <p:nvPr/>
          </p:nvSpPr>
          <p:spPr bwMode="auto">
            <a:xfrm>
              <a:off x="2785572" y="-1083836"/>
              <a:ext cx="329766" cy="330672"/>
            </a:xfrm>
            <a:custGeom>
              <a:avLst/>
              <a:gdLst>
                <a:gd name="T0" fmla="*/ 960 w 960"/>
                <a:gd name="T1" fmla="*/ 844 h 964"/>
                <a:gd name="T2" fmla="*/ 840 w 960"/>
                <a:gd name="T3" fmla="*/ 724 h 964"/>
                <a:gd name="T4" fmla="*/ 720 w 960"/>
                <a:gd name="T5" fmla="*/ 724 h 964"/>
                <a:gd name="T6" fmla="*/ 840 w 960"/>
                <a:gd name="T7" fmla="*/ 604 h 964"/>
                <a:gd name="T8" fmla="*/ 720 w 960"/>
                <a:gd name="T9" fmla="*/ 484 h 964"/>
                <a:gd name="T10" fmla="*/ 600 w 960"/>
                <a:gd name="T11" fmla="*/ 484 h 964"/>
                <a:gd name="T12" fmla="*/ 720 w 960"/>
                <a:gd name="T13" fmla="*/ 364 h 964"/>
                <a:gd name="T14" fmla="*/ 600 w 960"/>
                <a:gd name="T15" fmla="*/ 244 h 964"/>
                <a:gd name="T16" fmla="*/ 600 w 960"/>
                <a:gd name="T17" fmla="*/ 0 h 964"/>
                <a:gd name="T18" fmla="*/ 360 w 960"/>
                <a:gd name="T19" fmla="*/ 0 h 964"/>
                <a:gd name="T20" fmla="*/ 360 w 960"/>
                <a:gd name="T21" fmla="*/ 244 h 964"/>
                <a:gd name="T22" fmla="*/ 240 w 960"/>
                <a:gd name="T23" fmla="*/ 364 h 964"/>
                <a:gd name="T24" fmla="*/ 360 w 960"/>
                <a:gd name="T25" fmla="*/ 484 h 964"/>
                <a:gd name="T26" fmla="*/ 240 w 960"/>
                <a:gd name="T27" fmla="*/ 484 h 964"/>
                <a:gd name="T28" fmla="*/ 120 w 960"/>
                <a:gd name="T29" fmla="*/ 604 h 964"/>
                <a:gd name="T30" fmla="*/ 240 w 960"/>
                <a:gd name="T31" fmla="*/ 724 h 964"/>
                <a:gd name="T32" fmla="*/ 120 w 960"/>
                <a:gd name="T33" fmla="*/ 724 h 964"/>
                <a:gd name="T34" fmla="*/ 0 w 960"/>
                <a:gd name="T35" fmla="*/ 844 h 964"/>
                <a:gd name="T36" fmla="*/ 120 w 960"/>
                <a:gd name="T37" fmla="*/ 964 h 964"/>
                <a:gd name="T38" fmla="*/ 840 w 960"/>
                <a:gd name="T39" fmla="*/ 964 h 964"/>
                <a:gd name="T40" fmla="*/ 960 w 960"/>
                <a:gd name="T41" fmla="*/ 8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0" h="964">
                  <a:moveTo>
                    <a:pt x="960" y="844"/>
                  </a:moveTo>
                  <a:cubicBezTo>
                    <a:pt x="960" y="778"/>
                    <a:pt x="906" y="724"/>
                    <a:pt x="840" y="724"/>
                  </a:cubicBezTo>
                  <a:cubicBezTo>
                    <a:pt x="720" y="724"/>
                    <a:pt x="720" y="724"/>
                    <a:pt x="720" y="724"/>
                  </a:cubicBezTo>
                  <a:cubicBezTo>
                    <a:pt x="786" y="724"/>
                    <a:pt x="840" y="670"/>
                    <a:pt x="840" y="604"/>
                  </a:cubicBezTo>
                  <a:cubicBezTo>
                    <a:pt x="840" y="538"/>
                    <a:pt x="786" y="484"/>
                    <a:pt x="720" y="484"/>
                  </a:cubicBezTo>
                  <a:cubicBezTo>
                    <a:pt x="600" y="484"/>
                    <a:pt x="600" y="484"/>
                    <a:pt x="600" y="484"/>
                  </a:cubicBezTo>
                  <a:cubicBezTo>
                    <a:pt x="666" y="484"/>
                    <a:pt x="720" y="430"/>
                    <a:pt x="720" y="364"/>
                  </a:cubicBezTo>
                  <a:cubicBezTo>
                    <a:pt x="720" y="298"/>
                    <a:pt x="666" y="244"/>
                    <a:pt x="600" y="244"/>
                  </a:cubicBezTo>
                  <a:cubicBezTo>
                    <a:pt x="600" y="0"/>
                    <a:pt x="600" y="0"/>
                    <a:pt x="600" y="0"/>
                  </a:cubicBezTo>
                  <a:cubicBezTo>
                    <a:pt x="360" y="0"/>
                    <a:pt x="360" y="0"/>
                    <a:pt x="360" y="0"/>
                  </a:cubicBezTo>
                  <a:cubicBezTo>
                    <a:pt x="360" y="244"/>
                    <a:pt x="360" y="244"/>
                    <a:pt x="360" y="244"/>
                  </a:cubicBezTo>
                  <a:cubicBezTo>
                    <a:pt x="294" y="244"/>
                    <a:pt x="240" y="298"/>
                    <a:pt x="240" y="364"/>
                  </a:cubicBezTo>
                  <a:cubicBezTo>
                    <a:pt x="240" y="430"/>
                    <a:pt x="294" y="484"/>
                    <a:pt x="360" y="484"/>
                  </a:cubicBezTo>
                  <a:cubicBezTo>
                    <a:pt x="240" y="484"/>
                    <a:pt x="240" y="484"/>
                    <a:pt x="240" y="484"/>
                  </a:cubicBezTo>
                  <a:cubicBezTo>
                    <a:pt x="174" y="484"/>
                    <a:pt x="120" y="538"/>
                    <a:pt x="120" y="604"/>
                  </a:cubicBezTo>
                  <a:cubicBezTo>
                    <a:pt x="120" y="670"/>
                    <a:pt x="174" y="724"/>
                    <a:pt x="240" y="724"/>
                  </a:cubicBezTo>
                  <a:cubicBezTo>
                    <a:pt x="120" y="724"/>
                    <a:pt x="120" y="724"/>
                    <a:pt x="120" y="724"/>
                  </a:cubicBezTo>
                  <a:cubicBezTo>
                    <a:pt x="54" y="724"/>
                    <a:pt x="0" y="778"/>
                    <a:pt x="0" y="844"/>
                  </a:cubicBezTo>
                  <a:cubicBezTo>
                    <a:pt x="0" y="910"/>
                    <a:pt x="54" y="964"/>
                    <a:pt x="120" y="964"/>
                  </a:cubicBezTo>
                  <a:cubicBezTo>
                    <a:pt x="840" y="964"/>
                    <a:pt x="840" y="964"/>
                    <a:pt x="840" y="964"/>
                  </a:cubicBezTo>
                  <a:cubicBezTo>
                    <a:pt x="906" y="964"/>
                    <a:pt x="960" y="910"/>
                    <a:pt x="960" y="844"/>
                  </a:cubicBezTo>
                  <a:close/>
                </a:path>
              </a:pathLst>
            </a:custGeom>
            <a:no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76" name="Freeform 82">
              <a:extLst>
                <a:ext uri="{FF2B5EF4-FFF2-40B4-BE49-F238E27FC236}">
                  <a16:creationId xmlns:a16="http://schemas.microsoft.com/office/drawing/2014/main" id="{14B2D761-3577-449F-A436-D296B3477E9C}"/>
                </a:ext>
              </a:extLst>
            </p:cNvPr>
            <p:cNvSpPr>
              <a:spLocks/>
            </p:cNvSpPr>
            <p:nvPr/>
          </p:nvSpPr>
          <p:spPr bwMode="auto">
            <a:xfrm>
              <a:off x="2493855" y="-1290393"/>
              <a:ext cx="539041" cy="164883"/>
            </a:xfrm>
            <a:custGeom>
              <a:avLst/>
              <a:gdLst>
                <a:gd name="T0" fmla="*/ 842 w 1568"/>
                <a:gd name="T1" fmla="*/ 447 h 480"/>
                <a:gd name="T2" fmla="*/ 935 w 1568"/>
                <a:gd name="T3" fmla="*/ 261 h 480"/>
                <a:gd name="T4" fmla="*/ 1117 w 1568"/>
                <a:gd name="T5" fmla="*/ 351 h 480"/>
                <a:gd name="T6" fmla="*/ 1328 w 1568"/>
                <a:gd name="T7" fmla="*/ 480 h 480"/>
                <a:gd name="T8" fmla="*/ 1568 w 1568"/>
                <a:gd name="T9" fmla="*/ 240 h 480"/>
                <a:gd name="T10" fmla="*/ 1328 w 1568"/>
                <a:gd name="T11" fmla="*/ 0 h 480"/>
                <a:gd name="T12" fmla="*/ 1092 w 1568"/>
                <a:gd name="T13" fmla="*/ 205 h 480"/>
                <a:gd name="T14" fmla="*/ 935 w 1568"/>
                <a:gd name="T15" fmla="*/ 126 h 480"/>
                <a:gd name="T16" fmla="*/ 854 w 1568"/>
                <a:gd name="T17" fmla="*/ 153 h 480"/>
                <a:gd name="T18" fmla="*/ 784 w 1568"/>
                <a:gd name="T19" fmla="*/ 286 h 480"/>
                <a:gd name="T20" fmla="*/ 714 w 1568"/>
                <a:gd name="T21" fmla="*/ 153 h 480"/>
                <a:gd name="T22" fmla="*/ 633 w 1568"/>
                <a:gd name="T23" fmla="*/ 126 h 480"/>
                <a:gd name="T24" fmla="*/ 476 w 1568"/>
                <a:gd name="T25" fmla="*/ 205 h 480"/>
                <a:gd name="T26" fmla="*/ 240 w 1568"/>
                <a:gd name="T27" fmla="*/ 0 h 480"/>
                <a:gd name="T28" fmla="*/ 0 w 1568"/>
                <a:gd name="T29" fmla="*/ 240 h 480"/>
                <a:gd name="T30" fmla="*/ 240 w 1568"/>
                <a:gd name="T31" fmla="*/ 480 h 480"/>
                <a:gd name="T32" fmla="*/ 451 w 1568"/>
                <a:gd name="T33" fmla="*/ 351 h 480"/>
                <a:gd name="T34" fmla="*/ 633 w 1568"/>
                <a:gd name="T35" fmla="*/ 261 h 480"/>
                <a:gd name="T36" fmla="*/ 726 w 1568"/>
                <a:gd name="T37" fmla="*/ 447 h 480"/>
                <a:gd name="T38" fmla="*/ 784 w 1568"/>
                <a:gd name="T39" fmla="*/ 480 h 480"/>
                <a:gd name="T40" fmla="*/ 842 w 1568"/>
                <a:gd name="T41" fmla="*/ 44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8" h="480">
                  <a:moveTo>
                    <a:pt x="842" y="447"/>
                  </a:moveTo>
                  <a:cubicBezTo>
                    <a:pt x="935" y="261"/>
                    <a:pt x="935" y="261"/>
                    <a:pt x="935" y="261"/>
                  </a:cubicBezTo>
                  <a:cubicBezTo>
                    <a:pt x="1117" y="351"/>
                    <a:pt x="1117" y="351"/>
                    <a:pt x="1117" y="351"/>
                  </a:cubicBezTo>
                  <a:cubicBezTo>
                    <a:pt x="1157" y="428"/>
                    <a:pt x="1236" y="480"/>
                    <a:pt x="1328" y="480"/>
                  </a:cubicBezTo>
                  <a:cubicBezTo>
                    <a:pt x="1461" y="480"/>
                    <a:pt x="1568" y="373"/>
                    <a:pt x="1568" y="240"/>
                  </a:cubicBezTo>
                  <a:cubicBezTo>
                    <a:pt x="1568" y="107"/>
                    <a:pt x="1461" y="0"/>
                    <a:pt x="1328" y="0"/>
                  </a:cubicBezTo>
                  <a:cubicBezTo>
                    <a:pt x="1208" y="0"/>
                    <a:pt x="1109" y="89"/>
                    <a:pt x="1092" y="205"/>
                  </a:cubicBezTo>
                  <a:cubicBezTo>
                    <a:pt x="935" y="126"/>
                    <a:pt x="935" y="126"/>
                    <a:pt x="935" y="126"/>
                  </a:cubicBezTo>
                  <a:cubicBezTo>
                    <a:pt x="905" y="112"/>
                    <a:pt x="869" y="124"/>
                    <a:pt x="854" y="153"/>
                  </a:cubicBezTo>
                  <a:cubicBezTo>
                    <a:pt x="784" y="286"/>
                    <a:pt x="784" y="286"/>
                    <a:pt x="784" y="286"/>
                  </a:cubicBezTo>
                  <a:cubicBezTo>
                    <a:pt x="714" y="153"/>
                    <a:pt x="714" y="153"/>
                    <a:pt x="714" y="153"/>
                  </a:cubicBezTo>
                  <a:cubicBezTo>
                    <a:pt x="699" y="124"/>
                    <a:pt x="663" y="112"/>
                    <a:pt x="633" y="126"/>
                  </a:cubicBezTo>
                  <a:cubicBezTo>
                    <a:pt x="476" y="205"/>
                    <a:pt x="476" y="205"/>
                    <a:pt x="476" y="205"/>
                  </a:cubicBezTo>
                  <a:cubicBezTo>
                    <a:pt x="459" y="89"/>
                    <a:pt x="360" y="0"/>
                    <a:pt x="240" y="0"/>
                  </a:cubicBezTo>
                  <a:cubicBezTo>
                    <a:pt x="107" y="0"/>
                    <a:pt x="0" y="107"/>
                    <a:pt x="0" y="240"/>
                  </a:cubicBezTo>
                  <a:cubicBezTo>
                    <a:pt x="0" y="373"/>
                    <a:pt x="107" y="480"/>
                    <a:pt x="240" y="480"/>
                  </a:cubicBezTo>
                  <a:cubicBezTo>
                    <a:pt x="332" y="480"/>
                    <a:pt x="411" y="428"/>
                    <a:pt x="451" y="351"/>
                  </a:cubicBezTo>
                  <a:cubicBezTo>
                    <a:pt x="633" y="261"/>
                    <a:pt x="633" y="261"/>
                    <a:pt x="633" y="261"/>
                  </a:cubicBezTo>
                  <a:cubicBezTo>
                    <a:pt x="726" y="447"/>
                    <a:pt x="726" y="447"/>
                    <a:pt x="726" y="447"/>
                  </a:cubicBezTo>
                  <a:cubicBezTo>
                    <a:pt x="737" y="467"/>
                    <a:pt x="761" y="480"/>
                    <a:pt x="784" y="480"/>
                  </a:cubicBezTo>
                  <a:cubicBezTo>
                    <a:pt x="807" y="480"/>
                    <a:pt x="831" y="467"/>
                    <a:pt x="842" y="447"/>
                  </a:cubicBezTo>
                  <a:close/>
                </a:path>
              </a:pathLst>
            </a:custGeom>
            <a:no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sp>
        <p:nvSpPr>
          <p:cNvPr id="249" name="TextBox 59">
            <a:extLst>
              <a:ext uri="{FF2B5EF4-FFF2-40B4-BE49-F238E27FC236}">
                <a16:creationId xmlns:a16="http://schemas.microsoft.com/office/drawing/2014/main" id="{C1A7CD02-3428-4C66-B232-9C9E2A540E73}"/>
              </a:ext>
            </a:extLst>
          </p:cNvPr>
          <p:cNvSpPr txBox="1"/>
          <p:nvPr/>
        </p:nvSpPr>
        <p:spPr bwMode="black">
          <a:xfrm>
            <a:off x="2531157" y="2099782"/>
            <a:ext cx="1084803" cy="542609"/>
          </a:xfrm>
          <a:prstGeom prst="rect">
            <a:avLst/>
          </a:prstGeom>
          <a:noFill/>
        </p:spPr>
        <p:txBody>
          <a:bodyPr wrap="none" lIns="0" tIns="3600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383C45"/>
                </a:solidFill>
                <a:effectLst/>
                <a:uLnTx/>
                <a:uFillTx/>
              </a:rPr>
              <a:t>Telecom </a:t>
            </a:r>
            <a:br>
              <a:rPr kumimoji="0" lang="en-US" sz="900" b="0" i="0" u="none" strike="noStrike" kern="0" cap="none" spc="0" normalizeH="0" baseline="0" noProof="0" dirty="0">
                <a:ln>
                  <a:noFill/>
                </a:ln>
                <a:solidFill>
                  <a:srgbClr val="383C45"/>
                </a:solidFill>
                <a:effectLst/>
                <a:uLnTx/>
                <a:uFillTx/>
              </a:rPr>
            </a:br>
            <a:r>
              <a:rPr kumimoji="0" lang="en-US" sz="900" b="0" i="0" u="none" strike="noStrike" kern="0" cap="none" spc="0" normalizeH="0" baseline="0" noProof="0" dirty="0">
                <a:ln>
                  <a:noFill/>
                </a:ln>
                <a:solidFill>
                  <a:srgbClr val="383C45"/>
                </a:solidFill>
                <a:effectLst/>
                <a:uLnTx/>
                <a:uFillTx/>
              </a:rPr>
              <a:t>&amp; Utilities</a:t>
            </a:r>
          </a:p>
        </p:txBody>
      </p:sp>
      <p:sp>
        <p:nvSpPr>
          <p:cNvPr id="250" name="Oval 50">
            <a:extLst>
              <a:ext uri="{FF2B5EF4-FFF2-40B4-BE49-F238E27FC236}">
                <a16:creationId xmlns:a16="http://schemas.microsoft.com/office/drawing/2014/main" id="{DB14194E-8356-433F-8492-68BD81DCEC99}"/>
              </a:ext>
            </a:extLst>
          </p:cNvPr>
          <p:cNvSpPr/>
          <p:nvPr/>
        </p:nvSpPr>
        <p:spPr bwMode="gray">
          <a:xfrm>
            <a:off x="2448082" y="3734760"/>
            <a:ext cx="1304744"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algn="ctr" defTabSz="914400"/>
            <a:endParaRPr lang="en-US" sz="1600" kern="0">
              <a:solidFill>
                <a:srgbClr val="383C45"/>
              </a:solidFill>
            </a:endParaRPr>
          </a:p>
        </p:txBody>
      </p:sp>
      <p:grpSp>
        <p:nvGrpSpPr>
          <p:cNvPr id="251" name="Group 206">
            <a:extLst>
              <a:ext uri="{FF2B5EF4-FFF2-40B4-BE49-F238E27FC236}">
                <a16:creationId xmlns:a16="http://schemas.microsoft.com/office/drawing/2014/main" id="{00448F38-F829-4D02-AB68-78EAE9D2D5C2}"/>
              </a:ext>
            </a:extLst>
          </p:cNvPr>
          <p:cNvGrpSpPr/>
          <p:nvPr/>
        </p:nvGrpSpPr>
        <p:grpSpPr>
          <a:xfrm>
            <a:off x="3567495" y="3997212"/>
            <a:ext cx="263121" cy="263121"/>
            <a:chOff x="7088616" y="1210061"/>
            <a:chExt cx="263121" cy="263121"/>
          </a:xfrm>
          <a:solidFill>
            <a:schemeClr val="accent6">
              <a:alpha val="38000"/>
            </a:schemeClr>
          </a:solidFill>
        </p:grpSpPr>
        <p:sp>
          <p:nvSpPr>
            <p:cNvPr id="269" name="Oval 207">
              <a:extLst>
                <a:ext uri="{FF2B5EF4-FFF2-40B4-BE49-F238E27FC236}">
                  <a16:creationId xmlns:a16="http://schemas.microsoft.com/office/drawing/2014/main" id="{87D10ACD-7603-48C6-BC82-2597D8103EB6}"/>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70" name="Oval 208">
              <a:extLst>
                <a:ext uri="{FF2B5EF4-FFF2-40B4-BE49-F238E27FC236}">
                  <a16:creationId xmlns:a16="http://schemas.microsoft.com/office/drawing/2014/main" id="{3B7CFC39-6832-425D-A894-1FD64C9A23B9}"/>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71" name="Oval 209">
              <a:extLst>
                <a:ext uri="{FF2B5EF4-FFF2-40B4-BE49-F238E27FC236}">
                  <a16:creationId xmlns:a16="http://schemas.microsoft.com/office/drawing/2014/main" id="{A8E37F43-1A89-44B1-96CC-61F7A5DFAA57}"/>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252" name="Group 44">
            <a:extLst>
              <a:ext uri="{FF2B5EF4-FFF2-40B4-BE49-F238E27FC236}">
                <a16:creationId xmlns:a16="http://schemas.microsoft.com/office/drawing/2014/main" id="{E91F3D57-AF9F-44D6-81BD-682D9E562D50}"/>
              </a:ext>
            </a:extLst>
          </p:cNvPr>
          <p:cNvGrpSpPr/>
          <p:nvPr/>
        </p:nvGrpSpPr>
        <p:grpSpPr>
          <a:xfrm>
            <a:off x="2867405" y="4257737"/>
            <a:ext cx="562077" cy="534485"/>
            <a:chOff x="3317875" y="-1431925"/>
            <a:chExt cx="873126" cy="830262"/>
          </a:xfrm>
        </p:grpSpPr>
        <p:sp>
          <p:nvSpPr>
            <p:cNvPr id="265" name="Freeform 71">
              <a:extLst>
                <a:ext uri="{FF2B5EF4-FFF2-40B4-BE49-F238E27FC236}">
                  <a16:creationId xmlns:a16="http://schemas.microsoft.com/office/drawing/2014/main" id="{0DBA2AD8-BD7F-48D0-9A9A-B1E2814C2F92}"/>
                </a:ext>
              </a:extLst>
            </p:cNvPr>
            <p:cNvSpPr>
              <a:spLocks noEditPoints="1"/>
            </p:cNvSpPr>
            <p:nvPr/>
          </p:nvSpPr>
          <p:spPr bwMode="auto">
            <a:xfrm>
              <a:off x="3317875" y="-1431925"/>
              <a:ext cx="592138" cy="830262"/>
            </a:xfrm>
            <a:custGeom>
              <a:avLst/>
              <a:gdLst>
                <a:gd name="T0" fmla="*/ 856 w 1139"/>
                <a:gd name="T1" fmla="*/ 1183 h 1603"/>
                <a:gd name="T2" fmla="*/ 856 w 1139"/>
                <a:gd name="T3" fmla="*/ 1402 h 1603"/>
                <a:gd name="T4" fmla="*/ 75 w 1139"/>
                <a:gd name="T5" fmla="*/ 1402 h 1603"/>
                <a:gd name="T6" fmla="*/ 75 w 1139"/>
                <a:gd name="T7" fmla="*/ 171 h 1603"/>
                <a:gd name="T8" fmla="*/ 856 w 1139"/>
                <a:gd name="T9" fmla="*/ 171 h 1603"/>
                <a:gd name="T10" fmla="*/ 856 w 1139"/>
                <a:gd name="T11" fmla="*/ 407 h 1603"/>
                <a:gd name="T12" fmla="*/ 931 w 1139"/>
                <a:gd name="T13" fmla="*/ 407 h 1603"/>
                <a:gd name="T14" fmla="*/ 931 w 1139"/>
                <a:gd name="T15" fmla="*/ 108 h 1603"/>
                <a:gd name="T16" fmla="*/ 823 w 1139"/>
                <a:gd name="T17" fmla="*/ 0 h 1603"/>
                <a:gd name="T18" fmla="*/ 108 w 1139"/>
                <a:gd name="T19" fmla="*/ 0 h 1603"/>
                <a:gd name="T20" fmla="*/ 0 w 1139"/>
                <a:gd name="T21" fmla="*/ 108 h 1603"/>
                <a:gd name="T22" fmla="*/ 0 w 1139"/>
                <a:gd name="T23" fmla="*/ 1494 h 1603"/>
                <a:gd name="T24" fmla="*/ 108 w 1139"/>
                <a:gd name="T25" fmla="*/ 1603 h 1603"/>
                <a:gd name="T26" fmla="*/ 823 w 1139"/>
                <a:gd name="T27" fmla="*/ 1603 h 1603"/>
                <a:gd name="T28" fmla="*/ 931 w 1139"/>
                <a:gd name="T29" fmla="*/ 1494 h 1603"/>
                <a:gd name="T30" fmla="*/ 931 w 1139"/>
                <a:gd name="T31" fmla="*/ 1183 h 1603"/>
                <a:gd name="T32" fmla="*/ 856 w 1139"/>
                <a:gd name="T33" fmla="*/ 1183 h 1603"/>
                <a:gd name="T34" fmla="*/ 351 w 1139"/>
                <a:gd name="T35" fmla="*/ 78 h 1603"/>
                <a:gd name="T36" fmla="*/ 580 w 1139"/>
                <a:gd name="T37" fmla="*/ 78 h 1603"/>
                <a:gd name="T38" fmla="*/ 593 w 1139"/>
                <a:gd name="T39" fmla="*/ 91 h 1603"/>
                <a:gd name="T40" fmla="*/ 580 w 1139"/>
                <a:gd name="T41" fmla="*/ 104 h 1603"/>
                <a:gd name="T42" fmla="*/ 351 w 1139"/>
                <a:gd name="T43" fmla="*/ 104 h 1603"/>
                <a:gd name="T44" fmla="*/ 338 w 1139"/>
                <a:gd name="T45" fmla="*/ 91 h 1603"/>
                <a:gd name="T46" fmla="*/ 351 w 1139"/>
                <a:gd name="T47" fmla="*/ 78 h 1603"/>
                <a:gd name="T48" fmla="*/ 465 w 1139"/>
                <a:gd name="T49" fmla="*/ 1549 h 1603"/>
                <a:gd name="T50" fmla="*/ 411 w 1139"/>
                <a:gd name="T51" fmla="*/ 1494 h 1603"/>
                <a:gd name="T52" fmla="*/ 465 w 1139"/>
                <a:gd name="T53" fmla="*/ 1440 h 1603"/>
                <a:gd name="T54" fmla="*/ 520 w 1139"/>
                <a:gd name="T55" fmla="*/ 1494 h 1603"/>
                <a:gd name="T56" fmla="*/ 465 w 1139"/>
                <a:gd name="T57" fmla="*/ 1549 h 1603"/>
                <a:gd name="T58" fmla="*/ 1139 w 1139"/>
                <a:gd name="T59" fmla="*/ 1239 h 1603"/>
                <a:gd name="T60" fmla="*/ 1139 w 1139"/>
                <a:gd name="T61" fmla="*/ 1239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9" h="1603">
                  <a:moveTo>
                    <a:pt x="856" y="1183"/>
                  </a:moveTo>
                  <a:cubicBezTo>
                    <a:pt x="856" y="1402"/>
                    <a:pt x="856" y="1402"/>
                    <a:pt x="856" y="1402"/>
                  </a:cubicBezTo>
                  <a:cubicBezTo>
                    <a:pt x="75" y="1402"/>
                    <a:pt x="75" y="1402"/>
                    <a:pt x="75" y="1402"/>
                  </a:cubicBezTo>
                  <a:cubicBezTo>
                    <a:pt x="75" y="171"/>
                    <a:pt x="75" y="171"/>
                    <a:pt x="75" y="171"/>
                  </a:cubicBezTo>
                  <a:cubicBezTo>
                    <a:pt x="856" y="171"/>
                    <a:pt x="856" y="171"/>
                    <a:pt x="856" y="171"/>
                  </a:cubicBezTo>
                  <a:cubicBezTo>
                    <a:pt x="856" y="407"/>
                    <a:pt x="856" y="407"/>
                    <a:pt x="856" y="407"/>
                  </a:cubicBezTo>
                  <a:cubicBezTo>
                    <a:pt x="931" y="407"/>
                    <a:pt x="931" y="407"/>
                    <a:pt x="931" y="407"/>
                  </a:cubicBezTo>
                  <a:cubicBezTo>
                    <a:pt x="931" y="108"/>
                    <a:pt x="931" y="108"/>
                    <a:pt x="931" y="108"/>
                  </a:cubicBezTo>
                  <a:cubicBezTo>
                    <a:pt x="931" y="48"/>
                    <a:pt x="883" y="0"/>
                    <a:pt x="823" y="0"/>
                  </a:cubicBezTo>
                  <a:cubicBezTo>
                    <a:pt x="108" y="0"/>
                    <a:pt x="108" y="0"/>
                    <a:pt x="108" y="0"/>
                  </a:cubicBezTo>
                  <a:cubicBezTo>
                    <a:pt x="49" y="0"/>
                    <a:pt x="0" y="48"/>
                    <a:pt x="0" y="108"/>
                  </a:cubicBezTo>
                  <a:cubicBezTo>
                    <a:pt x="0" y="1494"/>
                    <a:pt x="0" y="1494"/>
                    <a:pt x="0" y="1494"/>
                  </a:cubicBezTo>
                  <a:cubicBezTo>
                    <a:pt x="0" y="1554"/>
                    <a:pt x="49" y="1603"/>
                    <a:pt x="108" y="1603"/>
                  </a:cubicBezTo>
                  <a:cubicBezTo>
                    <a:pt x="823" y="1603"/>
                    <a:pt x="823" y="1603"/>
                    <a:pt x="823" y="1603"/>
                  </a:cubicBezTo>
                  <a:cubicBezTo>
                    <a:pt x="883" y="1603"/>
                    <a:pt x="931" y="1554"/>
                    <a:pt x="931" y="1494"/>
                  </a:cubicBezTo>
                  <a:cubicBezTo>
                    <a:pt x="931" y="1183"/>
                    <a:pt x="931" y="1183"/>
                    <a:pt x="931" y="1183"/>
                  </a:cubicBezTo>
                  <a:lnTo>
                    <a:pt x="856" y="1183"/>
                  </a:lnTo>
                  <a:close/>
                  <a:moveTo>
                    <a:pt x="351" y="78"/>
                  </a:moveTo>
                  <a:cubicBezTo>
                    <a:pt x="580" y="78"/>
                    <a:pt x="580" y="78"/>
                    <a:pt x="580" y="78"/>
                  </a:cubicBezTo>
                  <a:cubicBezTo>
                    <a:pt x="587" y="78"/>
                    <a:pt x="593" y="84"/>
                    <a:pt x="593" y="91"/>
                  </a:cubicBezTo>
                  <a:cubicBezTo>
                    <a:pt x="593" y="98"/>
                    <a:pt x="587" y="104"/>
                    <a:pt x="580" y="104"/>
                  </a:cubicBezTo>
                  <a:cubicBezTo>
                    <a:pt x="351" y="104"/>
                    <a:pt x="351" y="104"/>
                    <a:pt x="351" y="104"/>
                  </a:cubicBezTo>
                  <a:cubicBezTo>
                    <a:pt x="344" y="104"/>
                    <a:pt x="338" y="98"/>
                    <a:pt x="338" y="91"/>
                  </a:cubicBezTo>
                  <a:cubicBezTo>
                    <a:pt x="338" y="84"/>
                    <a:pt x="344" y="78"/>
                    <a:pt x="351" y="78"/>
                  </a:cubicBezTo>
                  <a:close/>
                  <a:moveTo>
                    <a:pt x="465" y="1549"/>
                  </a:moveTo>
                  <a:cubicBezTo>
                    <a:pt x="436" y="1549"/>
                    <a:pt x="411" y="1524"/>
                    <a:pt x="411" y="1494"/>
                  </a:cubicBezTo>
                  <a:cubicBezTo>
                    <a:pt x="411" y="1465"/>
                    <a:pt x="436" y="1440"/>
                    <a:pt x="465" y="1440"/>
                  </a:cubicBezTo>
                  <a:cubicBezTo>
                    <a:pt x="495" y="1440"/>
                    <a:pt x="520" y="1465"/>
                    <a:pt x="520" y="1494"/>
                  </a:cubicBezTo>
                  <a:cubicBezTo>
                    <a:pt x="520" y="1524"/>
                    <a:pt x="495" y="1549"/>
                    <a:pt x="465" y="1549"/>
                  </a:cubicBezTo>
                  <a:close/>
                  <a:moveTo>
                    <a:pt x="1139" y="1239"/>
                  </a:moveTo>
                  <a:cubicBezTo>
                    <a:pt x="1139" y="1239"/>
                    <a:pt x="1139" y="1239"/>
                    <a:pt x="1139" y="1239"/>
                  </a:cubicBezTo>
                </a:path>
              </a:pathLst>
            </a:custGeom>
            <a:noFill/>
            <a:ln w="19050">
              <a:solidFill>
                <a:srgbClr val="383C45"/>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266" name="Freeform 72">
              <a:extLst>
                <a:ext uri="{FF2B5EF4-FFF2-40B4-BE49-F238E27FC236}">
                  <a16:creationId xmlns:a16="http://schemas.microsoft.com/office/drawing/2014/main" id="{33A0993B-43FF-4247-8D55-445DD972C52A}"/>
                </a:ext>
              </a:extLst>
            </p:cNvPr>
            <p:cNvSpPr>
              <a:spLocks/>
            </p:cNvSpPr>
            <p:nvPr/>
          </p:nvSpPr>
          <p:spPr bwMode="auto">
            <a:xfrm>
              <a:off x="3497263" y="-1270000"/>
              <a:ext cx="693738" cy="415925"/>
            </a:xfrm>
            <a:custGeom>
              <a:avLst/>
              <a:gdLst>
                <a:gd name="T0" fmla="*/ 300 w 437"/>
                <a:gd name="T1" fmla="*/ 262 h 262"/>
                <a:gd name="T2" fmla="*/ 47 w 437"/>
                <a:gd name="T3" fmla="*/ 262 h 262"/>
                <a:gd name="T4" fmla="*/ 0 w 437"/>
                <a:gd name="T5" fmla="*/ 53 h 262"/>
                <a:gd name="T6" fmla="*/ 285 w 437"/>
                <a:gd name="T7" fmla="*/ 53 h 262"/>
                <a:gd name="T8" fmla="*/ 278 w 437"/>
                <a:gd name="T9" fmla="*/ 84 h 262"/>
                <a:gd name="T10" fmla="*/ 38 w 437"/>
                <a:gd name="T11" fmla="*/ 84 h 262"/>
                <a:gd name="T12" fmla="*/ 71 w 437"/>
                <a:gd name="T13" fmla="*/ 232 h 262"/>
                <a:gd name="T14" fmla="*/ 276 w 437"/>
                <a:gd name="T15" fmla="*/ 232 h 262"/>
                <a:gd name="T16" fmla="*/ 328 w 437"/>
                <a:gd name="T17" fmla="*/ 0 h 262"/>
                <a:gd name="T18" fmla="*/ 437 w 437"/>
                <a:gd name="T19" fmla="*/ 0 h 262"/>
                <a:gd name="T20" fmla="*/ 437 w 437"/>
                <a:gd name="T21" fmla="*/ 29 h 262"/>
                <a:gd name="T22" fmla="*/ 352 w 437"/>
                <a:gd name="T23" fmla="*/ 29 h 262"/>
                <a:gd name="T24" fmla="*/ 300 w 437"/>
                <a:gd name="T25"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262">
                  <a:moveTo>
                    <a:pt x="300" y="262"/>
                  </a:moveTo>
                  <a:lnTo>
                    <a:pt x="47" y="262"/>
                  </a:lnTo>
                  <a:lnTo>
                    <a:pt x="0" y="53"/>
                  </a:lnTo>
                  <a:lnTo>
                    <a:pt x="285" y="53"/>
                  </a:lnTo>
                  <a:lnTo>
                    <a:pt x="278" y="84"/>
                  </a:lnTo>
                  <a:lnTo>
                    <a:pt x="38" y="84"/>
                  </a:lnTo>
                  <a:lnTo>
                    <a:pt x="71" y="232"/>
                  </a:lnTo>
                  <a:lnTo>
                    <a:pt x="276" y="232"/>
                  </a:lnTo>
                  <a:lnTo>
                    <a:pt x="328" y="0"/>
                  </a:lnTo>
                  <a:lnTo>
                    <a:pt x="437" y="0"/>
                  </a:lnTo>
                  <a:lnTo>
                    <a:pt x="437" y="29"/>
                  </a:lnTo>
                  <a:lnTo>
                    <a:pt x="352" y="29"/>
                  </a:lnTo>
                  <a:lnTo>
                    <a:pt x="300" y="262"/>
                  </a:lnTo>
                  <a:close/>
                </a:path>
              </a:pathLst>
            </a:custGeom>
            <a:noFill/>
            <a:ln w="19050">
              <a:solidFill>
                <a:srgbClr val="383C45"/>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267" name="Oval 73">
              <a:extLst>
                <a:ext uri="{FF2B5EF4-FFF2-40B4-BE49-F238E27FC236}">
                  <a16:creationId xmlns:a16="http://schemas.microsoft.com/office/drawing/2014/main" id="{673FFD4A-6AD5-47DB-BA94-328D88E194F4}"/>
                </a:ext>
              </a:extLst>
            </p:cNvPr>
            <p:cNvSpPr>
              <a:spLocks noChangeArrowheads="1"/>
            </p:cNvSpPr>
            <p:nvPr/>
          </p:nvSpPr>
          <p:spPr bwMode="auto">
            <a:xfrm>
              <a:off x="3616325" y="-835025"/>
              <a:ext cx="88900" cy="88900"/>
            </a:xfrm>
            <a:prstGeom prst="ellipse">
              <a:avLst/>
            </a:prstGeom>
            <a:noFill/>
            <a:ln w="19050">
              <a:solidFill>
                <a:srgbClr val="383C45"/>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268" name="Oval 74">
              <a:extLst>
                <a:ext uri="{FF2B5EF4-FFF2-40B4-BE49-F238E27FC236}">
                  <a16:creationId xmlns:a16="http://schemas.microsoft.com/office/drawing/2014/main" id="{6137AA28-5A47-465E-B187-6F62471063A7}"/>
                </a:ext>
              </a:extLst>
            </p:cNvPr>
            <p:cNvSpPr>
              <a:spLocks noChangeArrowheads="1"/>
            </p:cNvSpPr>
            <p:nvPr/>
          </p:nvSpPr>
          <p:spPr bwMode="auto">
            <a:xfrm>
              <a:off x="3848100" y="-835025"/>
              <a:ext cx="88900" cy="88900"/>
            </a:xfrm>
            <a:prstGeom prst="ellipse">
              <a:avLst/>
            </a:prstGeom>
            <a:noFill/>
            <a:ln w="19050">
              <a:solidFill>
                <a:srgbClr val="383C45"/>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grpSp>
      <p:sp>
        <p:nvSpPr>
          <p:cNvPr id="253" name="TextBox 45">
            <a:extLst>
              <a:ext uri="{FF2B5EF4-FFF2-40B4-BE49-F238E27FC236}">
                <a16:creationId xmlns:a16="http://schemas.microsoft.com/office/drawing/2014/main" id="{B8D58901-E90E-4D75-A354-47D03BB0D5A9}"/>
              </a:ext>
            </a:extLst>
          </p:cNvPr>
          <p:cNvSpPr txBox="1"/>
          <p:nvPr/>
        </p:nvSpPr>
        <p:spPr bwMode="black">
          <a:xfrm>
            <a:off x="2564610" y="3766663"/>
            <a:ext cx="1084803" cy="542609"/>
          </a:xfrm>
          <a:prstGeom prst="rect">
            <a:avLst/>
          </a:prstGeom>
          <a:noFill/>
        </p:spPr>
        <p:txBody>
          <a:bodyPr wrap="none" lIns="0" tIns="3600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383C45"/>
                </a:solidFill>
                <a:effectLst/>
                <a:uLnTx/>
                <a:uFillTx/>
              </a:rPr>
              <a:t>Retail</a:t>
            </a:r>
          </a:p>
        </p:txBody>
      </p:sp>
      <p:sp>
        <p:nvSpPr>
          <p:cNvPr id="254" name="Oval 91">
            <a:extLst>
              <a:ext uri="{FF2B5EF4-FFF2-40B4-BE49-F238E27FC236}">
                <a16:creationId xmlns:a16="http://schemas.microsoft.com/office/drawing/2014/main" id="{9239B857-98FE-44FA-A151-6399F3708107}"/>
              </a:ext>
            </a:extLst>
          </p:cNvPr>
          <p:cNvSpPr/>
          <p:nvPr/>
        </p:nvSpPr>
        <p:spPr bwMode="gray">
          <a:xfrm>
            <a:off x="3717674" y="4792222"/>
            <a:ext cx="1304744"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algn="ctr" defTabSz="914400"/>
            <a:endParaRPr lang="en-US" sz="1600" kern="0">
              <a:solidFill>
                <a:srgbClr val="383C45"/>
              </a:solidFill>
            </a:endParaRPr>
          </a:p>
        </p:txBody>
      </p:sp>
      <p:grpSp>
        <p:nvGrpSpPr>
          <p:cNvPr id="255" name="Group 202">
            <a:extLst>
              <a:ext uri="{FF2B5EF4-FFF2-40B4-BE49-F238E27FC236}">
                <a16:creationId xmlns:a16="http://schemas.microsoft.com/office/drawing/2014/main" id="{C418FFA0-E9FB-40D1-AA27-8E8451B5D309}"/>
              </a:ext>
            </a:extLst>
          </p:cNvPr>
          <p:cNvGrpSpPr/>
          <p:nvPr/>
        </p:nvGrpSpPr>
        <p:grpSpPr>
          <a:xfrm>
            <a:off x="4837087" y="5054674"/>
            <a:ext cx="263121" cy="263121"/>
            <a:chOff x="7088616" y="1210061"/>
            <a:chExt cx="263121" cy="263121"/>
          </a:xfrm>
          <a:solidFill>
            <a:schemeClr val="accent6">
              <a:alpha val="38000"/>
            </a:schemeClr>
          </a:solidFill>
        </p:grpSpPr>
        <p:sp>
          <p:nvSpPr>
            <p:cNvPr id="262" name="Oval 203">
              <a:extLst>
                <a:ext uri="{FF2B5EF4-FFF2-40B4-BE49-F238E27FC236}">
                  <a16:creationId xmlns:a16="http://schemas.microsoft.com/office/drawing/2014/main" id="{1269F33E-10EB-4984-AAF1-DCFD8A4CEB09}"/>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63" name="Oval 204">
              <a:extLst>
                <a:ext uri="{FF2B5EF4-FFF2-40B4-BE49-F238E27FC236}">
                  <a16:creationId xmlns:a16="http://schemas.microsoft.com/office/drawing/2014/main" id="{A86D1D72-9A2C-447A-BB63-17FFC96F1BFB}"/>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64" name="Oval 205">
              <a:extLst>
                <a:ext uri="{FF2B5EF4-FFF2-40B4-BE49-F238E27FC236}">
                  <a16:creationId xmlns:a16="http://schemas.microsoft.com/office/drawing/2014/main" id="{57445887-A249-40FB-86BC-38E08DA4F8BB}"/>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256" name="Group 85">
            <a:extLst>
              <a:ext uri="{FF2B5EF4-FFF2-40B4-BE49-F238E27FC236}">
                <a16:creationId xmlns:a16="http://schemas.microsoft.com/office/drawing/2014/main" id="{EB6E0854-A976-45B6-8BEF-CB66D46283E5}"/>
              </a:ext>
            </a:extLst>
          </p:cNvPr>
          <p:cNvGrpSpPr/>
          <p:nvPr/>
        </p:nvGrpSpPr>
        <p:grpSpPr>
          <a:xfrm>
            <a:off x="4114104" y="5287792"/>
            <a:ext cx="525001" cy="619006"/>
            <a:chOff x="8439150" y="-738188"/>
            <a:chExt cx="469901" cy="554038"/>
          </a:xfrm>
          <a:noFill/>
        </p:grpSpPr>
        <p:sp>
          <p:nvSpPr>
            <p:cNvPr id="258" name="Freeform 60">
              <a:extLst>
                <a:ext uri="{FF2B5EF4-FFF2-40B4-BE49-F238E27FC236}">
                  <a16:creationId xmlns:a16="http://schemas.microsoft.com/office/drawing/2014/main" id="{C7527AAC-10C8-44D0-BCE2-CA1788E606E5}"/>
                </a:ext>
              </a:extLst>
            </p:cNvPr>
            <p:cNvSpPr>
              <a:spLocks noEditPoints="1"/>
            </p:cNvSpPr>
            <p:nvPr/>
          </p:nvSpPr>
          <p:spPr bwMode="auto">
            <a:xfrm>
              <a:off x="8502650" y="-646113"/>
              <a:ext cx="333375" cy="325438"/>
            </a:xfrm>
            <a:custGeom>
              <a:avLst/>
              <a:gdLst>
                <a:gd name="T0" fmla="*/ 135 w 566"/>
                <a:gd name="T1" fmla="*/ 402 h 554"/>
                <a:gd name="T2" fmla="*/ 205 w 566"/>
                <a:gd name="T3" fmla="*/ 409 h 554"/>
                <a:gd name="T4" fmla="*/ 205 w 566"/>
                <a:gd name="T5" fmla="*/ 342 h 554"/>
                <a:gd name="T6" fmla="*/ 368 w 566"/>
                <a:gd name="T7" fmla="*/ 342 h 554"/>
                <a:gd name="T8" fmla="*/ 368 w 566"/>
                <a:gd name="T9" fmla="*/ 461 h 554"/>
                <a:gd name="T10" fmla="*/ 414 w 566"/>
                <a:gd name="T11" fmla="*/ 486 h 554"/>
                <a:gd name="T12" fmla="*/ 454 w 566"/>
                <a:gd name="T13" fmla="*/ 554 h 554"/>
                <a:gd name="T14" fmla="*/ 540 w 566"/>
                <a:gd name="T15" fmla="*/ 516 h 554"/>
                <a:gd name="T16" fmla="*/ 566 w 566"/>
                <a:gd name="T17" fmla="*/ 500 h 554"/>
                <a:gd name="T18" fmla="*/ 566 w 566"/>
                <a:gd name="T19" fmla="*/ 313 h 554"/>
                <a:gd name="T20" fmla="*/ 285 w 566"/>
                <a:gd name="T21" fmla="*/ 0 h 554"/>
                <a:gd name="T22" fmla="*/ 0 w 566"/>
                <a:gd name="T23" fmla="*/ 315 h 554"/>
                <a:gd name="T24" fmla="*/ 0 w 566"/>
                <a:gd name="T25" fmla="*/ 428 h 554"/>
                <a:gd name="T26" fmla="*/ 57 w 566"/>
                <a:gd name="T27" fmla="*/ 412 h 554"/>
                <a:gd name="T28" fmla="*/ 135 w 566"/>
                <a:gd name="T29" fmla="*/ 402 h 554"/>
                <a:gd name="T30" fmla="*/ 135 w 566"/>
                <a:gd name="T31" fmla="*/ 402 h 554"/>
                <a:gd name="T32" fmla="*/ 135 w 566"/>
                <a:gd name="T33" fmla="*/ 402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6" h="554">
                  <a:moveTo>
                    <a:pt x="135" y="402"/>
                  </a:moveTo>
                  <a:cubicBezTo>
                    <a:pt x="158" y="402"/>
                    <a:pt x="182" y="405"/>
                    <a:pt x="205" y="409"/>
                  </a:cubicBezTo>
                  <a:cubicBezTo>
                    <a:pt x="205" y="342"/>
                    <a:pt x="205" y="342"/>
                    <a:pt x="205" y="342"/>
                  </a:cubicBezTo>
                  <a:cubicBezTo>
                    <a:pt x="368" y="342"/>
                    <a:pt x="368" y="342"/>
                    <a:pt x="368" y="342"/>
                  </a:cubicBezTo>
                  <a:cubicBezTo>
                    <a:pt x="368" y="461"/>
                    <a:pt x="368" y="461"/>
                    <a:pt x="368" y="461"/>
                  </a:cubicBezTo>
                  <a:cubicBezTo>
                    <a:pt x="387" y="468"/>
                    <a:pt x="401" y="476"/>
                    <a:pt x="414" y="486"/>
                  </a:cubicBezTo>
                  <a:cubicBezTo>
                    <a:pt x="439" y="504"/>
                    <a:pt x="453" y="528"/>
                    <a:pt x="454" y="554"/>
                  </a:cubicBezTo>
                  <a:cubicBezTo>
                    <a:pt x="485" y="546"/>
                    <a:pt x="515" y="533"/>
                    <a:pt x="540" y="516"/>
                  </a:cubicBezTo>
                  <a:cubicBezTo>
                    <a:pt x="549" y="510"/>
                    <a:pt x="560" y="504"/>
                    <a:pt x="566" y="500"/>
                  </a:cubicBezTo>
                  <a:cubicBezTo>
                    <a:pt x="566" y="313"/>
                    <a:pt x="566" y="313"/>
                    <a:pt x="566" y="313"/>
                  </a:cubicBezTo>
                  <a:cubicBezTo>
                    <a:pt x="285" y="0"/>
                    <a:pt x="285" y="0"/>
                    <a:pt x="285" y="0"/>
                  </a:cubicBezTo>
                  <a:cubicBezTo>
                    <a:pt x="0" y="315"/>
                    <a:pt x="0" y="315"/>
                    <a:pt x="0" y="315"/>
                  </a:cubicBezTo>
                  <a:cubicBezTo>
                    <a:pt x="0" y="428"/>
                    <a:pt x="0" y="428"/>
                    <a:pt x="0" y="428"/>
                  </a:cubicBezTo>
                  <a:cubicBezTo>
                    <a:pt x="19" y="423"/>
                    <a:pt x="36" y="418"/>
                    <a:pt x="57" y="412"/>
                  </a:cubicBezTo>
                  <a:cubicBezTo>
                    <a:pt x="81" y="406"/>
                    <a:pt x="107" y="402"/>
                    <a:pt x="135" y="402"/>
                  </a:cubicBezTo>
                  <a:close/>
                  <a:moveTo>
                    <a:pt x="135" y="402"/>
                  </a:moveTo>
                  <a:cubicBezTo>
                    <a:pt x="135" y="402"/>
                    <a:pt x="135" y="402"/>
                    <a:pt x="135" y="402"/>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59" name="Freeform 61">
              <a:extLst>
                <a:ext uri="{FF2B5EF4-FFF2-40B4-BE49-F238E27FC236}">
                  <a16:creationId xmlns:a16="http://schemas.microsoft.com/office/drawing/2014/main" id="{4117A772-8FD0-40C8-A30B-5248EBDFB23B}"/>
                </a:ext>
              </a:extLst>
            </p:cNvPr>
            <p:cNvSpPr>
              <a:spLocks noEditPoints="1"/>
            </p:cNvSpPr>
            <p:nvPr/>
          </p:nvSpPr>
          <p:spPr bwMode="auto">
            <a:xfrm>
              <a:off x="8439150" y="-738188"/>
              <a:ext cx="460375" cy="255588"/>
            </a:xfrm>
            <a:custGeom>
              <a:avLst/>
              <a:gdLst>
                <a:gd name="T0" fmla="*/ 147 w 290"/>
                <a:gd name="T1" fmla="*/ 30 h 161"/>
                <a:gd name="T2" fmla="*/ 264 w 290"/>
                <a:gd name="T3" fmla="*/ 161 h 161"/>
                <a:gd name="T4" fmla="*/ 290 w 290"/>
                <a:gd name="T5" fmla="*/ 161 h 161"/>
                <a:gd name="T6" fmla="*/ 146 w 290"/>
                <a:gd name="T7" fmla="*/ 0 h 161"/>
                <a:gd name="T8" fmla="*/ 87 w 290"/>
                <a:gd name="T9" fmla="*/ 65 h 161"/>
                <a:gd name="T10" fmla="*/ 87 w 290"/>
                <a:gd name="T11" fmla="*/ 39 h 161"/>
                <a:gd name="T12" fmla="*/ 43 w 290"/>
                <a:gd name="T13" fmla="*/ 39 h 161"/>
                <a:gd name="T14" fmla="*/ 43 w 290"/>
                <a:gd name="T15" fmla="*/ 114 h 161"/>
                <a:gd name="T16" fmla="*/ 0 w 290"/>
                <a:gd name="T17" fmla="*/ 161 h 161"/>
                <a:gd name="T18" fmla="*/ 28 w 290"/>
                <a:gd name="T19" fmla="*/ 161 h 161"/>
                <a:gd name="T20" fmla="*/ 147 w 290"/>
                <a:gd name="T21" fmla="*/ 30 h 161"/>
                <a:gd name="T22" fmla="*/ 147 w 290"/>
                <a:gd name="T23" fmla="*/ 30 h 161"/>
                <a:gd name="T24" fmla="*/ 147 w 290"/>
                <a:gd name="T25"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161">
                  <a:moveTo>
                    <a:pt x="147" y="30"/>
                  </a:moveTo>
                  <a:lnTo>
                    <a:pt x="264" y="161"/>
                  </a:lnTo>
                  <a:lnTo>
                    <a:pt x="290" y="161"/>
                  </a:lnTo>
                  <a:lnTo>
                    <a:pt x="146" y="0"/>
                  </a:lnTo>
                  <a:lnTo>
                    <a:pt x="87" y="65"/>
                  </a:lnTo>
                  <a:lnTo>
                    <a:pt x="87" y="39"/>
                  </a:lnTo>
                  <a:lnTo>
                    <a:pt x="43" y="39"/>
                  </a:lnTo>
                  <a:lnTo>
                    <a:pt x="43" y="114"/>
                  </a:lnTo>
                  <a:lnTo>
                    <a:pt x="0" y="161"/>
                  </a:lnTo>
                  <a:lnTo>
                    <a:pt x="28" y="161"/>
                  </a:lnTo>
                  <a:lnTo>
                    <a:pt x="147" y="30"/>
                  </a:lnTo>
                  <a:close/>
                  <a:moveTo>
                    <a:pt x="147" y="30"/>
                  </a:moveTo>
                  <a:lnTo>
                    <a:pt x="147" y="30"/>
                  </a:lnTo>
                  <a:close/>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60" name="Freeform 62">
              <a:extLst>
                <a:ext uri="{FF2B5EF4-FFF2-40B4-BE49-F238E27FC236}">
                  <a16:creationId xmlns:a16="http://schemas.microsoft.com/office/drawing/2014/main" id="{BECEC457-12F7-4A97-AAA6-73ED43830B25}"/>
                </a:ext>
              </a:extLst>
            </p:cNvPr>
            <p:cNvSpPr>
              <a:spLocks noEditPoints="1"/>
            </p:cNvSpPr>
            <p:nvPr/>
          </p:nvSpPr>
          <p:spPr bwMode="auto">
            <a:xfrm>
              <a:off x="8439150" y="-738188"/>
              <a:ext cx="460375" cy="255588"/>
            </a:xfrm>
            <a:custGeom>
              <a:avLst/>
              <a:gdLst>
                <a:gd name="T0" fmla="*/ 147 w 290"/>
                <a:gd name="T1" fmla="*/ 30 h 161"/>
                <a:gd name="T2" fmla="*/ 264 w 290"/>
                <a:gd name="T3" fmla="*/ 161 h 161"/>
                <a:gd name="T4" fmla="*/ 290 w 290"/>
                <a:gd name="T5" fmla="*/ 161 h 161"/>
                <a:gd name="T6" fmla="*/ 146 w 290"/>
                <a:gd name="T7" fmla="*/ 0 h 161"/>
                <a:gd name="T8" fmla="*/ 87 w 290"/>
                <a:gd name="T9" fmla="*/ 65 h 161"/>
                <a:gd name="T10" fmla="*/ 87 w 290"/>
                <a:gd name="T11" fmla="*/ 39 h 161"/>
                <a:gd name="T12" fmla="*/ 43 w 290"/>
                <a:gd name="T13" fmla="*/ 39 h 161"/>
                <a:gd name="T14" fmla="*/ 43 w 290"/>
                <a:gd name="T15" fmla="*/ 114 h 161"/>
                <a:gd name="T16" fmla="*/ 0 w 290"/>
                <a:gd name="T17" fmla="*/ 161 h 161"/>
                <a:gd name="T18" fmla="*/ 28 w 290"/>
                <a:gd name="T19" fmla="*/ 161 h 161"/>
                <a:gd name="T20" fmla="*/ 147 w 290"/>
                <a:gd name="T21" fmla="*/ 30 h 161"/>
                <a:gd name="T22" fmla="*/ 147 w 290"/>
                <a:gd name="T23" fmla="*/ 30 h 161"/>
                <a:gd name="T24" fmla="*/ 147 w 290"/>
                <a:gd name="T25" fmla="*/ 3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 h="161">
                  <a:moveTo>
                    <a:pt x="147" y="30"/>
                  </a:moveTo>
                  <a:lnTo>
                    <a:pt x="264" y="161"/>
                  </a:lnTo>
                  <a:lnTo>
                    <a:pt x="290" y="161"/>
                  </a:lnTo>
                  <a:lnTo>
                    <a:pt x="146" y="0"/>
                  </a:lnTo>
                  <a:lnTo>
                    <a:pt x="87" y="65"/>
                  </a:lnTo>
                  <a:lnTo>
                    <a:pt x="87" y="39"/>
                  </a:lnTo>
                  <a:lnTo>
                    <a:pt x="43" y="39"/>
                  </a:lnTo>
                  <a:lnTo>
                    <a:pt x="43" y="114"/>
                  </a:lnTo>
                  <a:lnTo>
                    <a:pt x="0" y="161"/>
                  </a:lnTo>
                  <a:lnTo>
                    <a:pt x="28" y="161"/>
                  </a:lnTo>
                  <a:lnTo>
                    <a:pt x="147" y="30"/>
                  </a:lnTo>
                  <a:moveTo>
                    <a:pt x="147" y="30"/>
                  </a:moveTo>
                  <a:lnTo>
                    <a:pt x="147" y="30"/>
                  </a:ln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61" name="Freeform 63">
              <a:extLst>
                <a:ext uri="{FF2B5EF4-FFF2-40B4-BE49-F238E27FC236}">
                  <a16:creationId xmlns:a16="http://schemas.microsoft.com/office/drawing/2014/main" id="{E552A9D3-DBE6-410E-A423-F3B316FC1B09}"/>
                </a:ext>
              </a:extLst>
            </p:cNvPr>
            <p:cNvSpPr>
              <a:spLocks noEditPoints="1"/>
            </p:cNvSpPr>
            <p:nvPr/>
          </p:nvSpPr>
          <p:spPr bwMode="auto">
            <a:xfrm>
              <a:off x="8439150" y="-379413"/>
              <a:ext cx="469901" cy="195263"/>
            </a:xfrm>
            <a:custGeom>
              <a:avLst/>
              <a:gdLst>
                <a:gd name="T0" fmla="*/ 750 w 799"/>
                <a:gd name="T1" fmla="*/ 76 h 335"/>
                <a:gd name="T2" fmla="*/ 678 w 799"/>
                <a:gd name="T3" fmla="*/ 104 h 335"/>
                <a:gd name="T4" fmla="*/ 495 w 799"/>
                <a:gd name="T5" fmla="*/ 159 h 335"/>
                <a:gd name="T6" fmla="*/ 366 w 799"/>
                <a:gd name="T7" fmla="*/ 128 h 335"/>
                <a:gd name="T8" fmla="*/ 359 w 799"/>
                <a:gd name="T9" fmla="*/ 115 h 335"/>
                <a:gd name="T10" fmla="*/ 473 w 799"/>
                <a:gd name="T11" fmla="*/ 128 h 335"/>
                <a:gd name="T12" fmla="*/ 509 w 799"/>
                <a:gd name="T13" fmla="*/ 116 h 335"/>
                <a:gd name="T14" fmla="*/ 401 w 799"/>
                <a:gd name="T15" fmla="*/ 32 h 335"/>
                <a:gd name="T16" fmla="*/ 245 w 799"/>
                <a:gd name="T17" fmla="*/ 0 h 335"/>
                <a:gd name="T18" fmla="*/ 180 w 799"/>
                <a:gd name="T19" fmla="*/ 8 h 335"/>
                <a:gd name="T20" fmla="*/ 0 w 799"/>
                <a:gd name="T21" fmla="*/ 58 h 335"/>
                <a:gd name="T22" fmla="*/ 0 w 799"/>
                <a:gd name="T23" fmla="*/ 303 h 335"/>
                <a:gd name="T24" fmla="*/ 108 w 799"/>
                <a:gd name="T25" fmla="*/ 276 h 335"/>
                <a:gd name="T26" fmla="*/ 449 w 799"/>
                <a:gd name="T27" fmla="*/ 335 h 335"/>
                <a:gd name="T28" fmla="*/ 488 w 799"/>
                <a:gd name="T29" fmla="*/ 332 h 335"/>
                <a:gd name="T30" fmla="*/ 778 w 799"/>
                <a:gd name="T31" fmla="*/ 139 h 335"/>
                <a:gd name="T32" fmla="*/ 750 w 799"/>
                <a:gd name="T33" fmla="*/ 76 h 335"/>
                <a:gd name="T34" fmla="*/ 750 w 799"/>
                <a:gd name="T35" fmla="*/ 76 h 335"/>
                <a:gd name="T36" fmla="*/ 750 w 799"/>
                <a:gd name="T37" fmla="*/ 7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9" h="335">
                  <a:moveTo>
                    <a:pt x="750" y="76"/>
                  </a:moveTo>
                  <a:cubicBezTo>
                    <a:pt x="732" y="76"/>
                    <a:pt x="709" y="84"/>
                    <a:pt x="678" y="104"/>
                  </a:cubicBezTo>
                  <a:cubicBezTo>
                    <a:pt x="623" y="142"/>
                    <a:pt x="556" y="159"/>
                    <a:pt x="495" y="159"/>
                  </a:cubicBezTo>
                  <a:cubicBezTo>
                    <a:pt x="445" y="159"/>
                    <a:pt x="399" y="148"/>
                    <a:pt x="366" y="128"/>
                  </a:cubicBezTo>
                  <a:cubicBezTo>
                    <a:pt x="350" y="118"/>
                    <a:pt x="350" y="115"/>
                    <a:pt x="359" y="115"/>
                  </a:cubicBezTo>
                  <a:cubicBezTo>
                    <a:pt x="378" y="115"/>
                    <a:pt x="434" y="128"/>
                    <a:pt x="473" y="128"/>
                  </a:cubicBezTo>
                  <a:cubicBezTo>
                    <a:pt x="491" y="128"/>
                    <a:pt x="506" y="125"/>
                    <a:pt x="509" y="116"/>
                  </a:cubicBezTo>
                  <a:cubicBezTo>
                    <a:pt x="525" y="72"/>
                    <a:pt x="464" y="58"/>
                    <a:pt x="401" y="32"/>
                  </a:cubicBezTo>
                  <a:cubicBezTo>
                    <a:pt x="355" y="14"/>
                    <a:pt x="299" y="0"/>
                    <a:pt x="245" y="0"/>
                  </a:cubicBezTo>
                  <a:cubicBezTo>
                    <a:pt x="223" y="0"/>
                    <a:pt x="200" y="2"/>
                    <a:pt x="180" y="8"/>
                  </a:cubicBezTo>
                  <a:cubicBezTo>
                    <a:pt x="87" y="33"/>
                    <a:pt x="19" y="52"/>
                    <a:pt x="0" y="58"/>
                  </a:cubicBezTo>
                  <a:cubicBezTo>
                    <a:pt x="0" y="303"/>
                    <a:pt x="0" y="303"/>
                    <a:pt x="0" y="303"/>
                  </a:cubicBezTo>
                  <a:cubicBezTo>
                    <a:pt x="38" y="289"/>
                    <a:pt x="83" y="276"/>
                    <a:pt x="108" y="276"/>
                  </a:cubicBezTo>
                  <a:cubicBezTo>
                    <a:pt x="155" y="276"/>
                    <a:pt x="343" y="335"/>
                    <a:pt x="449" y="335"/>
                  </a:cubicBezTo>
                  <a:cubicBezTo>
                    <a:pt x="464" y="335"/>
                    <a:pt x="477" y="334"/>
                    <a:pt x="488" y="332"/>
                  </a:cubicBezTo>
                  <a:cubicBezTo>
                    <a:pt x="579" y="310"/>
                    <a:pt x="736" y="182"/>
                    <a:pt x="778" y="139"/>
                  </a:cubicBezTo>
                  <a:cubicBezTo>
                    <a:pt x="799" y="118"/>
                    <a:pt x="790" y="76"/>
                    <a:pt x="750" y="76"/>
                  </a:cubicBezTo>
                  <a:close/>
                  <a:moveTo>
                    <a:pt x="750" y="76"/>
                  </a:moveTo>
                  <a:cubicBezTo>
                    <a:pt x="750" y="76"/>
                    <a:pt x="750" y="76"/>
                    <a:pt x="750" y="76"/>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sp>
        <p:nvSpPr>
          <p:cNvPr id="257" name="TextBox 86">
            <a:extLst>
              <a:ext uri="{FF2B5EF4-FFF2-40B4-BE49-F238E27FC236}">
                <a16:creationId xmlns:a16="http://schemas.microsoft.com/office/drawing/2014/main" id="{7CF75F66-E687-4BAA-BE90-C192920F6458}"/>
              </a:ext>
            </a:extLst>
          </p:cNvPr>
          <p:cNvSpPr txBox="1"/>
          <p:nvPr/>
        </p:nvSpPr>
        <p:spPr bwMode="black">
          <a:xfrm>
            <a:off x="3834202" y="4824125"/>
            <a:ext cx="1084803" cy="542609"/>
          </a:xfrm>
          <a:prstGeom prst="rect">
            <a:avLst/>
          </a:prstGeom>
          <a:noFill/>
        </p:spPr>
        <p:txBody>
          <a:bodyPr wrap="none" lIns="0" tIns="3600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383C45"/>
                </a:solidFill>
                <a:effectLst/>
                <a:uLnTx/>
                <a:uFillTx/>
              </a:rPr>
              <a:t>Real Estate</a:t>
            </a:r>
          </a:p>
        </p:txBody>
      </p:sp>
      <p:sp>
        <p:nvSpPr>
          <p:cNvPr id="281" name="Oval 113">
            <a:extLst>
              <a:ext uri="{FF2B5EF4-FFF2-40B4-BE49-F238E27FC236}">
                <a16:creationId xmlns:a16="http://schemas.microsoft.com/office/drawing/2014/main" id="{61437387-F149-424B-A2AA-85D4A616D4CD}"/>
              </a:ext>
            </a:extLst>
          </p:cNvPr>
          <p:cNvSpPr/>
          <p:nvPr/>
        </p:nvSpPr>
        <p:spPr bwMode="gray">
          <a:xfrm>
            <a:off x="5442039" y="5127549"/>
            <a:ext cx="1304744"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282" name="Group 198">
            <a:extLst>
              <a:ext uri="{FF2B5EF4-FFF2-40B4-BE49-F238E27FC236}">
                <a16:creationId xmlns:a16="http://schemas.microsoft.com/office/drawing/2014/main" id="{892E64B7-BE9F-4CAC-A592-8E44BF3ADA28}"/>
              </a:ext>
            </a:extLst>
          </p:cNvPr>
          <p:cNvGrpSpPr/>
          <p:nvPr/>
        </p:nvGrpSpPr>
        <p:grpSpPr>
          <a:xfrm>
            <a:off x="6561452" y="5426374"/>
            <a:ext cx="263121" cy="263121"/>
            <a:chOff x="7088616" y="1210061"/>
            <a:chExt cx="263121" cy="263121"/>
          </a:xfrm>
          <a:solidFill>
            <a:schemeClr val="accent6">
              <a:alpha val="38000"/>
            </a:schemeClr>
          </a:solidFill>
        </p:grpSpPr>
        <p:sp>
          <p:nvSpPr>
            <p:cNvPr id="293" name="Oval 199">
              <a:extLst>
                <a:ext uri="{FF2B5EF4-FFF2-40B4-BE49-F238E27FC236}">
                  <a16:creationId xmlns:a16="http://schemas.microsoft.com/office/drawing/2014/main" id="{AB7D0A7B-A601-49AD-B1F2-2413E79F43A6}"/>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94" name="Oval 200">
              <a:extLst>
                <a:ext uri="{FF2B5EF4-FFF2-40B4-BE49-F238E27FC236}">
                  <a16:creationId xmlns:a16="http://schemas.microsoft.com/office/drawing/2014/main" id="{E5C9CBC5-5C0E-481D-812D-442AFD3B3F16}"/>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295" name="Oval 201">
              <a:extLst>
                <a:ext uri="{FF2B5EF4-FFF2-40B4-BE49-F238E27FC236}">
                  <a16:creationId xmlns:a16="http://schemas.microsoft.com/office/drawing/2014/main" id="{4D80B14A-E733-42FF-9355-C6EAAE658ADC}"/>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283" name="Group 103">
            <a:extLst>
              <a:ext uri="{FF2B5EF4-FFF2-40B4-BE49-F238E27FC236}">
                <a16:creationId xmlns:a16="http://schemas.microsoft.com/office/drawing/2014/main" id="{19FAC4E0-D072-4E36-934F-57CC76FB1E10}"/>
              </a:ext>
            </a:extLst>
          </p:cNvPr>
          <p:cNvGrpSpPr/>
          <p:nvPr/>
        </p:nvGrpSpPr>
        <p:grpSpPr>
          <a:xfrm>
            <a:off x="5774201" y="5678049"/>
            <a:ext cx="680672" cy="617891"/>
            <a:chOff x="6383338" y="-1216025"/>
            <a:chExt cx="1308101" cy="1187450"/>
          </a:xfrm>
          <a:noFill/>
        </p:grpSpPr>
        <p:sp>
          <p:nvSpPr>
            <p:cNvPr id="285" name="Freeform 49">
              <a:extLst>
                <a:ext uri="{FF2B5EF4-FFF2-40B4-BE49-F238E27FC236}">
                  <a16:creationId xmlns:a16="http://schemas.microsoft.com/office/drawing/2014/main" id="{86064891-3AC3-450A-806E-6CA9BB3740FA}"/>
                </a:ext>
              </a:extLst>
            </p:cNvPr>
            <p:cNvSpPr>
              <a:spLocks noEditPoints="1"/>
            </p:cNvSpPr>
            <p:nvPr/>
          </p:nvSpPr>
          <p:spPr bwMode="auto">
            <a:xfrm>
              <a:off x="6862763" y="-1216025"/>
              <a:ext cx="41275" cy="174625"/>
            </a:xfrm>
            <a:custGeom>
              <a:avLst/>
              <a:gdLst>
                <a:gd name="T0" fmla="*/ 70 w 70"/>
                <a:gd name="T1" fmla="*/ 35 h 287"/>
                <a:gd name="T2" fmla="*/ 35 w 70"/>
                <a:gd name="T3" fmla="*/ 0 h 287"/>
                <a:gd name="T4" fmla="*/ 0 w 70"/>
                <a:gd name="T5" fmla="*/ 35 h 287"/>
                <a:gd name="T6" fmla="*/ 0 w 70"/>
                <a:gd name="T7" fmla="*/ 287 h 287"/>
                <a:gd name="T8" fmla="*/ 70 w 70"/>
                <a:gd name="T9" fmla="*/ 287 h 287"/>
                <a:gd name="T10" fmla="*/ 70 w 70"/>
                <a:gd name="T11" fmla="*/ 35 h 287"/>
                <a:gd name="T12" fmla="*/ 70 w 70"/>
                <a:gd name="T13" fmla="*/ 35 h 287"/>
                <a:gd name="T14" fmla="*/ 70 w 70"/>
                <a:gd name="T15" fmla="*/ 35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87">
                  <a:moveTo>
                    <a:pt x="70" y="35"/>
                  </a:moveTo>
                  <a:cubicBezTo>
                    <a:pt x="70" y="16"/>
                    <a:pt x="54" y="0"/>
                    <a:pt x="35" y="0"/>
                  </a:cubicBezTo>
                  <a:cubicBezTo>
                    <a:pt x="16" y="0"/>
                    <a:pt x="0" y="16"/>
                    <a:pt x="0" y="35"/>
                  </a:cubicBezTo>
                  <a:cubicBezTo>
                    <a:pt x="0" y="287"/>
                    <a:pt x="0" y="287"/>
                    <a:pt x="0" y="287"/>
                  </a:cubicBezTo>
                  <a:cubicBezTo>
                    <a:pt x="70" y="287"/>
                    <a:pt x="70" y="287"/>
                    <a:pt x="70" y="287"/>
                  </a:cubicBezTo>
                  <a:lnTo>
                    <a:pt x="70" y="35"/>
                  </a:lnTo>
                  <a:close/>
                  <a:moveTo>
                    <a:pt x="70" y="35"/>
                  </a:moveTo>
                  <a:cubicBezTo>
                    <a:pt x="70" y="35"/>
                    <a:pt x="70" y="35"/>
                    <a:pt x="70" y="35"/>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86" name="Rectangle 50">
              <a:extLst>
                <a:ext uri="{FF2B5EF4-FFF2-40B4-BE49-F238E27FC236}">
                  <a16:creationId xmlns:a16="http://schemas.microsoft.com/office/drawing/2014/main" id="{C4D45CE5-BB4A-49A0-A116-1A0A946F2D4D}"/>
                </a:ext>
              </a:extLst>
            </p:cNvPr>
            <p:cNvSpPr>
              <a:spLocks noChangeArrowheads="1"/>
            </p:cNvSpPr>
            <p:nvPr/>
          </p:nvSpPr>
          <p:spPr bwMode="auto">
            <a:xfrm>
              <a:off x="6805613" y="-230188"/>
              <a:ext cx="57150" cy="160338"/>
            </a:xfrm>
            <a:prstGeom prst="rect">
              <a:avLst/>
            </a:prstGeom>
            <a:grpFill/>
            <a:ln w="19050">
              <a:solidFill>
                <a:srgbClr val="383C45"/>
              </a:solidFill>
              <a:miter lim="800000"/>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87" name="Rectangle 51">
              <a:extLst>
                <a:ext uri="{FF2B5EF4-FFF2-40B4-BE49-F238E27FC236}">
                  <a16:creationId xmlns:a16="http://schemas.microsoft.com/office/drawing/2014/main" id="{31F5009D-F47D-4C83-A0B8-9B63DF6ADA0B}"/>
                </a:ext>
              </a:extLst>
            </p:cNvPr>
            <p:cNvSpPr>
              <a:spLocks noChangeArrowheads="1"/>
            </p:cNvSpPr>
            <p:nvPr/>
          </p:nvSpPr>
          <p:spPr bwMode="auto">
            <a:xfrm>
              <a:off x="6904038" y="-230188"/>
              <a:ext cx="63500" cy="160338"/>
            </a:xfrm>
            <a:prstGeom prst="rect">
              <a:avLst/>
            </a:prstGeom>
            <a:grpFill/>
            <a:ln w="19050">
              <a:solidFill>
                <a:srgbClr val="383C45"/>
              </a:solidFill>
              <a:miter lim="800000"/>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88" name="Freeform 52">
              <a:extLst>
                <a:ext uri="{FF2B5EF4-FFF2-40B4-BE49-F238E27FC236}">
                  <a16:creationId xmlns:a16="http://schemas.microsoft.com/office/drawing/2014/main" id="{E5CC1335-3A6E-440B-8FE2-7D760B3A5DC6}"/>
                </a:ext>
              </a:extLst>
            </p:cNvPr>
            <p:cNvSpPr>
              <a:spLocks noEditPoints="1"/>
            </p:cNvSpPr>
            <p:nvPr/>
          </p:nvSpPr>
          <p:spPr bwMode="auto">
            <a:xfrm>
              <a:off x="6742113" y="-1041400"/>
              <a:ext cx="287338" cy="58738"/>
            </a:xfrm>
            <a:custGeom>
              <a:avLst/>
              <a:gdLst>
                <a:gd name="T0" fmla="*/ 476 w 476"/>
                <a:gd name="T1" fmla="*/ 19 h 99"/>
                <a:gd name="T2" fmla="*/ 456 w 476"/>
                <a:gd name="T3" fmla="*/ 0 h 99"/>
                <a:gd name="T4" fmla="*/ 20 w 476"/>
                <a:gd name="T5" fmla="*/ 0 h 99"/>
                <a:gd name="T6" fmla="*/ 0 w 476"/>
                <a:gd name="T7" fmla="*/ 19 h 99"/>
                <a:gd name="T8" fmla="*/ 0 w 476"/>
                <a:gd name="T9" fmla="*/ 79 h 99"/>
                <a:gd name="T10" fmla="*/ 20 w 476"/>
                <a:gd name="T11" fmla="*/ 99 h 99"/>
                <a:gd name="T12" fmla="*/ 456 w 476"/>
                <a:gd name="T13" fmla="*/ 99 h 99"/>
                <a:gd name="T14" fmla="*/ 476 w 476"/>
                <a:gd name="T15" fmla="*/ 79 h 99"/>
                <a:gd name="T16" fmla="*/ 476 w 476"/>
                <a:gd name="T17" fmla="*/ 19 h 99"/>
                <a:gd name="T18" fmla="*/ 476 w 476"/>
                <a:gd name="T19" fmla="*/ 19 h 99"/>
                <a:gd name="T20" fmla="*/ 476 w 476"/>
                <a:gd name="T21" fmla="*/ 1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99">
                  <a:moveTo>
                    <a:pt x="476" y="19"/>
                  </a:moveTo>
                  <a:cubicBezTo>
                    <a:pt x="476" y="8"/>
                    <a:pt x="467" y="0"/>
                    <a:pt x="456" y="0"/>
                  </a:cubicBezTo>
                  <a:cubicBezTo>
                    <a:pt x="20" y="0"/>
                    <a:pt x="20" y="0"/>
                    <a:pt x="20" y="0"/>
                  </a:cubicBezTo>
                  <a:cubicBezTo>
                    <a:pt x="8" y="0"/>
                    <a:pt x="0" y="8"/>
                    <a:pt x="0" y="19"/>
                  </a:cubicBezTo>
                  <a:cubicBezTo>
                    <a:pt x="0" y="79"/>
                    <a:pt x="0" y="79"/>
                    <a:pt x="0" y="79"/>
                  </a:cubicBezTo>
                  <a:cubicBezTo>
                    <a:pt x="0" y="90"/>
                    <a:pt x="8" y="99"/>
                    <a:pt x="20" y="99"/>
                  </a:cubicBezTo>
                  <a:cubicBezTo>
                    <a:pt x="456" y="99"/>
                    <a:pt x="456" y="99"/>
                    <a:pt x="456" y="99"/>
                  </a:cubicBezTo>
                  <a:cubicBezTo>
                    <a:pt x="467" y="99"/>
                    <a:pt x="476" y="90"/>
                    <a:pt x="476" y="79"/>
                  </a:cubicBezTo>
                  <a:lnTo>
                    <a:pt x="476" y="19"/>
                  </a:lnTo>
                  <a:close/>
                  <a:moveTo>
                    <a:pt x="476" y="19"/>
                  </a:moveTo>
                  <a:cubicBezTo>
                    <a:pt x="476" y="19"/>
                    <a:pt x="476" y="19"/>
                    <a:pt x="476" y="19"/>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89" name="Freeform 53">
              <a:extLst>
                <a:ext uri="{FF2B5EF4-FFF2-40B4-BE49-F238E27FC236}">
                  <a16:creationId xmlns:a16="http://schemas.microsoft.com/office/drawing/2014/main" id="{7F56F640-A677-4059-9F2A-A2D6250A448B}"/>
                </a:ext>
              </a:extLst>
            </p:cNvPr>
            <p:cNvSpPr>
              <a:spLocks noEditPoints="1"/>
            </p:cNvSpPr>
            <p:nvPr/>
          </p:nvSpPr>
          <p:spPr bwMode="auto">
            <a:xfrm>
              <a:off x="6653213" y="-939800"/>
              <a:ext cx="465138" cy="869950"/>
            </a:xfrm>
            <a:custGeom>
              <a:avLst/>
              <a:gdLst>
                <a:gd name="T0" fmla="*/ 20 w 771"/>
                <a:gd name="T1" fmla="*/ 1442 h 1442"/>
                <a:gd name="T2" fmla="*/ 183 w 771"/>
                <a:gd name="T3" fmla="*/ 1442 h 1442"/>
                <a:gd name="T4" fmla="*/ 183 w 771"/>
                <a:gd name="T5" fmla="*/ 1142 h 1442"/>
                <a:gd name="T6" fmla="*/ 218 w 771"/>
                <a:gd name="T7" fmla="*/ 1107 h 1442"/>
                <a:gd name="T8" fmla="*/ 554 w 771"/>
                <a:gd name="T9" fmla="*/ 1107 h 1442"/>
                <a:gd name="T10" fmla="*/ 589 w 771"/>
                <a:gd name="T11" fmla="*/ 1142 h 1442"/>
                <a:gd name="T12" fmla="*/ 589 w 771"/>
                <a:gd name="T13" fmla="*/ 1442 h 1442"/>
                <a:gd name="T14" fmla="*/ 751 w 771"/>
                <a:gd name="T15" fmla="*/ 1442 h 1442"/>
                <a:gd name="T16" fmla="*/ 771 w 771"/>
                <a:gd name="T17" fmla="*/ 1422 h 1442"/>
                <a:gd name="T18" fmla="*/ 771 w 771"/>
                <a:gd name="T19" fmla="*/ 20 h 1442"/>
                <a:gd name="T20" fmla="*/ 751 w 771"/>
                <a:gd name="T21" fmla="*/ 0 h 1442"/>
                <a:gd name="T22" fmla="*/ 20 w 771"/>
                <a:gd name="T23" fmla="*/ 0 h 1442"/>
                <a:gd name="T24" fmla="*/ 0 w 771"/>
                <a:gd name="T25" fmla="*/ 20 h 1442"/>
                <a:gd name="T26" fmla="*/ 0 w 771"/>
                <a:gd name="T27" fmla="*/ 1422 h 1442"/>
                <a:gd name="T28" fmla="*/ 20 w 771"/>
                <a:gd name="T29" fmla="*/ 1442 h 1442"/>
                <a:gd name="T30" fmla="*/ 136 w 771"/>
                <a:gd name="T31" fmla="*/ 133 h 1442"/>
                <a:gd name="T32" fmla="*/ 636 w 771"/>
                <a:gd name="T33" fmla="*/ 133 h 1442"/>
                <a:gd name="T34" fmla="*/ 671 w 771"/>
                <a:gd name="T35" fmla="*/ 168 h 1442"/>
                <a:gd name="T36" fmla="*/ 636 w 771"/>
                <a:gd name="T37" fmla="*/ 203 h 1442"/>
                <a:gd name="T38" fmla="*/ 136 w 771"/>
                <a:gd name="T39" fmla="*/ 203 h 1442"/>
                <a:gd name="T40" fmla="*/ 101 w 771"/>
                <a:gd name="T41" fmla="*/ 168 h 1442"/>
                <a:gd name="T42" fmla="*/ 136 w 771"/>
                <a:gd name="T43" fmla="*/ 133 h 1442"/>
                <a:gd name="T44" fmla="*/ 136 w 771"/>
                <a:gd name="T45" fmla="*/ 363 h 1442"/>
                <a:gd name="T46" fmla="*/ 636 w 771"/>
                <a:gd name="T47" fmla="*/ 363 h 1442"/>
                <a:gd name="T48" fmla="*/ 671 w 771"/>
                <a:gd name="T49" fmla="*/ 398 h 1442"/>
                <a:gd name="T50" fmla="*/ 636 w 771"/>
                <a:gd name="T51" fmla="*/ 433 h 1442"/>
                <a:gd name="T52" fmla="*/ 136 w 771"/>
                <a:gd name="T53" fmla="*/ 433 h 1442"/>
                <a:gd name="T54" fmla="*/ 101 w 771"/>
                <a:gd name="T55" fmla="*/ 398 h 1442"/>
                <a:gd name="T56" fmla="*/ 136 w 771"/>
                <a:gd name="T57" fmla="*/ 363 h 1442"/>
                <a:gd name="T58" fmla="*/ 136 w 771"/>
                <a:gd name="T59" fmla="*/ 593 h 1442"/>
                <a:gd name="T60" fmla="*/ 636 w 771"/>
                <a:gd name="T61" fmla="*/ 593 h 1442"/>
                <a:gd name="T62" fmla="*/ 671 w 771"/>
                <a:gd name="T63" fmla="*/ 628 h 1442"/>
                <a:gd name="T64" fmla="*/ 636 w 771"/>
                <a:gd name="T65" fmla="*/ 663 h 1442"/>
                <a:gd name="T66" fmla="*/ 136 w 771"/>
                <a:gd name="T67" fmla="*/ 663 h 1442"/>
                <a:gd name="T68" fmla="*/ 101 w 771"/>
                <a:gd name="T69" fmla="*/ 628 h 1442"/>
                <a:gd name="T70" fmla="*/ 136 w 771"/>
                <a:gd name="T71" fmla="*/ 593 h 1442"/>
                <a:gd name="T72" fmla="*/ 136 w 771"/>
                <a:gd name="T73" fmla="*/ 823 h 1442"/>
                <a:gd name="T74" fmla="*/ 636 w 771"/>
                <a:gd name="T75" fmla="*/ 823 h 1442"/>
                <a:gd name="T76" fmla="*/ 671 w 771"/>
                <a:gd name="T77" fmla="*/ 857 h 1442"/>
                <a:gd name="T78" fmla="*/ 636 w 771"/>
                <a:gd name="T79" fmla="*/ 892 h 1442"/>
                <a:gd name="T80" fmla="*/ 136 w 771"/>
                <a:gd name="T81" fmla="*/ 892 h 1442"/>
                <a:gd name="T82" fmla="*/ 101 w 771"/>
                <a:gd name="T83" fmla="*/ 857 h 1442"/>
                <a:gd name="T84" fmla="*/ 136 w 771"/>
                <a:gd name="T85" fmla="*/ 823 h 1442"/>
                <a:gd name="T86" fmla="*/ 136 w 771"/>
                <a:gd name="T87" fmla="*/ 823 h 1442"/>
                <a:gd name="T88" fmla="*/ 136 w 771"/>
                <a:gd name="T89" fmla="*/ 823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1" h="1442">
                  <a:moveTo>
                    <a:pt x="20" y="1442"/>
                  </a:moveTo>
                  <a:cubicBezTo>
                    <a:pt x="183" y="1442"/>
                    <a:pt x="183" y="1442"/>
                    <a:pt x="183" y="1442"/>
                  </a:cubicBezTo>
                  <a:cubicBezTo>
                    <a:pt x="183" y="1142"/>
                    <a:pt x="183" y="1142"/>
                    <a:pt x="183" y="1142"/>
                  </a:cubicBezTo>
                  <a:cubicBezTo>
                    <a:pt x="183" y="1123"/>
                    <a:pt x="198" y="1107"/>
                    <a:pt x="218" y="1107"/>
                  </a:cubicBezTo>
                  <a:cubicBezTo>
                    <a:pt x="554" y="1107"/>
                    <a:pt x="554" y="1107"/>
                    <a:pt x="554" y="1107"/>
                  </a:cubicBezTo>
                  <a:cubicBezTo>
                    <a:pt x="573" y="1107"/>
                    <a:pt x="589" y="1123"/>
                    <a:pt x="589" y="1142"/>
                  </a:cubicBezTo>
                  <a:cubicBezTo>
                    <a:pt x="589" y="1442"/>
                    <a:pt x="589" y="1442"/>
                    <a:pt x="589" y="1442"/>
                  </a:cubicBezTo>
                  <a:cubicBezTo>
                    <a:pt x="751" y="1442"/>
                    <a:pt x="751" y="1442"/>
                    <a:pt x="751" y="1442"/>
                  </a:cubicBezTo>
                  <a:cubicBezTo>
                    <a:pt x="762" y="1442"/>
                    <a:pt x="771" y="1433"/>
                    <a:pt x="771" y="1422"/>
                  </a:cubicBezTo>
                  <a:cubicBezTo>
                    <a:pt x="771" y="20"/>
                    <a:pt x="771" y="20"/>
                    <a:pt x="771" y="20"/>
                  </a:cubicBezTo>
                  <a:cubicBezTo>
                    <a:pt x="771" y="9"/>
                    <a:pt x="762" y="0"/>
                    <a:pt x="751" y="0"/>
                  </a:cubicBezTo>
                  <a:cubicBezTo>
                    <a:pt x="20" y="0"/>
                    <a:pt x="20" y="0"/>
                    <a:pt x="20" y="0"/>
                  </a:cubicBezTo>
                  <a:cubicBezTo>
                    <a:pt x="9" y="0"/>
                    <a:pt x="0" y="9"/>
                    <a:pt x="0" y="20"/>
                  </a:cubicBezTo>
                  <a:cubicBezTo>
                    <a:pt x="0" y="1422"/>
                    <a:pt x="0" y="1422"/>
                    <a:pt x="0" y="1422"/>
                  </a:cubicBezTo>
                  <a:cubicBezTo>
                    <a:pt x="0" y="1433"/>
                    <a:pt x="9" y="1442"/>
                    <a:pt x="20" y="1442"/>
                  </a:cubicBezTo>
                  <a:close/>
                  <a:moveTo>
                    <a:pt x="136" y="133"/>
                  </a:moveTo>
                  <a:cubicBezTo>
                    <a:pt x="636" y="133"/>
                    <a:pt x="636" y="133"/>
                    <a:pt x="636" y="133"/>
                  </a:cubicBezTo>
                  <a:cubicBezTo>
                    <a:pt x="655" y="133"/>
                    <a:pt x="671" y="149"/>
                    <a:pt x="671" y="168"/>
                  </a:cubicBezTo>
                  <a:cubicBezTo>
                    <a:pt x="671" y="188"/>
                    <a:pt x="655" y="203"/>
                    <a:pt x="636" y="203"/>
                  </a:cubicBezTo>
                  <a:cubicBezTo>
                    <a:pt x="136" y="203"/>
                    <a:pt x="136" y="203"/>
                    <a:pt x="136" y="203"/>
                  </a:cubicBezTo>
                  <a:cubicBezTo>
                    <a:pt x="117" y="203"/>
                    <a:pt x="101" y="188"/>
                    <a:pt x="101" y="168"/>
                  </a:cubicBezTo>
                  <a:cubicBezTo>
                    <a:pt x="101" y="149"/>
                    <a:pt x="117" y="133"/>
                    <a:pt x="136" y="133"/>
                  </a:cubicBezTo>
                  <a:close/>
                  <a:moveTo>
                    <a:pt x="136" y="363"/>
                  </a:moveTo>
                  <a:cubicBezTo>
                    <a:pt x="636" y="363"/>
                    <a:pt x="636" y="363"/>
                    <a:pt x="636" y="363"/>
                  </a:cubicBezTo>
                  <a:cubicBezTo>
                    <a:pt x="655" y="363"/>
                    <a:pt x="671" y="379"/>
                    <a:pt x="671" y="398"/>
                  </a:cubicBezTo>
                  <a:cubicBezTo>
                    <a:pt x="671" y="417"/>
                    <a:pt x="655" y="433"/>
                    <a:pt x="636" y="433"/>
                  </a:cubicBezTo>
                  <a:cubicBezTo>
                    <a:pt x="136" y="433"/>
                    <a:pt x="136" y="433"/>
                    <a:pt x="136" y="433"/>
                  </a:cubicBezTo>
                  <a:cubicBezTo>
                    <a:pt x="117" y="433"/>
                    <a:pt x="101" y="417"/>
                    <a:pt x="101" y="398"/>
                  </a:cubicBezTo>
                  <a:cubicBezTo>
                    <a:pt x="101" y="379"/>
                    <a:pt x="117" y="363"/>
                    <a:pt x="136" y="363"/>
                  </a:cubicBezTo>
                  <a:close/>
                  <a:moveTo>
                    <a:pt x="136" y="593"/>
                  </a:moveTo>
                  <a:cubicBezTo>
                    <a:pt x="636" y="593"/>
                    <a:pt x="636" y="593"/>
                    <a:pt x="636" y="593"/>
                  </a:cubicBezTo>
                  <a:cubicBezTo>
                    <a:pt x="655" y="593"/>
                    <a:pt x="671" y="608"/>
                    <a:pt x="671" y="628"/>
                  </a:cubicBezTo>
                  <a:cubicBezTo>
                    <a:pt x="671" y="647"/>
                    <a:pt x="655" y="663"/>
                    <a:pt x="636" y="663"/>
                  </a:cubicBezTo>
                  <a:cubicBezTo>
                    <a:pt x="136" y="663"/>
                    <a:pt x="136" y="663"/>
                    <a:pt x="136" y="663"/>
                  </a:cubicBezTo>
                  <a:cubicBezTo>
                    <a:pt x="117" y="663"/>
                    <a:pt x="101" y="647"/>
                    <a:pt x="101" y="628"/>
                  </a:cubicBezTo>
                  <a:cubicBezTo>
                    <a:pt x="101" y="608"/>
                    <a:pt x="117" y="593"/>
                    <a:pt x="136" y="593"/>
                  </a:cubicBezTo>
                  <a:close/>
                  <a:moveTo>
                    <a:pt x="136" y="823"/>
                  </a:moveTo>
                  <a:cubicBezTo>
                    <a:pt x="636" y="823"/>
                    <a:pt x="636" y="823"/>
                    <a:pt x="636" y="823"/>
                  </a:cubicBezTo>
                  <a:cubicBezTo>
                    <a:pt x="655" y="823"/>
                    <a:pt x="671" y="838"/>
                    <a:pt x="671" y="857"/>
                  </a:cubicBezTo>
                  <a:cubicBezTo>
                    <a:pt x="671" y="877"/>
                    <a:pt x="655" y="892"/>
                    <a:pt x="636" y="892"/>
                  </a:cubicBezTo>
                  <a:cubicBezTo>
                    <a:pt x="136" y="892"/>
                    <a:pt x="136" y="892"/>
                    <a:pt x="136" y="892"/>
                  </a:cubicBezTo>
                  <a:cubicBezTo>
                    <a:pt x="117" y="892"/>
                    <a:pt x="101" y="877"/>
                    <a:pt x="101" y="857"/>
                  </a:cubicBezTo>
                  <a:cubicBezTo>
                    <a:pt x="101" y="838"/>
                    <a:pt x="117" y="823"/>
                    <a:pt x="136" y="823"/>
                  </a:cubicBezTo>
                  <a:close/>
                  <a:moveTo>
                    <a:pt x="136" y="823"/>
                  </a:moveTo>
                  <a:cubicBezTo>
                    <a:pt x="136" y="823"/>
                    <a:pt x="136" y="823"/>
                    <a:pt x="136" y="823"/>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90" name="Freeform 54">
              <a:extLst>
                <a:ext uri="{FF2B5EF4-FFF2-40B4-BE49-F238E27FC236}">
                  <a16:creationId xmlns:a16="http://schemas.microsoft.com/office/drawing/2014/main" id="{6CEEEB0F-7D06-4501-9868-0C6E59C9133E}"/>
                </a:ext>
              </a:extLst>
            </p:cNvPr>
            <p:cNvSpPr>
              <a:spLocks noEditPoints="1"/>
            </p:cNvSpPr>
            <p:nvPr/>
          </p:nvSpPr>
          <p:spPr bwMode="auto">
            <a:xfrm>
              <a:off x="7161213" y="-636588"/>
              <a:ext cx="260350" cy="566738"/>
            </a:xfrm>
            <a:custGeom>
              <a:avLst/>
              <a:gdLst>
                <a:gd name="T0" fmla="*/ 20 w 430"/>
                <a:gd name="T1" fmla="*/ 938 h 938"/>
                <a:gd name="T2" fmla="*/ 410 w 430"/>
                <a:gd name="T3" fmla="*/ 938 h 938"/>
                <a:gd name="T4" fmla="*/ 430 w 430"/>
                <a:gd name="T5" fmla="*/ 918 h 938"/>
                <a:gd name="T6" fmla="*/ 430 w 430"/>
                <a:gd name="T7" fmla="*/ 20 h 938"/>
                <a:gd name="T8" fmla="*/ 410 w 430"/>
                <a:gd name="T9" fmla="*/ 0 h 938"/>
                <a:gd name="T10" fmla="*/ 20 w 430"/>
                <a:gd name="T11" fmla="*/ 0 h 938"/>
                <a:gd name="T12" fmla="*/ 0 w 430"/>
                <a:gd name="T13" fmla="*/ 20 h 938"/>
                <a:gd name="T14" fmla="*/ 0 w 430"/>
                <a:gd name="T15" fmla="*/ 918 h 938"/>
                <a:gd name="T16" fmla="*/ 20 w 430"/>
                <a:gd name="T17" fmla="*/ 938 h 938"/>
                <a:gd name="T18" fmla="*/ 104 w 430"/>
                <a:gd name="T19" fmla="*/ 109 h 938"/>
                <a:gd name="T20" fmla="*/ 319 w 430"/>
                <a:gd name="T21" fmla="*/ 109 h 938"/>
                <a:gd name="T22" fmla="*/ 354 w 430"/>
                <a:gd name="T23" fmla="*/ 144 h 938"/>
                <a:gd name="T24" fmla="*/ 319 w 430"/>
                <a:gd name="T25" fmla="*/ 179 h 938"/>
                <a:gd name="T26" fmla="*/ 104 w 430"/>
                <a:gd name="T27" fmla="*/ 179 h 938"/>
                <a:gd name="T28" fmla="*/ 69 w 430"/>
                <a:gd name="T29" fmla="*/ 144 h 938"/>
                <a:gd name="T30" fmla="*/ 104 w 430"/>
                <a:gd name="T31" fmla="*/ 109 h 938"/>
                <a:gd name="T32" fmla="*/ 104 w 430"/>
                <a:gd name="T33" fmla="*/ 314 h 938"/>
                <a:gd name="T34" fmla="*/ 319 w 430"/>
                <a:gd name="T35" fmla="*/ 314 h 938"/>
                <a:gd name="T36" fmla="*/ 354 w 430"/>
                <a:gd name="T37" fmla="*/ 348 h 938"/>
                <a:gd name="T38" fmla="*/ 319 w 430"/>
                <a:gd name="T39" fmla="*/ 383 h 938"/>
                <a:gd name="T40" fmla="*/ 104 w 430"/>
                <a:gd name="T41" fmla="*/ 383 h 938"/>
                <a:gd name="T42" fmla="*/ 69 w 430"/>
                <a:gd name="T43" fmla="*/ 348 h 938"/>
                <a:gd name="T44" fmla="*/ 104 w 430"/>
                <a:gd name="T45" fmla="*/ 314 h 938"/>
                <a:gd name="T46" fmla="*/ 104 w 430"/>
                <a:gd name="T47" fmla="*/ 503 h 938"/>
                <a:gd name="T48" fmla="*/ 319 w 430"/>
                <a:gd name="T49" fmla="*/ 503 h 938"/>
                <a:gd name="T50" fmla="*/ 354 w 430"/>
                <a:gd name="T51" fmla="*/ 538 h 938"/>
                <a:gd name="T52" fmla="*/ 319 w 430"/>
                <a:gd name="T53" fmla="*/ 573 h 938"/>
                <a:gd name="T54" fmla="*/ 104 w 430"/>
                <a:gd name="T55" fmla="*/ 573 h 938"/>
                <a:gd name="T56" fmla="*/ 69 w 430"/>
                <a:gd name="T57" fmla="*/ 538 h 938"/>
                <a:gd name="T58" fmla="*/ 104 w 430"/>
                <a:gd name="T59" fmla="*/ 503 h 938"/>
                <a:gd name="T60" fmla="*/ 104 w 430"/>
                <a:gd name="T61" fmla="*/ 708 h 938"/>
                <a:gd name="T62" fmla="*/ 319 w 430"/>
                <a:gd name="T63" fmla="*/ 708 h 938"/>
                <a:gd name="T64" fmla="*/ 354 w 430"/>
                <a:gd name="T65" fmla="*/ 743 h 938"/>
                <a:gd name="T66" fmla="*/ 319 w 430"/>
                <a:gd name="T67" fmla="*/ 778 h 938"/>
                <a:gd name="T68" fmla="*/ 104 w 430"/>
                <a:gd name="T69" fmla="*/ 778 h 938"/>
                <a:gd name="T70" fmla="*/ 69 w 430"/>
                <a:gd name="T71" fmla="*/ 743 h 938"/>
                <a:gd name="T72" fmla="*/ 104 w 430"/>
                <a:gd name="T73" fmla="*/ 708 h 938"/>
                <a:gd name="T74" fmla="*/ 104 w 430"/>
                <a:gd name="T75" fmla="*/ 708 h 938"/>
                <a:gd name="T76" fmla="*/ 104 w 430"/>
                <a:gd name="T77" fmla="*/ 70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0" h="938">
                  <a:moveTo>
                    <a:pt x="20" y="938"/>
                  </a:moveTo>
                  <a:cubicBezTo>
                    <a:pt x="410" y="938"/>
                    <a:pt x="410" y="938"/>
                    <a:pt x="410" y="938"/>
                  </a:cubicBezTo>
                  <a:cubicBezTo>
                    <a:pt x="421" y="938"/>
                    <a:pt x="430" y="929"/>
                    <a:pt x="430" y="918"/>
                  </a:cubicBezTo>
                  <a:cubicBezTo>
                    <a:pt x="430" y="20"/>
                    <a:pt x="430" y="20"/>
                    <a:pt x="430" y="20"/>
                  </a:cubicBezTo>
                  <a:cubicBezTo>
                    <a:pt x="430" y="9"/>
                    <a:pt x="421" y="0"/>
                    <a:pt x="410" y="0"/>
                  </a:cubicBezTo>
                  <a:cubicBezTo>
                    <a:pt x="20" y="0"/>
                    <a:pt x="20" y="0"/>
                    <a:pt x="20" y="0"/>
                  </a:cubicBezTo>
                  <a:cubicBezTo>
                    <a:pt x="9" y="0"/>
                    <a:pt x="0" y="9"/>
                    <a:pt x="0" y="20"/>
                  </a:cubicBezTo>
                  <a:cubicBezTo>
                    <a:pt x="0" y="918"/>
                    <a:pt x="0" y="918"/>
                    <a:pt x="0" y="918"/>
                  </a:cubicBezTo>
                  <a:cubicBezTo>
                    <a:pt x="0" y="929"/>
                    <a:pt x="9" y="938"/>
                    <a:pt x="20" y="938"/>
                  </a:cubicBezTo>
                  <a:close/>
                  <a:moveTo>
                    <a:pt x="104" y="109"/>
                  </a:moveTo>
                  <a:cubicBezTo>
                    <a:pt x="319" y="109"/>
                    <a:pt x="319" y="109"/>
                    <a:pt x="319" y="109"/>
                  </a:cubicBezTo>
                  <a:cubicBezTo>
                    <a:pt x="338" y="109"/>
                    <a:pt x="354" y="124"/>
                    <a:pt x="354" y="144"/>
                  </a:cubicBezTo>
                  <a:cubicBezTo>
                    <a:pt x="354" y="163"/>
                    <a:pt x="338" y="179"/>
                    <a:pt x="319" y="179"/>
                  </a:cubicBezTo>
                  <a:cubicBezTo>
                    <a:pt x="104" y="179"/>
                    <a:pt x="104" y="179"/>
                    <a:pt x="104" y="179"/>
                  </a:cubicBezTo>
                  <a:cubicBezTo>
                    <a:pt x="85" y="179"/>
                    <a:pt x="69" y="163"/>
                    <a:pt x="69" y="144"/>
                  </a:cubicBezTo>
                  <a:cubicBezTo>
                    <a:pt x="69" y="124"/>
                    <a:pt x="85" y="109"/>
                    <a:pt x="104" y="109"/>
                  </a:cubicBezTo>
                  <a:close/>
                  <a:moveTo>
                    <a:pt x="104" y="314"/>
                  </a:moveTo>
                  <a:cubicBezTo>
                    <a:pt x="319" y="314"/>
                    <a:pt x="319" y="314"/>
                    <a:pt x="319" y="314"/>
                  </a:cubicBezTo>
                  <a:cubicBezTo>
                    <a:pt x="338" y="314"/>
                    <a:pt x="354" y="329"/>
                    <a:pt x="354" y="348"/>
                  </a:cubicBezTo>
                  <a:cubicBezTo>
                    <a:pt x="354" y="368"/>
                    <a:pt x="338" y="383"/>
                    <a:pt x="319" y="383"/>
                  </a:cubicBezTo>
                  <a:cubicBezTo>
                    <a:pt x="104" y="383"/>
                    <a:pt x="104" y="383"/>
                    <a:pt x="104" y="383"/>
                  </a:cubicBezTo>
                  <a:cubicBezTo>
                    <a:pt x="85" y="383"/>
                    <a:pt x="69" y="368"/>
                    <a:pt x="69" y="348"/>
                  </a:cubicBezTo>
                  <a:cubicBezTo>
                    <a:pt x="69" y="329"/>
                    <a:pt x="85" y="314"/>
                    <a:pt x="104" y="314"/>
                  </a:cubicBezTo>
                  <a:close/>
                  <a:moveTo>
                    <a:pt x="104" y="503"/>
                  </a:moveTo>
                  <a:cubicBezTo>
                    <a:pt x="319" y="503"/>
                    <a:pt x="319" y="503"/>
                    <a:pt x="319" y="503"/>
                  </a:cubicBezTo>
                  <a:cubicBezTo>
                    <a:pt x="338" y="503"/>
                    <a:pt x="354" y="519"/>
                    <a:pt x="354" y="538"/>
                  </a:cubicBezTo>
                  <a:cubicBezTo>
                    <a:pt x="354" y="558"/>
                    <a:pt x="338" y="573"/>
                    <a:pt x="319" y="573"/>
                  </a:cubicBezTo>
                  <a:cubicBezTo>
                    <a:pt x="104" y="573"/>
                    <a:pt x="104" y="573"/>
                    <a:pt x="104" y="573"/>
                  </a:cubicBezTo>
                  <a:cubicBezTo>
                    <a:pt x="85" y="573"/>
                    <a:pt x="69" y="558"/>
                    <a:pt x="69" y="538"/>
                  </a:cubicBezTo>
                  <a:cubicBezTo>
                    <a:pt x="69" y="519"/>
                    <a:pt x="85" y="503"/>
                    <a:pt x="104" y="503"/>
                  </a:cubicBezTo>
                  <a:close/>
                  <a:moveTo>
                    <a:pt x="104" y="708"/>
                  </a:moveTo>
                  <a:cubicBezTo>
                    <a:pt x="319" y="708"/>
                    <a:pt x="319" y="708"/>
                    <a:pt x="319" y="708"/>
                  </a:cubicBezTo>
                  <a:cubicBezTo>
                    <a:pt x="338" y="708"/>
                    <a:pt x="354" y="724"/>
                    <a:pt x="354" y="743"/>
                  </a:cubicBezTo>
                  <a:cubicBezTo>
                    <a:pt x="354" y="762"/>
                    <a:pt x="338" y="778"/>
                    <a:pt x="319" y="778"/>
                  </a:cubicBezTo>
                  <a:cubicBezTo>
                    <a:pt x="104" y="778"/>
                    <a:pt x="104" y="778"/>
                    <a:pt x="104" y="778"/>
                  </a:cubicBezTo>
                  <a:cubicBezTo>
                    <a:pt x="85" y="778"/>
                    <a:pt x="69" y="762"/>
                    <a:pt x="69" y="743"/>
                  </a:cubicBezTo>
                  <a:cubicBezTo>
                    <a:pt x="69" y="724"/>
                    <a:pt x="85" y="708"/>
                    <a:pt x="104" y="708"/>
                  </a:cubicBezTo>
                  <a:close/>
                  <a:moveTo>
                    <a:pt x="104" y="708"/>
                  </a:moveTo>
                  <a:cubicBezTo>
                    <a:pt x="104" y="708"/>
                    <a:pt x="104" y="708"/>
                    <a:pt x="104" y="708"/>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91" name="Freeform 55">
              <a:extLst>
                <a:ext uri="{FF2B5EF4-FFF2-40B4-BE49-F238E27FC236}">
                  <a16:creationId xmlns:a16="http://schemas.microsoft.com/office/drawing/2014/main" id="{BEDD5C95-B515-4E7C-963C-F0DE5302163B}"/>
                </a:ext>
              </a:extLst>
            </p:cNvPr>
            <p:cNvSpPr>
              <a:spLocks noEditPoints="1"/>
            </p:cNvSpPr>
            <p:nvPr/>
          </p:nvSpPr>
          <p:spPr bwMode="auto">
            <a:xfrm>
              <a:off x="6383338" y="-434975"/>
              <a:ext cx="192088" cy="406400"/>
            </a:xfrm>
            <a:custGeom>
              <a:avLst/>
              <a:gdLst>
                <a:gd name="T0" fmla="*/ 160 w 320"/>
                <a:gd name="T1" fmla="*/ 0 h 676"/>
                <a:gd name="T2" fmla="*/ 0 w 320"/>
                <a:gd name="T3" fmla="*/ 160 h 676"/>
                <a:gd name="T4" fmla="*/ 0 w 320"/>
                <a:gd name="T5" fmla="*/ 310 h 676"/>
                <a:gd name="T6" fmla="*/ 125 w 320"/>
                <a:gd name="T7" fmla="*/ 466 h 676"/>
                <a:gd name="T8" fmla="*/ 125 w 320"/>
                <a:gd name="T9" fmla="*/ 641 h 676"/>
                <a:gd name="T10" fmla="*/ 160 w 320"/>
                <a:gd name="T11" fmla="*/ 676 h 676"/>
                <a:gd name="T12" fmla="*/ 195 w 320"/>
                <a:gd name="T13" fmla="*/ 641 h 676"/>
                <a:gd name="T14" fmla="*/ 195 w 320"/>
                <a:gd name="T15" fmla="*/ 466 h 676"/>
                <a:gd name="T16" fmla="*/ 320 w 320"/>
                <a:gd name="T17" fmla="*/ 310 h 676"/>
                <a:gd name="T18" fmla="*/ 320 w 320"/>
                <a:gd name="T19" fmla="*/ 160 h 676"/>
                <a:gd name="T20" fmla="*/ 160 w 320"/>
                <a:gd name="T21" fmla="*/ 0 h 676"/>
                <a:gd name="T22" fmla="*/ 160 w 320"/>
                <a:gd name="T23" fmla="*/ 0 h 676"/>
                <a:gd name="T24" fmla="*/ 160 w 320"/>
                <a:gd name="T25"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676">
                  <a:moveTo>
                    <a:pt x="160" y="0"/>
                  </a:moveTo>
                  <a:cubicBezTo>
                    <a:pt x="72" y="0"/>
                    <a:pt x="0" y="72"/>
                    <a:pt x="0" y="160"/>
                  </a:cubicBezTo>
                  <a:cubicBezTo>
                    <a:pt x="0" y="310"/>
                    <a:pt x="0" y="310"/>
                    <a:pt x="0" y="310"/>
                  </a:cubicBezTo>
                  <a:cubicBezTo>
                    <a:pt x="0" y="385"/>
                    <a:pt x="52" y="449"/>
                    <a:pt x="125" y="466"/>
                  </a:cubicBezTo>
                  <a:cubicBezTo>
                    <a:pt x="125" y="641"/>
                    <a:pt x="125" y="641"/>
                    <a:pt x="125" y="641"/>
                  </a:cubicBezTo>
                  <a:cubicBezTo>
                    <a:pt x="125" y="660"/>
                    <a:pt x="140" y="676"/>
                    <a:pt x="160" y="676"/>
                  </a:cubicBezTo>
                  <a:cubicBezTo>
                    <a:pt x="179" y="676"/>
                    <a:pt x="195" y="660"/>
                    <a:pt x="195" y="641"/>
                  </a:cubicBezTo>
                  <a:cubicBezTo>
                    <a:pt x="195" y="466"/>
                    <a:pt x="195" y="466"/>
                    <a:pt x="195" y="466"/>
                  </a:cubicBezTo>
                  <a:cubicBezTo>
                    <a:pt x="268" y="449"/>
                    <a:pt x="320" y="385"/>
                    <a:pt x="320" y="310"/>
                  </a:cubicBezTo>
                  <a:cubicBezTo>
                    <a:pt x="320" y="160"/>
                    <a:pt x="320" y="160"/>
                    <a:pt x="320" y="160"/>
                  </a:cubicBezTo>
                  <a:cubicBezTo>
                    <a:pt x="320" y="72"/>
                    <a:pt x="248" y="0"/>
                    <a:pt x="160" y="0"/>
                  </a:cubicBezTo>
                  <a:close/>
                  <a:moveTo>
                    <a:pt x="160" y="0"/>
                  </a:moveTo>
                  <a:cubicBezTo>
                    <a:pt x="160" y="0"/>
                    <a:pt x="160" y="0"/>
                    <a:pt x="160" y="0"/>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292" name="Freeform 56">
              <a:extLst>
                <a:ext uri="{FF2B5EF4-FFF2-40B4-BE49-F238E27FC236}">
                  <a16:creationId xmlns:a16="http://schemas.microsoft.com/office/drawing/2014/main" id="{643ACA90-3598-4D8F-8532-4F532022F7D1}"/>
                </a:ext>
              </a:extLst>
            </p:cNvPr>
            <p:cNvSpPr>
              <a:spLocks noEditPoints="1"/>
            </p:cNvSpPr>
            <p:nvPr/>
          </p:nvSpPr>
          <p:spPr bwMode="auto">
            <a:xfrm>
              <a:off x="7499351" y="-434975"/>
              <a:ext cx="192088" cy="406400"/>
            </a:xfrm>
            <a:custGeom>
              <a:avLst/>
              <a:gdLst>
                <a:gd name="T0" fmla="*/ 160 w 320"/>
                <a:gd name="T1" fmla="*/ 0 h 676"/>
                <a:gd name="T2" fmla="*/ 0 w 320"/>
                <a:gd name="T3" fmla="*/ 160 h 676"/>
                <a:gd name="T4" fmla="*/ 0 w 320"/>
                <a:gd name="T5" fmla="*/ 310 h 676"/>
                <a:gd name="T6" fmla="*/ 125 w 320"/>
                <a:gd name="T7" fmla="*/ 466 h 676"/>
                <a:gd name="T8" fmla="*/ 125 w 320"/>
                <a:gd name="T9" fmla="*/ 641 h 676"/>
                <a:gd name="T10" fmla="*/ 160 w 320"/>
                <a:gd name="T11" fmla="*/ 676 h 676"/>
                <a:gd name="T12" fmla="*/ 195 w 320"/>
                <a:gd name="T13" fmla="*/ 641 h 676"/>
                <a:gd name="T14" fmla="*/ 195 w 320"/>
                <a:gd name="T15" fmla="*/ 466 h 676"/>
                <a:gd name="T16" fmla="*/ 320 w 320"/>
                <a:gd name="T17" fmla="*/ 310 h 676"/>
                <a:gd name="T18" fmla="*/ 320 w 320"/>
                <a:gd name="T19" fmla="*/ 160 h 676"/>
                <a:gd name="T20" fmla="*/ 160 w 320"/>
                <a:gd name="T21" fmla="*/ 0 h 676"/>
                <a:gd name="T22" fmla="*/ 160 w 320"/>
                <a:gd name="T23" fmla="*/ 0 h 676"/>
                <a:gd name="T24" fmla="*/ 160 w 320"/>
                <a:gd name="T25"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676">
                  <a:moveTo>
                    <a:pt x="160" y="0"/>
                  </a:moveTo>
                  <a:cubicBezTo>
                    <a:pt x="71" y="0"/>
                    <a:pt x="0" y="72"/>
                    <a:pt x="0" y="160"/>
                  </a:cubicBezTo>
                  <a:cubicBezTo>
                    <a:pt x="0" y="310"/>
                    <a:pt x="0" y="310"/>
                    <a:pt x="0" y="310"/>
                  </a:cubicBezTo>
                  <a:cubicBezTo>
                    <a:pt x="0" y="385"/>
                    <a:pt x="52" y="449"/>
                    <a:pt x="125" y="466"/>
                  </a:cubicBezTo>
                  <a:cubicBezTo>
                    <a:pt x="125" y="641"/>
                    <a:pt x="125" y="641"/>
                    <a:pt x="125" y="641"/>
                  </a:cubicBezTo>
                  <a:cubicBezTo>
                    <a:pt x="125" y="660"/>
                    <a:pt x="140" y="676"/>
                    <a:pt x="160" y="676"/>
                  </a:cubicBezTo>
                  <a:cubicBezTo>
                    <a:pt x="179" y="676"/>
                    <a:pt x="195" y="660"/>
                    <a:pt x="195" y="641"/>
                  </a:cubicBezTo>
                  <a:cubicBezTo>
                    <a:pt x="195" y="466"/>
                    <a:pt x="195" y="466"/>
                    <a:pt x="195" y="466"/>
                  </a:cubicBezTo>
                  <a:cubicBezTo>
                    <a:pt x="268" y="449"/>
                    <a:pt x="319" y="385"/>
                    <a:pt x="320" y="310"/>
                  </a:cubicBezTo>
                  <a:cubicBezTo>
                    <a:pt x="320" y="160"/>
                    <a:pt x="320" y="160"/>
                    <a:pt x="320" y="160"/>
                  </a:cubicBezTo>
                  <a:cubicBezTo>
                    <a:pt x="319" y="72"/>
                    <a:pt x="248" y="0"/>
                    <a:pt x="160" y="0"/>
                  </a:cubicBezTo>
                  <a:close/>
                  <a:moveTo>
                    <a:pt x="160" y="0"/>
                  </a:moveTo>
                  <a:cubicBezTo>
                    <a:pt x="160" y="0"/>
                    <a:pt x="160" y="0"/>
                    <a:pt x="160" y="0"/>
                  </a:cubicBezTo>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sp>
        <p:nvSpPr>
          <p:cNvPr id="284" name="TextBox 104">
            <a:extLst>
              <a:ext uri="{FF2B5EF4-FFF2-40B4-BE49-F238E27FC236}">
                <a16:creationId xmlns:a16="http://schemas.microsoft.com/office/drawing/2014/main" id="{FB571F64-4302-485A-8AB7-FDF13031CE8A}"/>
              </a:ext>
            </a:extLst>
          </p:cNvPr>
          <p:cNvSpPr txBox="1"/>
          <p:nvPr/>
        </p:nvSpPr>
        <p:spPr bwMode="black">
          <a:xfrm>
            <a:off x="5558567" y="5159452"/>
            <a:ext cx="1084803" cy="542609"/>
          </a:xfrm>
          <a:prstGeom prst="rect">
            <a:avLst/>
          </a:prstGeom>
          <a:noFill/>
        </p:spPr>
        <p:txBody>
          <a:bodyPr wrap="none" lIns="0" tIns="3600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383C45"/>
                </a:solidFill>
                <a:effectLst/>
                <a:uLnTx/>
                <a:uFillTx/>
              </a:rPr>
              <a:t>Public </a:t>
            </a:r>
            <a:br>
              <a:rPr kumimoji="0" lang="en-US" sz="900" b="0" i="0" u="none" strike="noStrike" kern="0" cap="none" spc="0" normalizeH="0" baseline="0" noProof="0">
                <a:ln>
                  <a:noFill/>
                </a:ln>
                <a:solidFill>
                  <a:srgbClr val="383C45"/>
                </a:solidFill>
                <a:effectLst/>
                <a:uLnTx/>
                <a:uFillTx/>
              </a:rPr>
            </a:br>
            <a:r>
              <a:rPr kumimoji="0" lang="en-US" sz="900" b="0" i="0" u="none" strike="noStrike" kern="0" cap="none" spc="0" normalizeH="0" baseline="0" noProof="0">
                <a:ln>
                  <a:noFill/>
                </a:ln>
                <a:solidFill>
                  <a:srgbClr val="383C45"/>
                </a:solidFill>
                <a:effectLst/>
                <a:uLnTx/>
                <a:uFillTx/>
              </a:rPr>
              <a:t>Sector &amp; Infra-</a:t>
            </a:r>
            <a:br>
              <a:rPr kumimoji="0" lang="en-US" sz="900" b="0" i="0" u="none" strike="noStrike" kern="0" cap="none" spc="0" normalizeH="0" baseline="0" noProof="0">
                <a:ln>
                  <a:noFill/>
                </a:ln>
                <a:solidFill>
                  <a:srgbClr val="383C45"/>
                </a:solidFill>
                <a:effectLst/>
                <a:uLnTx/>
                <a:uFillTx/>
              </a:rPr>
            </a:br>
            <a:r>
              <a:rPr kumimoji="0" lang="en-US" sz="900" b="0" i="0" u="none" strike="noStrike" kern="0" cap="none" spc="0" normalizeH="0" baseline="0" noProof="0">
                <a:ln>
                  <a:noFill/>
                </a:ln>
                <a:solidFill>
                  <a:srgbClr val="383C45"/>
                </a:solidFill>
                <a:effectLst/>
                <a:uLnTx/>
                <a:uFillTx/>
              </a:rPr>
              <a:t>structure</a:t>
            </a:r>
          </a:p>
        </p:txBody>
      </p:sp>
      <p:sp>
        <p:nvSpPr>
          <p:cNvPr id="297" name="Oval 127">
            <a:extLst>
              <a:ext uri="{FF2B5EF4-FFF2-40B4-BE49-F238E27FC236}">
                <a16:creationId xmlns:a16="http://schemas.microsoft.com/office/drawing/2014/main" id="{7F3D2B63-5AC4-4EBF-ACD0-41CDF5637F76}"/>
              </a:ext>
            </a:extLst>
          </p:cNvPr>
          <p:cNvSpPr/>
          <p:nvPr/>
        </p:nvSpPr>
        <p:spPr bwMode="gray">
          <a:xfrm flipH="1">
            <a:off x="8435997" y="3734760"/>
            <a:ext cx="1304744"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298" name="Group 194">
            <a:extLst>
              <a:ext uri="{FF2B5EF4-FFF2-40B4-BE49-F238E27FC236}">
                <a16:creationId xmlns:a16="http://schemas.microsoft.com/office/drawing/2014/main" id="{EA923962-8070-4C1F-B71E-D84092732D64}"/>
              </a:ext>
            </a:extLst>
          </p:cNvPr>
          <p:cNvGrpSpPr/>
          <p:nvPr/>
        </p:nvGrpSpPr>
        <p:grpSpPr>
          <a:xfrm>
            <a:off x="8358207" y="3997212"/>
            <a:ext cx="263121" cy="263121"/>
            <a:chOff x="7088616" y="1210061"/>
            <a:chExt cx="263121" cy="263121"/>
          </a:xfrm>
          <a:solidFill>
            <a:schemeClr val="accent6">
              <a:alpha val="38000"/>
            </a:schemeClr>
          </a:solidFill>
        </p:grpSpPr>
        <p:sp>
          <p:nvSpPr>
            <p:cNvPr id="321" name="Oval 195">
              <a:extLst>
                <a:ext uri="{FF2B5EF4-FFF2-40B4-BE49-F238E27FC236}">
                  <a16:creationId xmlns:a16="http://schemas.microsoft.com/office/drawing/2014/main" id="{6A632FB7-0C1F-4D8E-9BD0-4A218DA017EB}"/>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22" name="Oval 196">
              <a:extLst>
                <a:ext uri="{FF2B5EF4-FFF2-40B4-BE49-F238E27FC236}">
                  <a16:creationId xmlns:a16="http://schemas.microsoft.com/office/drawing/2014/main" id="{0C30FC34-6397-4AA9-A061-2CFB4DEFCA9E}"/>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23" name="Oval 197">
              <a:extLst>
                <a:ext uri="{FF2B5EF4-FFF2-40B4-BE49-F238E27FC236}">
                  <a16:creationId xmlns:a16="http://schemas.microsoft.com/office/drawing/2014/main" id="{4E206505-F850-48DE-99F0-CD48056F9D92}"/>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299" name="Group 121">
            <a:extLst>
              <a:ext uri="{FF2B5EF4-FFF2-40B4-BE49-F238E27FC236}">
                <a16:creationId xmlns:a16="http://schemas.microsoft.com/office/drawing/2014/main" id="{49BC1AA0-7DE3-429F-9AE5-04B39138D760}"/>
              </a:ext>
            </a:extLst>
          </p:cNvPr>
          <p:cNvGrpSpPr/>
          <p:nvPr/>
        </p:nvGrpSpPr>
        <p:grpSpPr>
          <a:xfrm>
            <a:off x="8791621" y="4233917"/>
            <a:ext cx="580384" cy="549301"/>
            <a:chOff x="9463088" y="2486025"/>
            <a:chExt cx="950912" cy="899987"/>
          </a:xfrm>
        </p:grpSpPr>
        <p:sp>
          <p:nvSpPr>
            <p:cNvPr id="317" name="Oval 15">
              <a:extLst>
                <a:ext uri="{FF2B5EF4-FFF2-40B4-BE49-F238E27FC236}">
                  <a16:creationId xmlns:a16="http://schemas.microsoft.com/office/drawing/2014/main" id="{4F1B7CCD-EC23-4D3F-9840-A65EE1505675}"/>
                </a:ext>
              </a:extLst>
            </p:cNvPr>
            <p:cNvSpPr>
              <a:spLocks noChangeArrowheads="1"/>
            </p:cNvSpPr>
            <p:nvPr/>
          </p:nvSpPr>
          <p:spPr bwMode="auto">
            <a:xfrm>
              <a:off x="9569449" y="3232022"/>
              <a:ext cx="152401" cy="153989"/>
            </a:xfrm>
            <a:prstGeom prst="ellipse">
              <a:avLst/>
            </a:prstGeom>
            <a:noFill/>
            <a:ln w="19050">
              <a:solidFill>
                <a:srgbClr val="383C45"/>
              </a:solidFill>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18" name="Freeform 16">
              <a:extLst>
                <a:ext uri="{FF2B5EF4-FFF2-40B4-BE49-F238E27FC236}">
                  <a16:creationId xmlns:a16="http://schemas.microsoft.com/office/drawing/2014/main" id="{515465BD-AE83-4DD6-A9B1-245DB9CDD0F1}"/>
                </a:ext>
              </a:extLst>
            </p:cNvPr>
            <p:cNvSpPr>
              <a:spLocks noEditPoints="1"/>
            </p:cNvSpPr>
            <p:nvPr/>
          </p:nvSpPr>
          <p:spPr bwMode="auto">
            <a:xfrm>
              <a:off x="10021888" y="2486025"/>
              <a:ext cx="377825" cy="509588"/>
            </a:xfrm>
            <a:custGeom>
              <a:avLst/>
              <a:gdLst>
                <a:gd name="T0" fmla="*/ 278 w 636"/>
                <a:gd name="T1" fmla="*/ 844 h 859"/>
                <a:gd name="T2" fmla="*/ 314 w 636"/>
                <a:gd name="T3" fmla="*/ 859 h 859"/>
                <a:gd name="T4" fmla="*/ 356 w 636"/>
                <a:gd name="T5" fmla="*/ 841 h 859"/>
                <a:gd name="T6" fmla="*/ 354 w 636"/>
                <a:gd name="T7" fmla="*/ 841 h 859"/>
                <a:gd name="T8" fmla="*/ 636 w 636"/>
                <a:gd name="T9" fmla="*/ 416 h 859"/>
                <a:gd name="T10" fmla="*/ 636 w 636"/>
                <a:gd name="T11" fmla="*/ 172 h 859"/>
                <a:gd name="T12" fmla="*/ 313 w 636"/>
                <a:gd name="T13" fmla="*/ 0 h 859"/>
                <a:gd name="T14" fmla="*/ 0 w 636"/>
                <a:gd name="T15" fmla="*/ 172 h 859"/>
                <a:gd name="T16" fmla="*/ 0 w 636"/>
                <a:gd name="T17" fmla="*/ 421 h 859"/>
                <a:gd name="T18" fmla="*/ 278 w 636"/>
                <a:gd name="T19" fmla="*/ 844 h 859"/>
                <a:gd name="T20" fmla="*/ 151 w 636"/>
                <a:gd name="T21" fmla="*/ 396 h 859"/>
                <a:gd name="T22" fmla="*/ 196 w 636"/>
                <a:gd name="T23" fmla="*/ 400 h 859"/>
                <a:gd name="T24" fmla="*/ 196 w 636"/>
                <a:gd name="T25" fmla="*/ 400 h 859"/>
                <a:gd name="T26" fmla="*/ 269 w 636"/>
                <a:gd name="T27" fmla="*/ 486 h 859"/>
                <a:gd name="T28" fmla="*/ 462 w 636"/>
                <a:gd name="T29" fmla="*/ 328 h 859"/>
                <a:gd name="T30" fmla="*/ 508 w 636"/>
                <a:gd name="T31" fmla="*/ 333 h 859"/>
                <a:gd name="T32" fmla="*/ 503 w 636"/>
                <a:gd name="T33" fmla="*/ 378 h 859"/>
                <a:gd name="T34" fmla="*/ 285 w 636"/>
                <a:gd name="T35" fmla="*/ 555 h 859"/>
                <a:gd name="T36" fmla="*/ 284 w 636"/>
                <a:gd name="T37" fmla="*/ 556 h 859"/>
                <a:gd name="T38" fmla="*/ 283 w 636"/>
                <a:gd name="T39" fmla="*/ 556 h 859"/>
                <a:gd name="T40" fmla="*/ 282 w 636"/>
                <a:gd name="T41" fmla="*/ 557 h 859"/>
                <a:gd name="T42" fmla="*/ 281 w 636"/>
                <a:gd name="T43" fmla="*/ 558 h 859"/>
                <a:gd name="T44" fmla="*/ 280 w 636"/>
                <a:gd name="T45" fmla="*/ 559 h 859"/>
                <a:gd name="T46" fmla="*/ 278 w 636"/>
                <a:gd name="T47" fmla="*/ 559 h 859"/>
                <a:gd name="T48" fmla="*/ 277 w 636"/>
                <a:gd name="T49" fmla="*/ 560 h 859"/>
                <a:gd name="T50" fmla="*/ 276 w 636"/>
                <a:gd name="T51" fmla="*/ 560 h 859"/>
                <a:gd name="T52" fmla="*/ 274 w 636"/>
                <a:gd name="T53" fmla="*/ 561 h 859"/>
                <a:gd name="T54" fmla="*/ 273 w 636"/>
                <a:gd name="T55" fmla="*/ 561 h 859"/>
                <a:gd name="T56" fmla="*/ 272 w 636"/>
                <a:gd name="T57" fmla="*/ 561 h 859"/>
                <a:gd name="T58" fmla="*/ 271 w 636"/>
                <a:gd name="T59" fmla="*/ 562 h 859"/>
                <a:gd name="T60" fmla="*/ 269 w 636"/>
                <a:gd name="T61" fmla="*/ 562 h 859"/>
                <a:gd name="T62" fmla="*/ 268 w 636"/>
                <a:gd name="T63" fmla="*/ 562 h 859"/>
                <a:gd name="T64" fmla="*/ 265 w 636"/>
                <a:gd name="T65" fmla="*/ 562 h 859"/>
                <a:gd name="T66" fmla="*/ 265 w 636"/>
                <a:gd name="T67" fmla="*/ 562 h 859"/>
                <a:gd name="T68" fmla="*/ 262 w 636"/>
                <a:gd name="T69" fmla="*/ 562 h 859"/>
                <a:gd name="T70" fmla="*/ 261 w 636"/>
                <a:gd name="T71" fmla="*/ 562 h 859"/>
                <a:gd name="T72" fmla="*/ 258 w 636"/>
                <a:gd name="T73" fmla="*/ 561 h 859"/>
                <a:gd name="T74" fmla="*/ 257 w 636"/>
                <a:gd name="T75" fmla="*/ 561 h 859"/>
                <a:gd name="T76" fmla="*/ 255 w 636"/>
                <a:gd name="T77" fmla="*/ 560 h 859"/>
                <a:gd name="T78" fmla="*/ 254 w 636"/>
                <a:gd name="T79" fmla="*/ 560 h 859"/>
                <a:gd name="T80" fmla="*/ 252 w 636"/>
                <a:gd name="T81" fmla="*/ 559 h 859"/>
                <a:gd name="T82" fmla="*/ 251 w 636"/>
                <a:gd name="T83" fmla="*/ 558 h 859"/>
                <a:gd name="T84" fmla="*/ 249 w 636"/>
                <a:gd name="T85" fmla="*/ 558 h 859"/>
                <a:gd name="T86" fmla="*/ 247 w 636"/>
                <a:gd name="T87" fmla="*/ 557 h 859"/>
                <a:gd name="T88" fmla="*/ 246 w 636"/>
                <a:gd name="T89" fmla="*/ 556 h 859"/>
                <a:gd name="T90" fmla="*/ 245 w 636"/>
                <a:gd name="T91" fmla="*/ 554 h 859"/>
                <a:gd name="T92" fmla="*/ 243 w 636"/>
                <a:gd name="T93" fmla="*/ 553 h 859"/>
                <a:gd name="T94" fmla="*/ 242 w 636"/>
                <a:gd name="T95" fmla="*/ 552 h 859"/>
                <a:gd name="T96" fmla="*/ 241 w 636"/>
                <a:gd name="T97" fmla="*/ 551 h 859"/>
                <a:gd name="T98" fmla="*/ 147 w 636"/>
                <a:gd name="T99" fmla="*/ 441 h 859"/>
                <a:gd name="T100" fmla="*/ 151 w 636"/>
                <a:gd name="T101" fmla="*/ 396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6" h="859">
                  <a:moveTo>
                    <a:pt x="278" y="844"/>
                  </a:moveTo>
                  <a:cubicBezTo>
                    <a:pt x="314" y="859"/>
                    <a:pt x="314" y="859"/>
                    <a:pt x="314" y="859"/>
                  </a:cubicBezTo>
                  <a:cubicBezTo>
                    <a:pt x="356" y="841"/>
                    <a:pt x="356" y="841"/>
                    <a:pt x="356" y="841"/>
                  </a:cubicBezTo>
                  <a:cubicBezTo>
                    <a:pt x="356" y="841"/>
                    <a:pt x="354" y="841"/>
                    <a:pt x="354" y="841"/>
                  </a:cubicBezTo>
                  <a:cubicBezTo>
                    <a:pt x="525" y="769"/>
                    <a:pt x="636" y="601"/>
                    <a:pt x="636" y="416"/>
                  </a:cubicBezTo>
                  <a:cubicBezTo>
                    <a:pt x="636" y="172"/>
                    <a:pt x="636" y="172"/>
                    <a:pt x="636" y="172"/>
                  </a:cubicBezTo>
                  <a:cubicBezTo>
                    <a:pt x="313" y="0"/>
                    <a:pt x="313" y="0"/>
                    <a:pt x="313" y="0"/>
                  </a:cubicBezTo>
                  <a:cubicBezTo>
                    <a:pt x="0" y="172"/>
                    <a:pt x="0" y="172"/>
                    <a:pt x="0" y="172"/>
                  </a:cubicBezTo>
                  <a:cubicBezTo>
                    <a:pt x="0" y="421"/>
                    <a:pt x="0" y="421"/>
                    <a:pt x="0" y="421"/>
                  </a:cubicBezTo>
                  <a:cubicBezTo>
                    <a:pt x="0" y="604"/>
                    <a:pt x="110" y="770"/>
                    <a:pt x="278" y="844"/>
                  </a:cubicBezTo>
                  <a:close/>
                  <a:moveTo>
                    <a:pt x="151" y="396"/>
                  </a:moveTo>
                  <a:cubicBezTo>
                    <a:pt x="164" y="385"/>
                    <a:pt x="185" y="387"/>
                    <a:pt x="196" y="400"/>
                  </a:cubicBezTo>
                  <a:cubicBezTo>
                    <a:pt x="196" y="400"/>
                    <a:pt x="196" y="400"/>
                    <a:pt x="196" y="400"/>
                  </a:cubicBezTo>
                  <a:cubicBezTo>
                    <a:pt x="269" y="486"/>
                    <a:pt x="269" y="486"/>
                    <a:pt x="269" y="486"/>
                  </a:cubicBezTo>
                  <a:cubicBezTo>
                    <a:pt x="462" y="328"/>
                    <a:pt x="462" y="328"/>
                    <a:pt x="462" y="328"/>
                  </a:cubicBezTo>
                  <a:cubicBezTo>
                    <a:pt x="476" y="317"/>
                    <a:pt x="496" y="319"/>
                    <a:pt x="508" y="333"/>
                  </a:cubicBezTo>
                  <a:cubicBezTo>
                    <a:pt x="519" y="347"/>
                    <a:pt x="517" y="367"/>
                    <a:pt x="503" y="378"/>
                  </a:cubicBezTo>
                  <a:cubicBezTo>
                    <a:pt x="285" y="555"/>
                    <a:pt x="285" y="555"/>
                    <a:pt x="285" y="555"/>
                  </a:cubicBezTo>
                  <a:cubicBezTo>
                    <a:pt x="285" y="555"/>
                    <a:pt x="285" y="555"/>
                    <a:pt x="284" y="556"/>
                  </a:cubicBezTo>
                  <a:cubicBezTo>
                    <a:pt x="284" y="556"/>
                    <a:pt x="284" y="556"/>
                    <a:pt x="283" y="556"/>
                  </a:cubicBezTo>
                  <a:cubicBezTo>
                    <a:pt x="283" y="557"/>
                    <a:pt x="283" y="557"/>
                    <a:pt x="282" y="557"/>
                  </a:cubicBezTo>
                  <a:cubicBezTo>
                    <a:pt x="282" y="557"/>
                    <a:pt x="281" y="558"/>
                    <a:pt x="281" y="558"/>
                  </a:cubicBezTo>
                  <a:cubicBezTo>
                    <a:pt x="281" y="558"/>
                    <a:pt x="280" y="558"/>
                    <a:pt x="280" y="559"/>
                  </a:cubicBezTo>
                  <a:cubicBezTo>
                    <a:pt x="279" y="559"/>
                    <a:pt x="279" y="559"/>
                    <a:pt x="278" y="559"/>
                  </a:cubicBezTo>
                  <a:cubicBezTo>
                    <a:pt x="278" y="559"/>
                    <a:pt x="277" y="560"/>
                    <a:pt x="277" y="560"/>
                  </a:cubicBezTo>
                  <a:cubicBezTo>
                    <a:pt x="277" y="560"/>
                    <a:pt x="276" y="560"/>
                    <a:pt x="276" y="560"/>
                  </a:cubicBezTo>
                  <a:cubicBezTo>
                    <a:pt x="275" y="560"/>
                    <a:pt x="275" y="561"/>
                    <a:pt x="274" y="561"/>
                  </a:cubicBezTo>
                  <a:cubicBezTo>
                    <a:pt x="274" y="561"/>
                    <a:pt x="274" y="561"/>
                    <a:pt x="273" y="561"/>
                  </a:cubicBezTo>
                  <a:cubicBezTo>
                    <a:pt x="273" y="561"/>
                    <a:pt x="272" y="561"/>
                    <a:pt x="272" y="561"/>
                  </a:cubicBezTo>
                  <a:cubicBezTo>
                    <a:pt x="271" y="561"/>
                    <a:pt x="271" y="562"/>
                    <a:pt x="271" y="562"/>
                  </a:cubicBezTo>
                  <a:cubicBezTo>
                    <a:pt x="270" y="562"/>
                    <a:pt x="269" y="562"/>
                    <a:pt x="269" y="562"/>
                  </a:cubicBezTo>
                  <a:cubicBezTo>
                    <a:pt x="268" y="562"/>
                    <a:pt x="268" y="562"/>
                    <a:pt x="268" y="562"/>
                  </a:cubicBezTo>
                  <a:cubicBezTo>
                    <a:pt x="267" y="562"/>
                    <a:pt x="266" y="562"/>
                    <a:pt x="265" y="562"/>
                  </a:cubicBezTo>
                  <a:cubicBezTo>
                    <a:pt x="265" y="562"/>
                    <a:pt x="265" y="562"/>
                    <a:pt x="265" y="562"/>
                  </a:cubicBezTo>
                  <a:cubicBezTo>
                    <a:pt x="264" y="562"/>
                    <a:pt x="263" y="562"/>
                    <a:pt x="262" y="562"/>
                  </a:cubicBezTo>
                  <a:cubicBezTo>
                    <a:pt x="261" y="562"/>
                    <a:pt x="261" y="562"/>
                    <a:pt x="261" y="562"/>
                  </a:cubicBezTo>
                  <a:cubicBezTo>
                    <a:pt x="260" y="562"/>
                    <a:pt x="259" y="562"/>
                    <a:pt x="258" y="561"/>
                  </a:cubicBezTo>
                  <a:cubicBezTo>
                    <a:pt x="258" y="561"/>
                    <a:pt x="258" y="561"/>
                    <a:pt x="257" y="561"/>
                  </a:cubicBezTo>
                  <a:cubicBezTo>
                    <a:pt x="256" y="561"/>
                    <a:pt x="256" y="561"/>
                    <a:pt x="255" y="560"/>
                  </a:cubicBezTo>
                  <a:cubicBezTo>
                    <a:pt x="255" y="560"/>
                    <a:pt x="254" y="560"/>
                    <a:pt x="254" y="560"/>
                  </a:cubicBezTo>
                  <a:cubicBezTo>
                    <a:pt x="253" y="560"/>
                    <a:pt x="252" y="559"/>
                    <a:pt x="252" y="559"/>
                  </a:cubicBezTo>
                  <a:cubicBezTo>
                    <a:pt x="251" y="559"/>
                    <a:pt x="251" y="559"/>
                    <a:pt x="251" y="558"/>
                  </a:cubicBezTo>
                  <a:cubicBezTo>
                    <a:pt x="250" y="558"/>
                    <a:pt x="249" y="558"/>
                    <a:pt x="249" y="558"/>
                  </a:cubicBezTo>
                  <a:cubicBezTo>
                    <a:pt x="248" y="557"/>
                    <a:pt x="248" y="557"/>
                    <a:pt x="247" y="557"/>
                  </a:cubicBezTo>
                  <a:cubicBezTo>
                    <a:pt x="247" y="556"/>
                    <a:pt x="246" y="556"/>
                    <a:pt x="246" y="556"/>
                  </a:cubicBezTo>
                  <a:cubicBezTo>
                    <a:pt x="245" y="555"/>
                    <a:pt x="245" y="555"/>
                    <a:pt x="245" y="554"/>
                  </a:cubicBezTo>
                  <a:cubicBezTo>
                    <a:pt x="244" y="554"/>
                    <a:pt x="244" y="554"/>
                    <a:pt x="243" y="553"/>
                  </a:cubicBezTo>
                  <a:cubicBezTo>
                    <a:pt x="243" y="553"/>
                    <a:pt x="242" y="552"/>
                    <a:pt x="242" y="552"/>
                  </a:cubicBezTo>
                  <a:cubicBezTo>
                    <a:pt x="242" y="552"/>
                    <a:pt x="241" y="551"/>
                    <a:pt x="241" y="551"/>
                  </a:cubicBezTo>
                  <a:cubicBezTo>
                    <a:pt x="147" y="441"/>
                    <a:pt x="147" y="441"/>
                    <a:pt x="147" y="441"/>
                  </a:cubicBezTo>
                  <a:cubicBezTo>
                    <a:pt x="136" y="428"/>
                    <a:pt x="138" y="408"/>
                    <a:pt x="151" y="396"/>
                  </a:cubicBezTo>
                  <a:close/>
                </a:path>
              </a:pathLst>
            </a:custGeom>
            <a:noFill/>
            <a:ln w="19050">
              <a:solidFill>
                <a:srgbClr val="383C45"/>
              </a:solidFill>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19" name="Freeform 17">
              <a:extLst>
                <a:ext uri="{FF2B5EF4-FFF2-40B4-BE49-F238E27FC236}">
                  <a16:creationId xmlns:a16="http://schemas.microsoft.com/office/drawing/2014/main" id="{51EA25F6-6A4C-4E2A-B060-541AFD7C9E32}"/>
                </a:ext>
              </a:extLst>
            </p:cNvPr>
            <p:cNvSpPr>
              <a:spLocks/>
            </p:cNvSpPr>
            <p:nvPr/>
          </p:nvSpPr>
          <p:spPr bwMode="auto">
            <a:xfrm>
              <a:off x="9463088" y="2909888"/>
              <a:ext cx="950912" cy="373063"/>
            </a:xfrm>
            <a:custGeom>
              <a:avLst/>
              <a:gdLst>
                <a:gd name="T0" fmla="*/ 1550 w 1601"/>
                <a:gd name="T1" fmla="*/ 342 h 628"/>
                <a:gd name="T2" fmla="*/ 1401 w 1601"/>
                <a:gd name="T3" fmla="*/ 274 h 628"/>
                <a:gd name="T4" fmla="*/ 1388 w 1601"/>
                <a:gd name="T5" fmla="*/ 262 h 628"/>
                <a:gd name="T6" fmla="*/ 1335 w 1601"/>
                <a:gd name="T7" fmla="*/ 177 h 628"/>
                <a:gd name="T8" fmla="*/ 1321 w 1601"/>
                <a:gd name="T9" fmla="*/ 184 h 628"/>
                <a:gd name="T10" fmla="*/ 1267 w 1601"/>
                <a:gd name="T11" fmla="*/ 207 h 628"/>
                <a:gd name="T12" fmla="*/ 1242 w 1601"/>
                <a:gd name="T13" fmla="*/ 207 h 628"/>
                <a:gd name="T14" fmla="*/ 1194 w 1601"/>
                <a:gd name="T15" fmla="*/ 188 h 628"/>
                <a:gd name="T16" fmla="*/ 968 w 1601"/>
                <a:gd name="T17" fmla="*/ 0 h 628"/>
                <a:gd name="T18" fmla="*/ 630 w 1601"/>
                <a:gd name="T19" fmla="*/ 0 h 628"/>
                <a:gd name="T20" fmla="*/ 529 w 1601"/>
                <a:gd name="T21" fmla="*/ 49 h 628"/>
                <a:gd name="T22" fmla="*/ 363 w 1601"/>
                <a:gd name="T23" fmla="*/ 265 h 628"/>
                <a:gd name="T24" fmla="*/ 346 w 1601"/>
                <a:gd name="T25" fmla="*/ 276 h 628"/>
                <a:gd name="T26" fmla="*/ 67 w 1601"/>
                <a:gd name="T27" fmla="*/ 352 h 628"/>
                <a:gd name="T28" fmla="*/ 0 w 1601"/>
                <a:gd name="T29" fmla="*/ 436 h 628"/>
                <a:gd name="T30" fmla="*/ 0 w 1601"/>
                <a:gd name="T31" fmla="*/ 537 h 628"/>
                <a:gd name="T32" fmla="*/ 93 w 1601"/>
                <a:gd name="T33" fmla="*/ 628 h 628"/>
                <a:gd name="T34" fmla="*/ 113 w 1601"/>
                <a:gd name="T35" fmla="*/ 628 h 628"/>
                <a:gd name="T36" fmla="*/ 324 w 1601"/>
                <a:gd name="T37" fmla="*/ 454 h 628"/>
                <a:gd name="T38" fmla="*/ 498 w 1601"/>
                <a:gd name="T39" fmla="*/ 628 h 628"/>
                <a:gd name="T40" fmla="*/ 1090 w 1601"/>
                <a:gd name="T41" fmla="*/ 628 h 628"/>
                <a:gd name="T42" fmla="*/ 1300 w 1601"/>
                <a:gd name="T43" fmla="*/ 454 h 628"/>
                <a:gd name="T44" fmla="*/ 1475 w 1601"/>
                <a:gd name="T45" fmla="*/ 628 h 628"/>
                <a:gd name="T46" fmla="*/ 1515 w 1601"/>
                <a:gd name="T47" fmla="*/ 628 h 628"/>
                <a:gd name="T48" fmla="*/ 1600 w 1601"/>
                <a:gd name="T49" fmla="*/ 537 h 628"/>
                <a:gd name="T50" fmla="*/ 1600 w 1601"/>
                <a:gd name="T51" fmla="*/ 422 h 628"/>
                <a:gd name="T52" fmla="*/ 1550 w 1601"/>
                <a:gd name="T53" fmla="*/ 342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1" h="628">
                  <a:moveTo>
                    <a:pt x="1550" y="342"/>
                  </a:moveTo>
                  <a:cubicBezTo>
                    <a:pt x="1401" y="274"/>
                    <a:pt x="1401" y="274"/>
                    <a:pt x="1401" y="274"/>
                  </a:cubicBezTo>
                  <a:cubicBezTo>
                    <a:pt x="1396" y="272"/>
                    <a:pt x="1391" y="268"/>
                    <a:pt x="1388" y="262"/>
                  </a:cubicBezTo>
                  <a:cubicBezTo>
                    <a:pt x="1335" y="177"/>
                    <a:pt x="1335" y="177"/>
                    <a:pt x="1335" y="177"/>
                  </a:cubicBezTo>
                  <a:cubicBezTo>
                    <a:pt x="1330" y="180"/>
                    <a:pt x="1326" y="182"/>
                    <a:pt x="1321" y="184"/>
                  </a:cubicBezTo>
                  <a:cubicBezTo>
                    <a:pt x="1267" y="207"/>
                    <a:pt x="1267" y="207"/>
                    <a:pt x="1267" y="207"/>
                  </a:cubicBezTo>
                  <a:cubicBezTo>
                    <a:pt x="1259" y="211"/>
                    <a:pt x="1250" y="211"/>
                    <a:pt x="1242" y="207"/>
                  </a:cubicBezTo>
                  <a:cubicBezTo>
                    <a:pt x="1194" y="188"/>
                    <a:pt x="1194" y="188"/>
                    <a:pt x="1194" y="188"/>
                  </a:cubicBezTo>
                  <a:cubicBezTo>
                    <a:pt x="1102" y="147"/>
                    <a:pt x="1024" y="82"/>
                    <a:pt x="968" y="0"/>
                  </a:cubicBezTo>
                  <a:cubicBezTo>
                    <a:pt x="630" y="0"/>
                    <a:pt x="630" y="0"/>
                    <a:pt x="630" y="0"/>
                  </a:cubicBezTo>
                  <a:cubicBezTo>
                    <a:pt x="590" y="0"/>
                    <a:pt x="553" y="18"/>
                    <a:pt x="529" y="49"/>
                  </a:cubicBezTo>
                  <a:cubicBezTo>
                    <a:pt x="363" y="265"/>
                    <a:pt x="363" y="265"/>
                    <a:pt x="363" y="265"/>
                  </a:cubicBezTo>
                  <a:cubicBezTo>
                    <a:pt x="359" y="271"/>
                    <a:pt x="353" y="275"/>
                    <a:pt x="346" y="276"/>
                  </a:cubicBezTo>
                  <a:cubicBezTo>
                    <a:pt x="67" y="352"/>
                    <a:pt x="67" y="352"/>
                    <a:pt x="67" y="352"/>
                  </a:cubicBezTo>
                  <a:cubicBezTo>
                    <a:pt x="29" y="362"/>
                    <a:pt x="0" y="397"/>
                    <a:pt x="0" y="436"/>
                  </a:cubicBezTo>
                  <a:cubicBezTo>
                    <a:pt x="0" y="537"/>
                    <a:pt x="0" y="537"/>
                    <a:pt x="0" y="537"/>
                  </a:cubicBezTo>
                  <a:cubicBezTo>
                    <a:pt x="0" y="585"/>
                    <a:pt x="45" y="628"/>
                    <a:pt x="93" y="628"/>
                  </a:cubicBezTo>
                  <a:cubicBezTo>
                    <a:pt x="113" y="628"/>
                    <a:pt x="113" y="628"/>
                    <a:pt x="113" y="628"/>
                  </a:cubicBezTo>
                  <a:cubicBezTo>
                    <a:pt x="123" y="522"/>
                    <a:pt x="218" y="444"/>
                    <a:pt x="324" y="454"/>
                  </a:cubicBezTo>
                  <a:cubicBezTo>
                    <a:pt x="417" y="462"/>
                    <a:pt x="490" y="535"/>
                    <a:pt x="498" y="628"/>
                  </a:cubicBezTo>
                  <a:cubicBezTo>
                    <a:pt x="1090" y="628"/>
                    <a:pt x="1090" y="628"/>
                    <a:pt x="1090" y="628"/>
                  </a:cubicBezTo>
                  <a:cubicBezTo>
                    <a:pt x="1100" y="522"/>
                    <a:pt x="1194" y="444"/>
                    <a:pt x="1300" y="454"/>
                  </a:cubicBezTo>
                  <a:cubicBezTo>
                    <a:pt x="1393" y="462"/>
                    <a:pt x="1466" y="535"/>
                    <a:pt x="1475" y="628"/>
                  </a:cubicBezTo>
                  <a:cubicBezTo>
                    <a:pt x="1515" y="628"/>
                    <a:pt x="1515" y="628"/>
                    <a:pt x="1515" y="628"/>
                  </a:cubicBezTo>
                  <a:cubicBezTo>
                    <a:pt x="1563" y="628"/>
                    <a:pt x="1600" y="585"/>
                    <a:pt x="1600" y="537"/>
                  </a:cubicBezTo>
                  <a:cubicBezTo>
                    <a:pt x="1600" y="422"/>
                    <a:pt x="1600" y="422"/>
                    <a:pt x="1600" y="422"/>
                  </a:cubicBezTo>
                  <a:cubicBezTo>
                    <a:pt x="1601" y="388"/>
                    <a:pt x="1581" y="357"/>
                    <a:pt x="1550" y="342"/>
                  </a:cubicBezTo>
                  <a:close/>
                </a:path>
              </a:pathLst>
            </a:custGeom>
            <a:noFill/>
            <a:ln w="19050">
              <a:solidFill>
                <a:srgbClr val="383C45"/>
              </a:solidFill>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20" name="Freeform 18">
              <a:extLst>
                <a:ext uri="{FF2B5EF4-FFF2-40B4-BE49-F238E27FC236}">
                  <a16:creationId xmlns:a16="http://schemas.microsoft.com/office/drawing/2014/main" id="{89BFCA2F-1542-4F93-B765-602D63EC31F0}"/>
                </a:ext>
              </a:extLst>
            </p:cNvPr>
            <p:cNvSpPr>
              <a:spLocks/>
            </p:cNvSpPr>
            <p:nvPr/>
          </p:nvSpPr>
          <p:spPr bwMode="auto">
            <a:xfrm>
              <a:off x="10147300" y="3232025"/>
              <a:ext cx="153987" cy="153987"/>
            </a:xfrm>
            <a:custGeom>
              <a:avLst/>
              <a:gdLst>
                <a:gd name="T0" fmla="*/ 129 w 258"/>
                <a:gd name="T1" fmla="*/ 0 h 259"/>
                <a:gd name="T2" fmla="*/ 0 w 258"/>
                <a:gd name="T3" fmla="*/ 130 h 259"/>
                <a:gd name="T4" fmla="*/ 129 w 258"/>
                <a:gd name="T5" fmla="*/ 259 h 259"/>
                <a:gd name="T6" fmla="*/ 258 w 258"/>
                <a:gd name="T7" fmla="*/ 130 h 259"/>
                <a:gd name="T8" fmla="*/ 258 w 258"/>
                <a:gd name="T9" fmla="*/ 130 h 259"/>
                <a:gd name="T10" fmla="*/ 129 w 258"/>
                <a:gd name="T11" fmla="*/ 0 h 259"/>
              </a:gdLst>
              <a:ahLst/>
              <a:cxnLst>
                <a:cxn ang="0">
                  <a:pos x="T0" y="T1"/>
                </a:cxn>
                <a:cxn ang="0">
                  <a:pos x="T2" y="T3"/>
                </a:cxn>
                <a:cxn ang="0">
                  <a:pos x="T4" y="T5"/>
                </a:cxn>
                <a:cxn ang="0">
                  <a:pos x="T6" y="T7"/>
                </a:cxn>
                <a:cxn ang="0">
                  <a:pos x="T8" y="T9"/>
                </a:cxn>
                <a:cxn ang="0">
                  <a:pos x="T10" y="T11"/>
                </a:cxn>
              </a:cxnLst>
              <a:rect l="0" t="0" r="r" b="b"/>
              <a:pathLst>
                <a:path w="258" h="259">
                  <a:moveTo>
                    <a:pt x="129" y="0"/>
                  </a:moveTo>
                  <a:cubicBezTo>
                    <a:pt x="58" y="0"/>
                    <a:pt x="0" y="58"/>
                    <a:pt x="0" y="130"/>
                  </a:cubicBezTo>
                  <a:cubicBezTo>
                    <a:pt x="0" y="201"/>
                    <a:pt x="58" y="259"/>
                    <a:pt x="129" y="259"/>
                  </a:cubicBezTo>
                  <a:cubicBezTo>
                    <a:pt x="201" y="259"/>
                    <a:pt x="258" y="201"/>
                    <a:pt x="258" y="130"/>
                  </a:cubicBezTo>
                  <a:cubicBezTo>
                    <a:pt x="258" y="130"/>
                    <a:pt x="258" y="130"/>
                    <a:pt x="258" y="130"/>
                  </a:cubicBezTo>
                  <a:cubicBezTo>
                    <a:pt x="258" y="58"/>
                    <a:pt x="201" y="0"/>
                    <a:pt x="129" y="0"/>
                  </a:cubicBezTo>
                  <a:close/>
                </a:path>
              </a:pathLst>
            </a:custGeom>
            <a:noFill/>
            <a:ln w="19050">
              <a:solidFill>
                <a:srgbClr val="383C45"/>
              </a:solidFill>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sp>
        <p:nvSpPr>
          <p:cNvPr id="300" name="TextBox 122">
            <a:extLst>
              <a:ext uri="{FF2B5EF4-FFF2-40B4-BE49-F238E27FC236}">
                <a16:creationId xmlns:a16="http://schemas.microsoft.com/office/drawing/2014/main" id="{9A1F3554-C776-4A23-9E38-D382BC6CBD9B}"/>
              </a:ext>
            </a:extLst>
          </p:cNvPr>
          <p:cNvSpPr txBox="1"/>
          <p:nvPr/>
        </p:nvSpPr>
        <p:spPr bwMode="black">
          <a:xfrm flipH="1">
            <a:off x="8539409" y="3766663"/>
            <a:ext cx="1084803" cy="542609"/>
          </a:xfrm>
          <a:prstGeom prst="rect">
            <a:avLst/>
          </a:prstGeom>
          <a:noFill/>
        </p:spPr>
        <p:txBody>
          <a:bodyPr wrap="none" lIns="0" tIns="3600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383C45"/>
                </a:solidFill>
                <a:effectLst/>
                <a:uLnTx/>
                <a:uFillTx/>
              </a:rPr>
              <a:t>Insurance</a:t>
            </a:r>
          </a:p>
        </p:txBody>
      </p:sp>
      <p:sp>
        <p:nvSpPr>
          <p:cNvPr id="301" name="Oval 153">
            <a:extLst>
              <a:ext uri="{FF2B5EF4-FFF2-40B4-BE49-F238E27FC236}">
                <a16:creationId xmlns:a16="http://schemas.microsoft.com/office/drawing/2014/main" id="{5805C704-FFA0-492B-9325-EA962140132A}"/>
              </a:ext>
            </a:extLst>
          </p:cNvPr>
          <p:cNvSpPr/>
          <p:nvPr/>
        </p:nvSpPr>
        <p:spPr bwMode="gray">
          <a:xfrm flipH="1">
            <a:off x="7166406" y="947609"/>
            <a:ext cx="1304744"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302" name="Group 12">
            <a:extLst>
              <a:ext uri="{FF2B5EF4-FFF2-40B4-BE49-F238E27FC236}">
                <a16:creationId xmlns:a16="http://schemas.microsoft.com/office/drawing/2014/main" id="{D1541958-8AA0-4B04-B81B-89DAAC678643}"/>
              </a:ext>
            </a:extLst>
          </p:cNvPr>
          <p:cNvGrpSpPr/>
          <p:nvPr/>
        </p:nvGrpSpPr>
        <p:grpSpPr>
          <a:xfrm>
            <a:off x="7088616" y="1210061"/>
            <a:ext cx="263121" cy="263121"/>
            <a:chOff x="7088616" y="1210061"/>
            <a:chExt cx="263121" cy="263121"/>
          </a:xfrm>
          <a:solidFill>
            <a:schemeClr val="accent6">
              <a:alpha val="38000"/>
            </a:schemeClr>
          </a:solidFill>
        </p:grpSpPr>
        <p:sp>
          <p:nvSpPr>
            <p:cNvPr id="314" name="Oval 157">
              <a:extLst>
                <a:ext uri="{FF2B5EF4-FFF2-40B4-BE49-F238E27FC236}">
                  <a16:creationId xmlns:a16="http://schemas.microsoft.com/office/drawing/2014/main" id="{8A26D63F-F74E-4D7D-B4A5-4C054C715488}"/>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15" name="Oval 158">
              <a:extLst>
                <a:ext uri="{FF2B5EF4-FFF2-40B4-BE49-F238E27FC236}">
                  <a16:creationId xmlns:a16="http://schemas.microsoft.com/office/drawing/2014/main" id="{463A5EEA-1614-47E3-8C22-407CB8CFCEBB}"/>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16" name="Oval 156">
              <a:extLst>
                <a:ext uri="{FF2B5EF4-FFF2-40B4-BE49-F238E27FC236}">
                  <a16:creationId xmlns:a16="http://schemas.microsoft.com/office/drawing/2014/main" id="{48D7D5A3-C582-4E25-8BBB-13884B64D286}"/>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sp>
        <p:nvSpPr>
          <p:cNvPr id="303" name="TextBox 149">
            <a:extLst>
              <a:ext uri="{FF2B5EF4-FFF2-40B4-BE49-F238E27FC236}">
                <a16:creationId xmlns:a16="http://schemas.microsoft.com/office/drawing/2014/main" id="{F3C363E6-B7D0-4FCA-A3A8-9F06058A2CAC}"/>
              </a:ext>
            </a:extLst>
          </p:cNvPr>
          <p:cNvSpPr txBox="1"/>
          <p:nvPr/>
        </p:nvSpPr>
        <p:spPr bwMode="black">
          <a:xfrm flipH="1">
            <a:off x="7269818" y="979512"/>
            <a:ext cx="1084803" cy="542609"/>
          </a:xfrm>
          <a:prstGeom prst="rect">
            <a:avLst/>
          </a:prstGeom>
          <a:noFill/>
        </p:spPr>
        <p:txBody>
          <a:bodyPr wrap="none" lIns="0" tIns="3600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383C45"/>
                </a:solidFill>
                <a:effectLst/>
                <a:uLnTx/>
                <a:uFillTx/>
              </a:rPr>
              <a:t>Electronics</a:t>
            </a:r>
          </a:p>
        </p:txBody>
      </p:sp>
      <p:sp>
        <p:nvSpPr>
          <p:cNvPr id="304" name="Oval 139">
            <a:extLst>
              <a:ext uri="{FF2B5EF4-FFF2-40B4-BE49-F238E27FC236}">
                <a16:creationId xmlns:a16="http://schemas.microsoft.com/office/drawing/2014/main" id="{086058AE-4038-453E-B470-F267CA97F6C4}"/>
              </a:ext>
            </a:extLst>
          </p:cNvPr>
          <p:cNvSpPr/>
          <p:nvPr/>
        </p:nvSpPr>
        <p:spPr bwMode="gray">
          <a:xfrm flipH="1">
            <a:off x="8469451" y="2067879"/>
            <a:ext cx="1304744" cy="1304743"/>
          </a:xfrm>
          <a:prstGeom prst="ellipse">
            <a:avLst/>
          </a:prstGeom>
          <a:solidFill>
            <a:srgbClr val="FFFFFF"/>
          </a:solidFill>
          <a:ln w="15875" cap="flat" cmpd="sng" algn="ctr">
            <a:gradFill flip="none" rotWithShape="1">
              <a:gsLst>
                <a:gs pos="0">
                  <a:schemeClr val="accent6"/>
                </a:gs>
                <a:gs pos="100000">
                  <a:schemeClr val="tx2"/>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305" name="Group 190">
            <a:extLst>
              <a:ext uri="{FF2B5EF4-FFF2-40B4-BE49-F238E27FC236}">
                <a16:creationId xmlns:a16="http://schemas.microsoft.com/office/drawing/2014/main" id="{CE47A76F-34CC-48CC-BE75-CF721CE14954}"/>
              </a:ext>
            </a:extLst>
          </p:cNvPr>
          <p:cNvGrpSpPr/>
          <p:nvPr/>
        </p:nvGrpSpPr>
        <p:grpSpPr>
          <a:xfrm>
            <a:off x="8391661" y="2330331"/>
            <a:ext cx="263121" cy="263121"/>
            <a:chOff x="7088616" y="1210061"/>
            <a:chExt cx="263121" cy="263121"/>
          </a:xfrm>
          <a:solidFill>
            <a:schemeClr val="accent6">
              <a:alpha val="38000"/>
            </a:schemeClr>
          </a:solidFill>
        </p:grpSpPr>
        <p:sp>
          <p:nvSpPr>
            <p:cNvPr id="311" name="Oval 191">
              <a:extLst>
                <a:ext uri="{FF2B5EF4-FFF2-40B4-BE49-F238E27FC236}">
                  <a16:creationId xmlns:a16="http://schemas.microsoft.com/office/drawing/2014/main" id="{4ECBD313-7EF2-4138-83AD-309A78701FEC}"/>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12" name="Oval 192">
              <a:extLst>
                <a:ext uri="{FF2B5EF4-FFF2-40B4-BE49-F238E27FC236}">
                  <a16:creationId xmlns:a16="http://schemas.microsoft.com/office/drawing/2014/main" id="{F34D36F2-B1EB-4AF9-AB0D-D9878AF81B57}"/>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13" name="Oval 193">
              <a:extLst>
                <a:ext uri="{FF2B5EF4-FFF2-40B4-BE49-F238E27FC236}">
                  <a16:creationId xmlns:a16="http://schemas.microsoft.com/office/drawing/2014/main" id="{24583040-04B5-49AD-AEA8-528CF51F06BB}"/>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306" name="Group 135">
            <a:extLst>
              <a:ext uri="{FF2B5EF4-FFF2-40B4-BE49-F238E27FC236}">
                <a16:creationId xmlns:a16="http://schemas.microsoft.com/office/drawing/2014/main" id="{B49FA33E-4449-4C00-AB06-E7B61015388E}"/>
              </a:ext>
            </a:extLst>
          </p:cNvPr>
          <p:cNvGrpSpPr/>
          <p:nvPr/>
        </p:nvGrpSpPr>
        <p:grpSpPr>
          <a:xfrm>
            <a:off x="8832878" y="2610348"/>
            <a:ext cx="564774" cy="491107"/>
            <a:chOff x="10369550" y="1898650"/>
            <a:chExt cx="1168400" cy="1016001"/>
          </a:xfrm>
          <a:noFill/>
        </p:grpSpPr>
        <p:sp>
          <p:nvSpPr>
            <p:cNvPr id="309" name="Freeform 22">
              <a:extLst>
                <a:ext uri="{FF2B5EF4-FFF2-40B4-BE49-F238E27FC236}">
                  <a16:creationId xmlns:a16="http://schemas.microsoft.com/office/drawing/2014/main" id="{A95D9163-0F3C-45BB-A66C-A8D5920F98D1}"/>
                </a:ext>
              </a:extLst>
            </p:cNvPr>
            <p:cNvSpPr>
              <a:spLocks/>
            </p:cNvSpPr>
            <p:nvPr/>
          </p:nvSpPr>
          <p:spPr bwMode="auto">
            <a:xfrm>
              <a:off x="10369550" y="1898650"/>
              <a:ext cx="1168400" cy="563563"/>
            </a:xfrm>
            <a:custGeom>
              <a:avLst/>
              <a:gdLst>
                <a:gd name="T0" fmla="*/ 1504 w 2048"/>
                <a:gd name="T1" fmla="*/ 0 h 990"/>
                <a:gd name="T2" fmla="*/ 1024 w 2048"/>
                <a:gd name="T3" fmla="*/ 319 h 990"/>
                <a:gd name="T4" fmla="*/ 544 w 2048"/>
                <a:gd name="T5" fmla="*/ 0 h 990"/>
                <a:gd name="T6" fmla="*/ 0 w 2048"/>
                <a:gd name="T7" fmla="*/ 581 h 990"/>
                <a:gd name="T8" fmla="*/ 49 w 2048"/>
                <a:gd name="T9" fmla="*/ 824 h 990"/>
                <a:gd name="T10" fmla="*/ 507 w 2048"/>
                <a:gd name="T11" fmla="*/ 824 h 990"/>
                <a:gd name="T12" fmla="*/ 610 w 2048"/>
                <a:gd name="T13" fmla="*/ 617 h 990"/>
                <a:gd name="T14" fmla="*/ 718 w 2048"/>
                <a:gd name="T15" fmla="*/ 617 h 990"/>
                <a:gd name="T16" fmla="*/ 904 w 2048"/>
                <a:gd name="T17" fmla="*/ 990 h 990"/>
                <a:gd name="T18" fmla="*/ 970 w 2048"/>
                <a:gd name="T19" fmla="*/ 857 h 990"/>
                <a:gd name="T20" fmla="*/ 1078 w 2048"/>
                <a:gd name="T21" fmla="*/ 857 h 990"/>
                <a:gd name="T22" fmla="*/ 1144 w 2048"/>
                <a:gd name="T23" fmla="*/ 990 h 990"/>
                <a:gd name="T24" fmla="*/ 1330 w 2048"/>
                <a:gd name="T25" fmla="*/ 617 h 990"/>
                <a:gd name="T26" fmla="*/ 1438 w 2048"/>
                <a:gd name="T27" fmla="*/ 617 h 990"/>
                <a:gd name="T28" fmla="*/ 1541 w 2048"/>
                <a:gd name="T29" fmla="*/ 824 h 990"/>
                <a:gd name="T30" fmla="*/ 1999 w 2048"/>
                <a:gd name="T31" fmla="*/ 824 h 990"/>
                <a:gd name="T32" fmla="*/ 2048 w 2048"/>
                <a:gd name="T33" fmla="*/ 581 h 990"/>
                <a:gd name="T34" fmla="*/ 1504 w 2048"/>
                <a:gd name="T35"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8" h="990">
                  <a:moveTo>
                    <a:pt x="1504" y="0"/>
                  </a:moveTo>
                  <a:cubicBezTo>
                    <a:pt x="1261" y="0"/>
                    <a:pt x="1106" y="168"/>
                    <a:pt x="1024" y="319"/>
                  </a:cubicBezTo>
                  <a:cubicBezTo>
                    <a:pt x="942" y="168"/>
                    <a:pt x="787" y="0"/>
                    <a:pt x="544" y="0"/>
                  </a:cubicBezTo>
                  <a:cubicBezTo>
                    <a:pt x="236" y="0"/>
                    <a:pt x="0" y="250"/>
                    <a:pt x="0" y="581"/>
                  </a:cubicBezTo>
                  <a:cubicBezTo>
                    <a:pt x="0" y="668"/>
                    <a:pt x="17" y="747"/>
                    <a:pt x="49" y="824"/>
                  </a:cubicBezTo>
                  <a:cubicBezTo>
                    <a:pt x="507" y="824"/>
                    <a:pt x="507" y="824"/>
                    <a:pt x="507" y="824"/>
                  </a:cubicBezTo>
                  <a:cubicBezTo>
                    <a:pt x="610" y="617"/>
                    <a:pt x="610" y="617"/>
                    <a:pt x="610" y="617"/>
                  </a:cubicBezTo>
                  <a:cubicBezTo>
                    <a:pt x="631" y="576"/>
                    <a:pt x="697" y="576"/>
                    <a:pt x="718" y="617"/>
                  </a:cubicBezTo>
                  <a:cubicBezTo>
                    <a:pt x="904" y="990"/>
                    <a:pt x="904" y="990"/>
                    <a:pt x="904" y="990"/>
                  </a:cubicBezTo>
                  <a:cubicBezTo>
                    <a:pt x="970" y="857"/>
                    <a:pt x="970" y="857"/>
                    <a:pt x="970" y="857"/>
                  </a:cubicBezTo>
                  <a:cubicBezTo>
                    <a:pt x="991" y="817"/>
                    <a:pt x="1057" y="817"/>
                    <a:pt x="1078" y="857"/>
                  </a:cubicBezTo>
                  <a:cubicBezTo>
                    <a:pt x="1144" y="990"/>
                    <a:pt x="1144" y="990"/>
                    <a:pt x="1144" y="990"/>
                  </a:cubicBezTo>
                  <a:cubicBezTo>
                    <a:pt x="1330" y="617"/>
                    <a:pt x="1330" y="617"/>
                    <a:pt x="1330" y="617"/>
                  </a:cubicBezTo>
                  <a:cubicBezTo>
                    <a:pt x="1351" y="577"/>
                    <a:pt x="1417" y="577"/>
                    <a:pt x="1438" y="617"/>
                  </a:cubicBezTo>
                  <a:cubicBezTo>
                    <a:pt x="1541" y="824"/>
                    <a:pt x="1541" y="824"/>
                    <a:pt x="1541" y="824"/>
                  </a:cubicBezTo>
                  <a:cubicBezTo>
                    <a:pt x="1999" y="824"/>
                    <a:pt x="1999" y="824"/>
                    <a:pt x="1999" y="824"/>
                  </a:cubicBezTo>
                  <a:cubicBezTo>
                    <a:pt x="2031" y="747"/>
                    <a:pt x="2048" y="668"/>
                    <a:pt x="2048" y="581"/>
                  </a:cubicBezTo>
                  <a:cubicBezTo>
                    <a:pt x="2048" y="250"/>
                    <a:pt x="1812" y="0"/>
                    <a:pt x="1504" y="0"/>
                  </a:cubicBezTo>
                  <a:close/>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10" name="Freeform 23">
              <a:extLst>
                <a:ext uri="{FF2B5EF4-FFF2-40B4-BE49-F238E27FC236}">
                  <a16:creationId xmlns:a16="http://schemas.microsoft.com/office/drawing/2014/main" id="{DA3B2570-D780-4957-81CA-3B85C6B87197}"/>
                </a:ext>
              </a:extLst>
            </p:cNvPr>
            <p:cNvSpPr>
              <a:spLocks/>
            </p:cNvSpPr>
            <p:nvPr/>
          </p:nvSpPr>
          <p:spPr bwMode="auto">
            <a:xfrm>
              <a:off x="10433050" y="2341563"/>
              <a:ext cx="1039813" cy="573088"/>
            </a:xfrm>
            <a:custGeom>
              <a:avLst/>
              <a:gdLst>
                <a:gd name="T0" fmla="*/ 1338 w 1824"/>
                <a:gd name="T1" fmla="*/ 133 h 1006"/>
                <a:gd name="T2" fmla="*/ 1272 w 1824"/>
                <a:gd name="T3" fmla="*/ 0 h 1006"/>
                <a:gd name="T4" fmla="*/ 1086 w 1824"/>
                <a:gd name="T5" fmla="*/ 373 h 1006"/>
                <a:gd name="T6" fmla="*/ 1032 w 1824"/>
                <a:gd name="T7" fmla="*/ 406 h 1006"/>
                <a:gd name="T8" fmla="*/ 978 w 1824"/>
                <a:gd name="T9" fmla="*/ 373 h 1006"/>
                <a:gd name="T10" fmla="*/ 912 w 1824"/>
                <a:gd name="T11" fmla="*/ 240 h 1006"/>
                <a:gd name="T12" fmla="*/ 846 w 1824"/>
                <a:gd name="T13" fmla="*/ 373 h 1006"/>
                <a:gd name="T14" fmla="*/ 738 w 1824"/>
                <a:gd name="T15" fmla="*/ 373 h 1006"/>
                <a:gd name="T16" fmla="*/ 552 w 1824"/>
                <a:gd name="T17" fmla="*/ 0 h 1006"/>
                <a:gd name="T18" fmla="*/ 486 w 1824"/>
                <a:gd name="T19" fmla="*/ 133 h 1006"/>
                <a:gd name="T20" fmla="*/ 432 w 1824"/>
                <a:gd name="T21" fmla="*/ 166 h 1006"/>
                <a:gd name="T22" fmla="*/ 0 w 1824"/>
                <a:gd name="T23" fmla="*/ 166 h 1006"/>
                <a:gd name="T24" fmla="*/ 624 w 1824"/>
                <a:gd name="T25" fmla="*/ 780 h 1006"/>
                <a:gd name="T26" fmla="*/ 873 w 1824"/>
                <a:gd name="T27" fmla="*/ 991 h 1006"/>
                <a:gd name="T28" fmla="*/ 912 w 1824"/>
                <a:gd name="T29" fmla="*/ 1006 h 1006"/>
                <a:gd name="T30" fmla="*/ 951 w 1824"/>
                <a:gd name="T31" fmla="*/ 991 h 1006"/>
                <a:gd name="T32" fmla="*/ 1200 w 1824"/>
                <a:gd name="T33" fmla="*/ 780 h 1006"/>
                <a:gd name="T34" fmla="*/ 1824 w 1824"/>
                <a:gd name="T35" fmla="*/ 166 h 1006"/>
                <a:gd name="T36" fmla="*/ 1392 w 1824"/>
                <a:gd name="T37" fmla="*/ 166 h 1006"/>
                <a:gd name="T38" fmla="*/ 1338 w 1824"/>
                <a:gd name="T39" fmla="*/ 133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4" h="1006">
                  <a:moveTo>
                    <a:pt x="1338" y="133"/>
                  </a:moveTo>
                  <a:cubicBezTo>
                    <a:pt x="1272" y="0"/>
                    <a:pt x="1272" y="0"/>
                    <a:pt x="1272" y="0"/>
                  </a:cubicBezTo>
                  <a:cubicBezTo>
                    <a:pt x="1086" y="373"/>
                    <a:pt x="1086" y="373"/>
                    <a:pt x="1086" y="373"/>
                  </a:cubicBezTo>
                  <a:cubicBezTo>
                    <a:pt x="1075" y="393"/>
                    <a:pt x="1055" y="406"/>
                    <a:pt x="1032" y="406"/>
                  </a:cubicBezTo>
                  <a:cubicBezTo>
                    <a:pt x="1009" y="406"/>
                    <a:pt x="989" y="393"/>
                    <a:pt x="978" y="373"/>
                  </a:cubicBezTo>
                  <a:cubicBezTo>
                    <a:pt x="912" y="240"/>
                    <a:pt x="912" y="240"/>
                    <a:pt x="912" y="240"/>
                  </a:cubicBezTo>
                  <a:cubicBezTo>
                    <a:pt x="846" y="373"/>
                    <a:pt x="846" y="373"/>
                    <a:pt x="846" y="373"/>
                  </a:cubicBezTo>
                  <a:cubicBezTo>
                    <a:pt x="825" y="413"/>
                    <a:pt x="759" y="413"/>
                    <a:pt x="738" y="373"/>
                  </a:cubicBezTo>
                  <a:cubicBezTo>
                    <a:pt x="552" y="0"/>
                    <a:pt x="552" y="0"/>
                    <a:pt x="552" y="0"/>
                  </a:cubicBezTo>
                  <a:cubicBezTo>
                    <a:pt x="486" y="133"/>
                    <a:pt x="486" y="133"/>
                    <a:pt x="486" y="133"/>
                  </a:cubicBezTo>
                  <a:cubicBezTo>
                    <a:pt x="475" y="153"/>
                    <a:pt x="455" y="166"/>
                    <a:pt x="432" y="166"/>
                  </a:cubicBezTo>
                  <a:cubicBezTo>
                    <a:pt x="0" y="166"/>
                    <a:pt x="0" y="166"/>
                    <a:pt x="0" y="166"/>
                  </a:cubicBezTo>
                  <a:cubicBezTo>
                    <a:pt x="124" y="360"/>
                    <a:pt x="346" y="545"/>
                    <a:pt x="624" y="780"/>
                  </a:cubicBezTo>
                  <a:cubicBezTo>
                    <a:pt x="702" y="846"/>
                    <a:pt x="785" y="916"/>
                    <a:pt x="873" y="991"/>
                  </a:cubicBezTo>
                  <a:cubicBezTo>
                    <a:pt x="884" y="1001"/>
                    <a:pt x="898" y="1006"/>
                    <a:pt x="912" y="1006"/>
                  </a:cubicBezTo>
                  <a:cubicBezTo>
                    <a:pt x="926" y="1006"/>
                    <a:pt x="940" y="1001"/>
                    <a:pt x="951" y="991"/>
                  </a:cubicBezTo>
                  <a:cubicBezTo>
                    <a:pt x="1039" y="916"/>
                    <a:pt x="1122" y="846"/>
                    <a:pt x="1200" y="780"/>
                  </a:cubicBezTo>
                  <a:cubicBezTo>
                    <a:pt x="1478" y="545"/>
                    <a:pt x="1700" y="360"/>
                    <a:pt x="1824" y="166"/>
                  </a:cubicBezTo>
                  <a:cubicBezTo>
                    <a:pt x="1392" y="166"/>
                    <a:pt x="1392" y="166"/>
                    <a:pt x="1392" y="166"/>
                  </a:cubicBezTo>
                  <a:cubicBezTo>
                    <a:pt x="1369" y="166"/>
                    <a:pt x="1349" y="153"/>
                    <a:pt x="1338" y="133"/>
                  </a:cubicBezTo>
                  <a:close/>
                </a:path>
              </a:pathLst>
            </a:custGeom>
            <a:grpFill/>
            <a:ln w="19050">
              <a:solidFill>
                <a:srgbClr val="383C45"/>
              </a:solid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sp>
        <p:nvSpPr>
          <p:cNvPr id="307" name="TextBox 136">
            <a:extLst>
              <a:ext uri="{FF2B5EF4-FFF2-40B4-BE49-F238E27FC236}">
                <a16:creationId xmlns:a16="http://schemas.microsoft.com/office/drawing/2014/main" id="{D4C4B98A-08B8-48B8-BA60-742CB4690619}"/>
              </a:ext>
            </a:extLst>
          </p:cNvPr>
          <p:cNvSpPr txBox="1"/>
          <p:nvPr/>
        </p:nvSpPr>
        <p:spPr bwMode="black">
          <a:xfrm flipH="1">
            <a:off x="8572863" y="2099782"/>
            <a:ext cx="1084803" cy="542609"/>
          </a:xfrm>
          <a:prstGeom prst="rect">
            <a:avLst/>
          </a:prstGeom>
          <a:noFill/>
        </p:spPr>
        <p:txBody>
          <a:bodyPr wrap="none" lIns="0" tIns="3600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383C45"/>
                </a:solidFill>
                <a:effectLst/>
                <a:uLnTx/>
                <a:uFillTx/>
              </a:rPr>
              <a:t>Healthcare</a:t>
            </a:r>
          </a:p>
        </p:txBody>
      </p:sp>
      <p:sp>
        <p:nvSpPr>
          <p:cNvPr id="308" name="Freeform 5">
            <a:extLst>
              <a:ext uri="{FF2B5EF4-FFF2-40B4-BE49-F238E27FC236}">
                <a16:creationId xmlns:a16="http://schemas.microsoft.com/office/drawing/2014/main" id="{10692536-0B5C-480A-8BE5-320F3FB42A64}"/>
              </a:ext>
            </a:extLst>
          </p:cNvPr>
          <p:cNvSpPr>
            <a:spLocks noEditPoints="1"/>
          </p:cNvSpPr>
          <p:nvPr/>
        </p:nvSpPr>
        <p:spPr bwMode="auto">
          <a:xfrm>
            <a:off x="7568823" y="1465697"/>
            <a:ext cx="499910" cy="499352"/>
          </a:xfrm>
          <a:custGeom>
            <a:avLst/>
            <a:gdLst>
              <a:gd name="T0" fmla="*/ 877 w 1314"/>
              <a:gd name="T1" fmla="*/ 438 h 1315"/>
              <a:gd name="T2" fmla="*/ 438 w 1314"/>
              <a:gd name="T3" fmla="*/ 438 h 1315"/>
              <a:gd name="T4" fmla="*/ 438 w 1314"/>
              <a:gd name="T5" fmla="*/ 877 h 1315"/>
              <a:gd name="T6" fmla="*/ 877 w 1314"/>
              <a:gd name="T7" fmla="*/ 877 h 1315"/>
              <a:gd name="T8" fmla="*/ 877 w 1314"/>
              <a:gd name="T9" fmla="*/ 438 h 1315"/>
              <a:gd name="T10" fmla="*/ 730 w 1314"/>
              <a:gd name="T11" fmla="*/ 731 h 1315"/>
              <a:gd name="T12" fmla="*/ 584 w 1314"/>
              <a:gd name="T13" fmla="*/ 731 h 1315"/>
              <a:gd name="T14" fmla="*/ 584 w 1314"/>
              <a:gd name="T15" fmla="*/ 584 h 1315"/>
              <a:gd name="T16" fmla="*/ 730 w 1314"/>
              <a:gd name="T17" fmla="*/ 584 h 1315"/>
              <a:gd name="T18" fmla="*/ 730 w 1314"/>
              <a:gd name="T19" fmla="*/ 731 h 1315"/>
              <a:gd name="T20" fmla="*/ 1314 w 1314"/>
              <a:gd name="T21" fmla="*/ 584 h 1315"/>
              <a:gd name="T22" fmla="*/ 1314 w 1314"/>
              <a:gd name="T23" fmla="*/ 438 h 1315"/>
              <a:gd name="T24" fmla="*/ 1169 w 1314"/>
              <a:gd name="T25" fmla="*/ 438 h 1315"/>
              <a:gd name="T26" fmla="*/ 1169 w 1314"/>
              <a:gd name="T27" fmla="*/ 292 h 1315"/>
              <a:gd name="T28" fmla="*/ 1022 w 1314"/>
              <a:gd name="T29" fmla="*/ 146 h 1315"/>
              <a:gd name="T30" fmla="*/ 877 w 1314"/>
              <a:gd name="T31" fmla="*/ 146 h 1315"/>
              <a:gd name="T32" fmla="*/ 877 w 1314"/>
              <a:gd name="T33" fmla="*/ 0 h 1315"/>
              <a:gd name="T34" fmla="*/ 730 w 1314"/>
              <a:gd name="T35" fmla="*/ 0 h 1315"/>
              <a:gd name="T36" fmla="*/ 730 w 1314"/>
              <a:gd name="T37" fmla="*/ 146 h 1315"/>
              <a:gd name="T38" fmla="*/ 584 w 1314"/>
              <a:gd name="T39" fmla="*/ 146 h 1315"/>
              <a:gd name="T40" fmla="*/ 584 w 1314"/>
              <a:gd name="T41" fmla="*/ 0 h 1315"/>
              <a:gd name="T42" fmla="*/ 438 w 1314"/>
              <a:gd name="T43" fmla="*/ 0 h 1315"/>
              <a:gd name="T44" fmla="*/ 438 w 1314"/>
              <a:gd name="T45" fmla="*/ 146 h 1315"/>
              <a:gd name="T46" fmla="*/ 292 w 1314"/>
              <a:gd name="T47" fmla="*/ 146 h 1315"/>
              <a:gd name="T48" fmla="*/ 146 w 1314"/>
              <a:gd name="T49" fmla="*/ 292 h 1315"/>
              <a:gd name="T50" fmla="*/ 146 w 1314"/>
              <a:gd name="T51" fmla="*/ 438 h 1315"/>
              <a:gd name="T52" fmla="*/ 0 w 1314"/>
              <a:gd name="T53" fmla="*/ 438 h 1315"/>
              <a:gd name="T54" fmla="*/ 0 w 1314"/>
              <a:gd name="T55" fmla="*/ 584 h 1315"/>
              <a:gd name="T56" fmla="*/ 146 w 1314"/>
              <a:gd name="T57" fmla="*/ 584 h 1315"/>
              <a:gd name="T58" fmla="*/ 146 w 1314"/>
              <a:gd name="T59" fmla="*/ 731 h 1315"/>
              <a:gd name="T60" fmla="*/ 0 w 1314"/>
              <a:gd name="T61" fmla="*/ 731 h 1315"/>
              <a:gd name="T62" fmla="*/ 0 w 1314"/>
              <a:gd name="T63" fmla="*/ 877 h 1315"/>
              <a:gd name="T64" fmla="*/ 146 w 1314"/>
              <a:gd name="T65" fmla="*/ 877 h 1315"/>
              <a:gd name="T66" fmla="*/ 146 w 1314"/>
              <a:gd name="T67" fmla="*/ 1023 h 1315"/>
              <a:gd name="T68" fmla="*/ 292 w 1314"/>
              <a:gd name="T69" fmla="*/ 1169 h 1315"/>
              <a:gd name="T70" fmla="*/ 438 w 1314"/>
              <a:gd name="T71" fmla="*/ 1169 h 1315"/>
              <a:gd name="T72" fmla="*/ 438 w 1314"/>
              <a:gd name="T73" fmla="*/ 1315 h 1315"/>
              <a:gd name="T74" fmla="*/ 584 w 1314"/>
              <a:gd name="T75" fmla="*/ 1315 h 1315"/>
              <a:gd name="T76" fmla="*/ 584 w 1314"/>
              <a:gd name="T77" fmla="*/ 1169 h 1315"/>
              <a:gd name="T78" fmla="*/ 730 w 1314"/>
              <a:gd name="T79" fmla="*/ 1169 h 1315"/>
              <a:gd name="T80" fmla="*/ 730 w 1314"/>
              <a:gd name="T81" fmla="*/ 1315 h 1315"/>
              <a:gd name="T82" fmla="*/ 877 w 1314"/>
              <a:gd name="T83" fmla="*/ 1315 h 1315"/>
              <a:gd name="T84" fmla="*/ 877 w 1314"/>
              <a:gd name="T85" fmla="*/ 1169 h 1315"/>
              <a:gd name="T86" fmla="*/ 1022 w 1314"/>
              <a:gd name="T87" fmla="*/ 1169 h 1315"/>
              <a:gd name="T88" fmla="*/ 1169 w 1314"/>
              <a:gd name="T89" fmla="*/ 1023 h 1315"/>
              <a:gd name="T90" fmla="*/ 1169 w 1314"/>
              <a:gd name="T91" fmla="*/ 877 h 1315"/>
              <a:gd name="T92" fmla="*/ 1314 w 1314"/>
              <a:gd name="T93" fmla="*/ 877 h 1315"/>
              <a:gd name="T94" fmla="*/ 1314 w 1314"/>
              <a:gd name="T95" fmla="*/ 731 h 1315"/>
              <a:gd name="T96" fmla="*/ 1169 w 1314"/>
              <a:gd name="T97" fmla="*/ 731 h 1315"/>
              <a:gd name="T98" fmla="*/ 1169 w 1314"/>
              <a:gd name="T99" fmla="*/ 584 h 1315"/>
              <a:gd name="T100" fmla="*/ 1314 w 1314"/>
              <a:gd name="T101" fmla="*/ 584 h 1315"/>
              <a:gd name="T102" fmla="*/ 1022 w 1314"/>
              <a:gd name="T103" fmla="*/ 1023 h 1315"/>
              <a:gd name="T104" fmla="*/ 292 w 1314"/>
              <a:gd name="T105" fmla="*/ 1023 h 1315"/>
              <a:gd name="T106" fmla="*/ 292 w 1314"/>
              <a:gd name="T107" fmla="*/ 292 h 1315"/>
              <a:gd name="T108" fmla="*/ 1022 w 1314"/>
              <a:gd name="T109" fmla="*/ 292 h 1315"/>
              <a:gd name="T110" fmla="*/ 1022 w 1314"/>
              <a:gd name="T111" fmla="*/ 1023 h 1315"/>
              <a:gd name="T112" fmla="*/ 1022 w 1314"/>
              <a:gd name="T113" fmla="*/ 1023 h 1315"/>
              <a:gd name="T114" fmla="*/ 1022 w 1314"/>
              <a:gd name="T115" fmla="*/ 1023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4" h="1315">
                <a:moveTo>
                  <a:pt x="877" y="438"/>
                </a:moveTo>
                <a:cubicBezTo>
                  <a:pt x="438" y="438"/>
                  <a:pt x="438" y="438"/>
                  <a:pt x="438" y="438"/>
                </a:cubicBezTo>
                <a:cubicBezTo>
                  <a:pt x="438" y="877"/>
                  <a:pt x="438" y="877"/>
                  <a:pt x="438" y="877"/>
                </a:cubicBezTo>
                <a:cubicBezTo>
                  <a:pt x="877" y="877"/>
                  <a:pt x="877" y="877"/>
                  <a:pt x="877" y="877"/>
                </a:cubicBezTo>
                <a:lnTo>
                  <a:pt x="877" y="438"/>
                </a:lnTo>
                <a:close/>
                <a:moveTo>
                  <a:pt x="730" y="731"/>
                </a:moveTo>
                <a:cubicBezTo>
                  <a:pt x="584" y="731"/>
                  <a:pt x="584" y="731"/>
                  <a:pt x="584" y="731"/>
                </a:cubicBezTo>
                <a:cubicBezTo>
                  <a:pt x="584" y="584"/>
                  <a:pt x="584" y="584"/>
                  <a:pt x="584" y="584"/>
                </a:cubicBezTo>
                <a:cubicBezTo>
                  <a:pt x="730" y="584"/>
                  <a:pt x="730" y="584"/>
                  <a:pt x="730" y="584"/>
                </a:cubicBezTo>
                <a:lnTo>
                  <a:pt x="730" y="731"/>
                </a:lnTo>
                <a:close/>
                <a:moveTo>
                  <a:pt x="1314" y="584"/>
                </a:moveTo>
                <a:cubicBezTo>
                  <a:pt x="1314" y="438"/>
                  <a:pt x="1314" y="438"/>
                  <a:pt x="1314" y="438"/>
                </a:cubicBezTo>
                <a:cubicBezTo>
                  <a:pt x="1169" y="438"/>
                  <a:pt x="1169" y="438"/>
                  <a:pt x="1169" y="438"/>
                </a:cubicBezTo>
                <a:cubicBezTo>
                  <a:pt x="1169" y="292"/>
                  <a:pt x="1169" y="292"/>
                  <a:pt x="1169" y="292"/>
                </a:cubicBezTo>
                <a:cubicBezTo>
                  <a:pt x="1169" y="212"/>
                  <a:pt x="1103" y="146"/>
                  <a:pt x="1022" y="146"/>
                </a:cubicBezTo>
                <a:cubicBezTo>
                  <a:pt x="877" y="146"/>
                  <a:pt x="877" y="146"/>
                  <a:pt x="877" y="146"/>
                </a:cubicBezTo>
                <a:cubicBezTo>
                  <a:pt x="877" y="0"/>
                  <a:pt x="877" y="0"/>
                  <a:pt x="877" y="0"/>
                </a:cubicBezTo>
                <a:cubicBezTo>
                  <a:pt x="730" y="0"/>
                  <a:pt x="730" y="0"/>
                  <a:pt x="730" y="0"/>
                </a:cubicBezTo>
                <a:cubicBezTo>
                  <a:pt x="730" y="146"/>
                  <a:pt x="730" y="146"/>
                  <a:pt x="730" y="146"/>
                </a:cubicBezTo>
                <a:cubicBezTo>
                  <a:pt x="584" y="146"/>
                  <a:pt x="584" y="146"/>
                  <a:pt x="584" y="146"/>
                </a:cubicBezTo>
                <a:cubicBezTo>
                  <a:pt x="584" y="0"/>
                  <a:pt x="584" y="0"/>
                  <a:pt x="584" y="0"/>
                </a:cubicBezTo>
                <a:cubicBezTo>
                  <a:pt x="438" y="0"/>
                  <a:pt x="438" y="0"/>
                  <a:pt x="438" y="0"/>
                </a:cubicBezTo>
                <a:cubicBezTo>
                  <a:pt x="438" y="146"/>
                  <a:pt x="438" y="146"/>
                  <a:pt x="438" y="146"/>
                </a:cubicBezTo>
                <a:cubicBezTo>
                  <a:pt x="292" y="146"/>
                  <a:pt x="292" y="146"/>
                  <a:pt x="292" y="146"/>
                </a:cubicBezTo>
                <a:cubicBezTo>
                  <a:pt x="212" y="146"/>
                  <a:pt x="146" y="212"/>
                  <a:pt x="146" y="292"/>
                </a:cubicBezTo>
                <a:cubicBezTo>
                  <a:pt x="146" y="438"/>
                  <a:pt x="146" y="438"/>
                  <a:pt x="146" y="438"/>
                </a:cubicBezTo>
                <a:cubicBezTo>
                  <a:pt x="0" y="438"/>
                  <a:pt x="0" y="438"/>
                  <a:pt x="0" y="438"/>
                </a:cubicBezTo>
                <a:cubicBezTo>
                  <a:pt x="0" y="584"/>
                  <a:pt x="0" y="584"/>
                  <a:pt x="0" y="584"/>
                </a:cubicBezTo>
                <a:cubicBezTo>
                  <a:pt x="146" y="584"/>
                  <a:pt x="146" y="584"/>
                  <a:pt x="146" y="584"/>
                </a:cubicBezTo>
                <a:cubicBezTo>
                  <a:pt x="146" y="731"/>
                  <a:pt x="146" y="731"/>
                  <a:pt x="146" y="731"/>
                </a:cubicBezTo>
                <a:cubicBezTo>
                  <a:pt x="0" y="731"/>
                  <a:pt x="0" y="731"/>
                  <a:pt x="0" y="731"/>
                </a:cubicBezTo>
                <a:cubicBezTo>
                  <a:pt x="0" y="877"/>
                  <a:pt x="0" y="877"/>
                  <a:pt x="0" y="877"/>
                </a:cubicBezTo>
                <a:cubicBezTo>
                  <a:pt x="146" y="877"/>
                  <a:pt x="146" y="877"/>
                  <a:pt x="146" y="877"/>
                </a:cubicBezTo>
                <a:cubicBezTo>
                  <a:pt x="146" y="1023"/>
                  <a:pt x="146" y="1023"/>
                  <a:pt x="146" y="1023"/>
                </a:cubicBezTo>
                <a:cubicBezTo>
                  <a:pt x="146" y="1103"/>
                  <a:pt x="212" y="1169"/>
                  <a:pt x="292" y="1169"/>
                </a:cubicBezTo>
                <a:cubicBezTo>
                  <a:pt x="438" y="1169"/>
                  <a:pt x="438" y="1169"/>
                  <a:pt x="438" y="1169"/>
                </a:cubicBezTo>
                <a:cubicBezTo>
                  <a:pt x="438" y="1315"/>
                  <a:pt x="438" y="1315"/>
                  <a:pt x="438" y="1315"/>
                </a:cubicBezTo>
                <a:cubicBezTo>
                  <a:pt x="584" y="1315"/>
                  <a:pt x="584" y="1315"/>
                  <a:pt x="584" y="1315"/>
                </a:cubicBezTo>
                <a:cubicBezTo>
                  <a:pt x="584" y="1169"/>
                  <a:pt x="584" y="1169"/>
                  <a:pt x="584" y="1169"/>
                </a:cubicBezTo>
                <a:cubicBezTo>
                  <a:pt x="730" y="1169"/>
                  <a:pt x="730" y="1169"/>
                  <a:pt x="730" y="1169"/>
                </a:cubicBezTo>
                <a:cubicBezTo>
                  <a:pt x="730" y="1315"/>
                  <a:pt x="730" y="1315"/>
                  <a:pt x="730" y="1315"/>
                </a:cubicBezTo>
                <a:cubicBezTo>
                  <a:pt x="877" y="1315"/>
                  <a:pt x="877" y="1315"/>
                  <a:pt x="877" y="1315"/>
                </a:cubicBezTo>
                <a:cubicBezTo>
                  <a:pt x="877" y="1169"/>
                  <a:pt x="877" y="1169"/>
                  <a:pt x="877" y="1169"/>
                </a:cubicBezTo>
                <a:cubicBezTo>
                  <a:pt x="1022" y="1169"/>
                  <a:pt x="1022" y="1169"/>
                  <a:pt x="1022" y="1169"/>
                </a:cubicBezTo>
                <a:cubicBezTo>
                  <a:pt x="1103" y="1169"/>
                  <a:pt x="1169" y="1103"/>
                  <a:pt x="1169" y="1023"/>
                </a:cubicBezTo>
                <a:cubicBezTo>
                  <a:pt x="1169" y="877"/>
                  <a:pt x="1169" y="877"/>
                  <a:pt x="1169" y="877"/>
                </a:cubicBezTo>
                <a:cubicBezTo>
                  <a:pt x="1314" y="877"/>
                  <a:pt x="1314" y="877"/>
                  <a:pt x="1314" y="877"/>
                </a:cubicBezTo>
                <a:cubicBezTo>
                  <a:pt x="1314" y="731"/>
                  <a:pt x="1314" y="731"/>
                  <a:pt x="1314" y="731"/>
                </a:cubicBezTo>
                <a:cubicBezTo>
                  <a:pt x="1169" y="731"/>
                  <a:pt x="1169" y="731"/>
                  <a:pt x="1169" y="731"/>
                </a:cubicBezTo>
                <a:cubicBezTo>
                  <a:pt x="1169" y="584"/>
                  <a:pt x="1169" y="584"/>
                  <a:pt x="1169" y="584"/>
                </a:cubicBezTo>
                <a:lnTo>
                  <a:pt x="1314" y="584"/>
                </a:lnTo>
                <a:close/>
                <a:moveTo>
                  <a:pt x="1022" y="1023"/>
                </a:moveTo>
                <a:cubicBezTo>
                  <a:pt x="292" y="1023"/>
                  <a:pt x="292" y="1023"/>
                  <a:pt x="292" y="1023"/>
                </a:cubicBezTo>
                <a:cubicBezTo>
                  <a:pt x="292" y="292"/>
                  <a:pt x="292" y="292"/>
                  <a:pt x="292" y="292"/>
                </a:cubicBezTo>
                <a:cubicBezTo>
                  <a:pt x="1022" y="292"/>
                  <a:pt x="1022" y="292"/>
                  <a:pt x="1022" y="292"/>
                </a:cubicBezTo>
                <a:lnTo>
                  <a:pt x="1022" y="1023"/>
                </a:lnTo>
                <a:close/>
                <a:moveTo>
                  <a:pt x="1022" y="1023"/>
                </a:moveTo>
                <a:cubicBezTo>
                  <a:pt x="1022" y="1023"/>
                  <a:pt x="1022" y="1023"/>
                  <a:pt x="1022" y="1023"/>
                </a:cubicBezTo>
              </a:path>
            </a:pathLst>
          </a:custGeom>
          <a:noFill/>
          <a:ln w="19050">
            <a:solidFill>
              <a:srgbClr val="383C45"/>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83C45"/>
              </a:solidFill>
              <a:effectLst/>
              <a:uLnTx/>
              <a:uFillTx/>
            </a:endParaRPr>
          </a:p>
        </p:txBody>
      </p:sp>
      <p:grpSp>
        <p:nvGrpSpPr>
          <p:cNvPr id="324" name="Group 159">
            <a:extLst>
              <a:ext uri="{FF2B5EF4-FFF2-40B4-BE49-F238E27FC236}">
                <a16:creationId xmlns:a16="http://schemas.microsoft.com/office/drawing/2014/main" id="{9A025CC0-8165-4158-9ADB-BA46BEE38452}"/>
              </a:ext>
            </a:extLst>
          </p:cNvPr>
          <p:cNvGrpSpPr/>
          <p:nvPr/>
        </p:nvGrpSpPr>
        <p:grpSpPr>
          <a:xfrm>
            <a:off x="6089725" y="1183355"/>
            <a:ext cx="362328" cy="341940"/>
            <a:chOff x="610658" y="1866548"/>
            <a:chExt cx="1382537" cy="1304743"/>
          </a:xfrm>
          <a:noFill/>
        </p:grpSpPr>
        <p:sp>
          <p:nvSpPr>
            <p:cNvPr id="325" name="Oval 160">
              <a:extLst>
                <a:ext uri="{FF2B5EF4-FFF2-40B4-BE49-F238E27FC236}">
                  <a16:creationId xmlns:a16="http://schemas.microsoft.com/office/drawing/2014/main" id="{AA7A151E-789B-4C82-9B38-39306811198B}"/>
                </a:ext>
              </a:extLst>
            </p:cNvPr>
            <p:cNvSpPr/>
            <p:nvPr/>
          </p:nvSpPr>
          <p:spPr bwMode="gray">
            <a:xfrm>
              <a:off x="610658" y="1866548"/>
              <a:ext cx="1304745" cy="1304743"/>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326" name="Group 168">
              <a:extLst>
                <a:ext uri="{FF2B5EF4-FFF2-40B4-BE49-F238E27FC236}">
                  <a16:creationId xmlns:a16="http://schemas.microsoft.com/office/drawing/2014/main" id="{3A895D12-1B0A-4045-87C0-54947BD4A48D}"/>
                </a:ext>
              </a:extLst>
            </p:cNvPr>
            <p:cNvGrpSpPr/>
            <p:nvPr/>
          </p:nvGrpSpPr>
          <p:grpSpPr>
            <a:xfrm>
              <a:off x="1730074" y="2127730"/>
              <a:ext cx="263121" cy="263121"/>
              <a:chOff x="7088616" y="1210061"/>
              <a:chExt cx="263121" cy="263121"/>
            </a:xfrm>
            <a:grpFill/>
          </p:grpSpPr>
          <p:sp>
            <p:nvSpPr>
              <p:cNvPr id="333" name="Oval 176">
                <a:extLst>
                  <a:ext uri="{FF2B5EF4-FFF2-40B4-BE49-F238E27FC236}">
                    <a16:creationId xmlns:a16="http://schemas.microsoft.com/office/drawing/2014/main" id="{29E72C04-97B7-41B4-90C4-0F3F0E4369F6}"/>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34" name="Oval 185">
                <a:extLst>
                  <a:ext uri="{FF2B5EF4-FFF2-40B4-BE49-F238E27FC236}">
                    <a16:creationId xmlns:a16="http://schemas.microsoft.com/office/drawing/2014/main" id="{867FC2F5-C843-43B5-AA2D-C547969A3CD7}"/>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35" name="Oval 186">
                <a:extLst>
                  <a:ext uri="{FF2B5EF4-FFF2-40B4-BE49-F238E27FC236}">
                    <a16:creationId xmlns:a16="http://schemas.microsoft.com/office/drawing/2014/main" id="{7E5BA9C6-0E45-4614-843C-03E5CA6694F3}"/>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327" name="Group 169">
              <a:extLst>
                <a:ext uri="{FF2B5EF4-FFF2-40B4-BE49-F238E27FC236}">
                  <a16:creationId xmlns:a16="http://schemas.microsoft.com/office/drawing/2014/main" id="{02CA8E1F-E5F2-4E0E-A386-FAD270E34291}"/>
                </a:ext>
              </a:extLst>
            </p:cNvPr>
            <p:cNvGrpSpPr/>
            <p:nvPr/>
          </p:nvGrpSpPr>
          <p:grpSpPr>
            <a:xfrm>
              <a:off x="957985" y="2337031"/>
              <a:ext cx="610091" cy="363776"/>
              <a:chOff x="8039100" y="2073275"/>
              <a:chExt cx="1104900" cy="658812"/>
            </a:xfrm>
            <a:grpFill/>
          </p:grpSpPr>
          <p:sp>
            <p:nvSpPr>
              <p:cNvPr id="328" name="Freeform 5">
                <a:extLst>
                  <a:ext uri="{FF2B5EF4-FFF2-40B4-BE49-F238E27FC236}">
                    <a16:creationId xmlns:a16="http://schemas.microsoft.com/office/drawing/2014/main" id="{47CB637A-5BE2-4618-A6CC-27F670D10519}"/>
                  </a:ext>
                </a:extLst>
              </p:cNvPr>
              <p:cNvSpPr>
                <a:spLocks/>
              </p:cNvSpPr>
              <p:nvPr/>
            </p:nvSpPr>
            <p:spPr bwMode="auto">
              <a:xfrm>
                <a:off x="8294688" y="2374900"/>
                <a:ext cx="593725" cy="42862"/>
              </a:xfrm>
              <a:custGeom>
                <a:avLst/>
                <a:gdLst>
                  <a:gd name="T0" fmla="*/ 374 w 374"/>
                  <a:gd name="T1" fmla="*/ 0 h 27"/>
                  <a:gd name="T2" fmla="*/ 188 w 374"/>
                  <a:gd name="T3" fmla="*/ 27 h 27"/>
                  <a:gd name="T4" fmla="*/ 0 w 374"/>
                  <a:gd name="T5" fmla="*/ 0 h 27"/>
                </a:gdLst>
                <a:ahLst/>
                <a:cxnLst>
                  <a:cxn ang="0">
                    <a:pos x="T0" y="T1"/>
                  </a:cxn>
                  <a:cxn ang="0">
                    <a:pos x="T2" y="T3"/>
                  </a:cxn>
                  <a:cxn ang="0">
                    <a:pos x="T4" y="T5"/>
                  </a:cxn>
                </a:cxnLst>
                <a:rect l="0" t="0" r="r" b="b"/>
                <a:pathLst>
                  <a:path w="374" h="27">
                    <a:moveTo>
                      <a:pt x="374" y="0"/>
                    </a:moveTo>
                    <a:lnTo>
                      <a:pt x="188" y="27"/>
                    </a:lnTo>
                    <a:lnTo>
                      <a:pt x="0" y="0"/>
                    </a:lnTo>
                  </a:path>
                </a:pathLst>
              </a:custGeom>
              <a:grpFill/>
              <a:ln w="190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329" name="Line 6">
                <a:extLst>
                  <a:ext uri="{FF2B5EF4-FFF2-40B4-BE49-F238E27FC236}">
                    <a16:creationId xmlns:a16="http://schemas.microsoft.com/office/drawing/2014/main" id="{5461C761-9F31-4A5C-8473-40D8D6F882B8}"/>
                  </a:ext>
                </a:extLst>
              </p:cNvPr>
              <p:cNvSpPr>
                <a:spLocks noChangeShapeType="1"/>
              </p:cNvSpPr>
              <p:nvPr/>
            </p:nvSpPr>
            <p:spPr bwMode="auto">
              <a:xfrm>
                <a:off x="8593138" y="2390775"/>
                <a:ext cx="0" cy="0"/>
              </a:xfrm>
              <a:prstGeom prst="line">
                <a:avLst/>
              </a:prstGeom>
              <a:grpFill/>
              <a:ln w="190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330" name="Freeform 7">
                <a:extLst>
                  <a:ext uri="{FF2B5EF4-FFF2-40B4-BE49-F238E27FC236}">
                    <a16:creationId xmlns:a16="http://schemas.microsoft.com/office/drawing/2014/main" id="{A9B82893-F29F-484F-A7FF-CC455958D98E}"/>
                  </a:ext>
                </a:extLst>
              </p:cNvPr>
              <p:cNvSpPr>
                <a:spLocks noEditPoints="1"/>
              </p:cNvSpPr>
              <p:nvPr/>
            </p:nvSpPr>
            <p:spPr bwMode="auto">
              <a:xfrm>
                <a:off x="8039100" y="2073275"/>
                <a:ext cx="1104900" cy="658812"/>
              </a:xfrm>
              <a:custGeom>
                <a:avLst/>
                <a:gdLst>
                  <a:gd name="T0" fmla="*/ 1097 w 1518"/>
                  <a:gd name="T1" fmla="*/ 0 h 904"/>
                  <a:gd name="T2" fmla="*/ 421 w 1518"/>
                  <a:gd name="T3" fmla="*/ 0 h 904"/>
                  <a:gd name="T4" fmla="*/ 355 w 1518"/>
                  <a:gd name="T5" fmla="*/ 33 h 904"/>
                  <a:gd name="T6" fmla="*/ 174 w 1518"/>
                  <a:gd name="T7" fmla="*/ 243 h 904"/>
                  <a:gd name="T8" fmla="*/ 124 w 1518"/>
                  <a:gd name="T9" fmla="*/ 268 h 904"/>
                  <a:gd name="T10" fmla="*/ 0 w 1518"/>
                  <a:gd name="T11" fmla="*/ 268 h 904"/>
                  <a:gd name="T12" fmla="*/ 0 w 1518"/>
                  <a:gd name="T13" fmla="*/ 335 h 904"/>
                  <a:gd name="T14" fmla="*/ 91 w 1518"/>
                  <a:gd name="T15" fmla="*/ 335 h 904"/>
                  <a:gd name="T16" fmla="*/ 50 w 1518"/>
                  <a:gd name="T17" fmla="*/ 385 h 904"/>
                  <a:gd name="T18" fmla="*/ 33 w 1518"/>
                  <a:gd name="T19" fmla="*/ 443 h 904"/>
                  <a:gd name="T20" fmla="*/ 33 w 1518"/>
                  <a:gd name="T21" fmla="*/ 786 h 904"/>
                  <a:gd name="T22" fmla="*/ 149 w 1518"/>
                  <a:gd name="T23" fmla="*/ 904 h 904"/>
                  <a:gd name="T24" fmla="*/ 363 w 1518"/>
                  <a:gd name="T25" fmla="*/ 904 h 904"/>
                  <a:gd name="T26" fmla="*/ 363 w 1518"/>
                  <a:gd name="T27" fmla="*/ 803 h 904"/>
                  <a:gd name="T28" fmla="*/ 1155 w 1518"/>
                  <a:gd name="T29" fmla="*/ 803 h 904"/>
                  <a:gd name="T30" fmla="*/ 1155 w 1518"/>
                  <a:gd name="T31" fmla="*/ 904 h 904"/>
                  <a:gd name="T32" fmla="*/ 1370 w 1518"/>
                  <a:gd name="T33" fmla="*/ 904 h 904"/>
                  <a:gd name="T34" fmla="*/ 1485 w 1518"/>
                  <a:gd name="T35" fmla="*/ 786 h 904"/>
                  <a:gd name="T36" fmla="*/ 1485 w 1518"/>
                  <a:gd name="T37" fmla="*/ 443 h 904"/>
                  <a:gd name="T38" fmla="*/ 1469 w 1518"/>
                  <a:gd name="T39" fmla="*/ 385 h 904"/>
                  <a:gd name="T40" fmla="*/ 1427 w 1518"/>
                  <a:gd name="T41" fmla="*/ 335 h 904"/>
                  <a:gd name="T42" fmla="*/ 1518 w 1518"/>
                  <a:gd name="T43" fmla="*/ 335 h 904"/>
                  <a:gd name="T44" fmla="*/ 1518 w 1518"/>
                  <a:gd name="T45" fmla="*/ 268 h 904"/>
                  <a:gd name="T46" fmla="*/ 1394 w 1518"/>
                  <a:gd name="T47" fmla="*/ 268 h 904"/>
                  <a:gd name="T48" fmla="*/ 1353 w 1518"/>
                  <a:gd name="T49" fmla="*/ 243 h 904"/>
                  <a:gd name="T50" fmla="*/ 1163 w 1518"/>
                  <a:gd name="T51" fmla="*/ 33 h 904"/>
                  <a:gd name="T52" fmla="*/ 1097 w 1518"/>
                  <a:gd name="T53" fmla="*/ 0 h 904"/>
                  <a:gd name="T54" fmla="*/ 1114 w 1518"/>
                  <a:gd name="T55" fmla="*/ 75 h 904"/>
                  <a:gd name="T56" fmla="*/ 1114 w 1518"/>
                  <a:gd name="T57" fmla="*/ 75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18" h="904">
                    <a:moveTo>
                      <a:pt x="1097" y="0"/>
                    </a:moveTo>
                    <a:cubicBezTo>
                      <a:pt x="421" y="0"/>
                      <a:pt x="421" y="0"/>
                      <a:pt x="421" y="0"/>
                    </a:cubicBezTo>
                    <a:cubicBezTo>
                      <a:pt x="396" y="0"/>
                      <a:pt x="372" y="8"/>
                      <a:pt x="355" y="33"/>
                    </a:cubicBezTo>
                    <a:cubicBezTo>
                      <a:pt x="174" y="243"/>
                      <a:pt x="174" y="243"/>
                      <a:pt x="174" y="243"/>
                    </a:cubicBezTo>
                    <a:cubicBezTo>
                      <a:pt x="157" y="259"/>
                      <a:pt x="141" y="268"/>
                      <a:pt x="124" y="268"/>
                    </a:cubicBezTo>
                    <a:cubicBezTo>
                      <a:pt x="0" y="268"/>
                      <a:pt x="0" y="268"/>
                      <a:pt x="0" y="268"/>
                    </a:cubicBezTo>
                    <a:cubicBezTo>
                      <a:pt x="0" y="335"/>
                      <a:pt x="0" y="335"/>
                      <a:pt x="0" y="335"/>
                    </a:cubicBezTo>
                    <a:cubicBezTo>
                      <a:pt x="91" y="335"/>
                      <a:pt x="91" y="335"/>
                      <a:pt x="91" y="335"/>
                    </a:cubicBezTo>
                    <a:cubicBezTo>
                      <a:pt x="50" y="385"/>
                      <a:pt x="50" y="385"/>
                      <a:pt x="50" y="385"/>
                    </a:cubicBezTo>
                    <a:cubicBezTo>
                      <a:pt x="42" y="402"/>
                      <a:pt x="33" y="410"/>
                      <a:pt x="33" y="443"/>
                    </a:cubicBezTo>
                    <a:cubicBezTo>
                      <a:pt x="33" y="786"/>
                      <a:pt x="33" y="786"/>
                      <a:pt x="33" y="786"/>
                    </a:cubicBezTo>
                    <a:cubicBezTo>
                      <a:pt x="33" y="853"/>
                      <a:pt x="83" y="904"/>
                      <a:pt x="149" y="904"/>
                    </a:cubicBezTo>
                    <a:cubicBezTo>
                      <a:pt x="363" y="904"/>
                      <a:pt x="363" y="904"/>
                      <a:pt x="363" y="904"/>
                    </a:cubicBezTo>
                    <a:cubicBezTo>
                      <a:pt x="363" y="803"/>
                      <a:pt x="363" y="803"/>
                      <a:pt x="363" y="803"/>
                    </a:cubicBezTo>
                    <a:cubicBezTo>
                      <a:pt x="1155" y="803"/>
                      <a:pt x="1155" y="803"/>
                      <a:pt x="1155" y="803"/>
                    </a:cubicBezTo>
                    <a:cubicBezTo>
                      <a:pt x="1155" y="904"/>
                      <a:pt x="1155" y="904"/>
                      <a:pt x="1155" y="904"/>
                    </a:cubicBezTo>
                    <a:cubicBezTo>
                      <a:pt x="1370" y="904"/>
                      <a:pt x="1370" y="904"/>
                      <a:pt x="1370" y="904"/>
                    </a:cubicBezTo>
                    <a:cubicBezTo>
                      <a:pt x="1436" y="904"/>
                      <a:pt x="1485" y="853"/>
                      <a:pt x="1485" y="786"/>
                    </a:cubicBezTo>
                    <a:cubicBezTo>
                      <a:pt x="1485" y="443"/>
                      <a:pt x="1485" y="443"/>
                      <a:pt x="1485" y="443"/>
                    </a:cubicBezTo>
                    <a:cubicBezTo>
                      <a:pt x="1485" y="410"/>
                      <a:pt x="1477" y="402"/>
                      <a:pt x="1469" y="385"/>
                    </a:cubicBezTo>
                    <a:cubicBezTo>
                      <a:pt x="1427" y="335"/>
                      <a:pt x="1427" y="335"/>
                      <a:pt x="1427" y="335"/>
                    </a:cubicBezTo>
                    <a:cubicBezTo>
                      <a:pt x="1518" y="335"/>
                      <a:pt x="1518" y="335"/>
                      <a:pt x="1518" y="335"/>
                    </a:cubicBezTo>
                    <a:cubicBezTo>
                      <a:pt x="1518" y="268"/>
                      <a:pt x="1518" y="268"/>
                      <a:pt x="1518" y="268"/>
                    </a:cubicBezTo>
                    <a:cubicBezTo>
                      <a:pt x="1394" y="268"/>
                      <a:pt x="1394" y="268"/>
                      <a:pt x="1394" y="268"/>
                    </a:cubicBezTo>
                    <a:cubicBezTo>
                      <a:pt x="1378" y="268"/>
                      <a:pt x="1361" y="259"/>
                      <a:pt x="1353" y="243"/>
                    </a:cubicBezTo>
                    <a:cubicBezTo>
                      <a:pt x="1163" y="33"/>
                      <a:pt x="1163" y="33"/>
                      <a:pt x="1163" y="33"/>
                    </a:cubicBezTo>
                    <a:cubicBezTo>
                      <a:pt x="1147" y="8"/>
                      <a:pt x="1122" y="0"/>
                      <a:pt x="1097" y="0"/>
                    </a:cubicBezTo>
                    <a:close/>
                    <a:moveTo>
                      <a:pt x="1114" y="75"/>
                    </a:moveTo>
                    <a:cubicBezTo>
                      <a:pt x="1114" y="75"/>
                      <a:pt x="1114" y="75"/>
                      <a:pt x="1114" y="75"/>
                    </a:cubicBezTo>
                  </a:path>
                </a:pathLst>
              </a:custGeom>
              <a:grpFill/>
              <a:ln w="190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331" name="Line 8">
                <a:extLst>
                  <a:ext uri="{FF2B5EF4-FFF2-40B4-BE49-F238E27FC236}">
                    <a16:creationId xmlns:a16="http://schemas.microsoft.com/office/drawing/2014/main" id="{BB01307C-D53F-42FA-9D4F-3E21E4FFB20A}"/>
                  </a:ext>
                </a:extLst>
              </p:cNvPr>
              <p:cNvSpPr>
                <a:spLocks noChangeShapeType="1"/>
              </p:cNvSpPr>
              <p:nvPr/>
            </p:nvSpPr>
            <p:spPr bwMode="auto">
              <a:xfrm>
                <a:off x="8589963" y="2413000"/>
                <a:ext cx="0" cy="0"/>
              </a:xfrm>
              <a:prstGeom prst="line">
                <a:avLst/>
              </a:prstGeom>
              <a:grpFill/>
              <a:ln w="19050">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332" name="Line 9">
                <a:extLst>
                  <a:ext uri="{FF2B5EF4-FFF2-40B4-BE49-F238E27FC236}">
                    <a16:creationId xmlns:a16="http://schemas.microsoft.com/office/drawing/2014/main" id="{35ECB680-6EE3-4EA2-B4B3-6E025F6B7D65}"/>
                  </a:ext>
                </a:extLst>
              </p:cNvPr>
              <p:cNvSpPr>
                <a:spLocks noChangeShapeType="1"/>
              </p:cNvSpPr>
              <p:nvPr/>
            </p:nvSpPr>
            <p:spPr bwMode="auto">
              <a:xfrm>
                <a:off x="8589963" y="2413000"/>
                <a:ext cx="0" cy="0"/>
              </a:xfrm>
              <a:prstGeom prst="line">
                <a:avLst/>
              </a:prstGeom>
              <a:grpFill/>
              <a:ln w="19050">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grpSp>
      </p:grpSp>
      <p:grpSp>
        <p:nvGrpSpPr>
          <p:cNvPr id="336" name="Group 187">
            <a:extLst>
              <a:ext uri="{FF2B5EF4-FFF2-40B4-BE49-F238E27FC236}">
                <a16:creationId xmlns:a16="http://schemas.microsoft.com/office/drawing/2014/main" id="{B38B5153-5A8B-4170-9E2F-9466816EBED1}"/>
              </a:ext>
            </a:extLst>
          </p:cNvPr>
          <p:cNvGrpSpPr/>
          <p:nvPr/>
        </p:nvGrpSpPr>
        <p:grpSpPr>
          <a:xfrm>
            <a:off x="4164817" y="1406299"/>
            <a:ext cx="410458" cy="387363"/>
            <a:chOff x="611186" y="4262431"/>
            <a:chExt cx="1382534" cy="1304743"/>
          </a:xfrm>
          <a:noFill/>
        </p:grpSpPr>
        <p:sp>
          <p:nvSpPr>
            <p:cNvPr id="337" name="Oval 188">
              <a:extLst>
                <a:ext uri="{FF2B5EF4-FFF2-40B4-BE49-F238E27FC236}">
                  <a16:creationId xmlns:a16="http://schemas.microsoft.com/office/drawing/2014/main" id="{1EB69A0F-4E3B-46FD-9CC7-2D2E7E54E24D}"/>
                </a:ext>
              </a:extLst>
            </p:cNvPr>
            <p:cNvSpPr/>
            <p:nvPr/>
          </p:nvSpPr>
          <p:spPr bwMode="gray">
            <a:xfrm>
              <a:off x="611186" y="4262431"/>
              <a:ext cx="1304744" cy="1304743"/>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338" name="Group 189">
              <a:extLst>
                <a:ext uri="{FF2B5EF4-FFF2-40B4-BE49-F238E27FC236}">
                  <a16:creationId xmlns:a16="http://schemas.microsoft.com/office/drawing/2014/main" id="{4F206FA6-FB87-45F0-904B-BEEFA2AE89A5}"/>
                </a:ext>
              </a:extLst>
            </p:cNvPr>
            <p:cNvGrpSpPr/>
            <p:nvPr/>
          </p:nvGrpSpPr>
          <p:grpSpPr>
            <a:xfrm>
              <a:off x="1730599" y="4523613"/>
              <a:ext cx="263121" cy="263121"/>
              <a:chOff x="7088616" y="1210061"/>
              <a:chExt cx="263121" cy="263121"/>
            </a:xfrm>
            <a:grpFill/>
          </p:grpSpPr>
          <p:sp>
            <p:nvSpPr>
              <p:cNvPr id="342" name="Oval 229">
                <a:extLst>
                  <a:ext uri="{FF2B5EF4-FFF2-40B4-BE49-F238E27FC236}">
                    <a16:creationId xmlns:a16="http://schemas.microsoft.com/office/drawing/2014/main" id="{C7BC4B59-42C9-477A-9CA3-0EB727E05FB7}"/>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43" name="Oval 230">
                <a:extLst>
                  <a:ext uri="{FF2B5EF4-FFF2-40B4-BE49-F238E27FC236}">
                    <a16:creationId xmlns:a16="http://schemas.microsoft.com/office/drawing/2014/main" id="{BE5E7813-4161-4290-9196-A4914F3C80DF}"/>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44" name="Oval 231">
                <a:extLst>
                  <a:ext uri="{FF2B5EF4-FFF2-40B4-BE49-F238E27FC236}">
                    <a16:creationId xmlns:a16="http://schemas.microsoft.com/office/drawing/2014/main" id="{E11D888A-0FC1-40FC-A954-8145610924DE}"/>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339" name="Group 226">
              <a:extLst>
                <a:ext uri="{FF2B5EF4-FFF2-40B4-BE49-F238E27FC236}">
                  <a16:creationId xmlns:a16="http://schemas.microsoft.com/office/drawing/2014/main" id="{02431541-4668-47C8-81AE-6945B427946E}"/>
                </a:ext>
              </a:extLst>
            </p:cNvPr>
            <p:cNvGrpSpPr/>
            <p:nvPr/>
          </p:nvGrpSpPr>
          <p:grpSpPr>
            <a:xfrm>
              <a:off x="965945" y="4700409"/>
              <a:ext cx="595227" cy="428787"/>
              <a:chOff x="2332038" y="-1147785"/>
              <a:chExt cx="1754188" cy="1263673"/>
            </a:xfrm>
            <a:grpFill/>
          </p:grpSpPr>
          <p:sp>
            <p:nvSpPr>
              <p:cNvPr id="340" name="Freeform 90">
                <a:extLst>
                  <a:ext uri="{FF2B5EF4-FFF2-40B4-BE49-F238E27FC236}">
                    <a16:creationId xmlns:a16="http://schemas.microsoft.com/office/drawing/2014/main" id="{DC5A994C-6BA7-4741-9864-F982496D0CA6}"/>
                  </a:ext>
                </a:extLst>
              </p:cNvPr>
              <p:cNvSpPr>
                <a:spLocks noEditPoints="1"/>
              </p:cNvSpPr>
              <p:nvPr/>
            </p:nvSpPr>
            <p:spPr bwMode="auto">
              <a:xfrm>
                <a:off x="2332038" y="-960438"/>
                <a:ext cx="1754188" cy="1076326"/>
              </a:xfrm>
              <a:custGeom>
                <a:avLst/>
                <a:gdLst>
                  <a:gd name="T0" fmla="*/ 968 w 2560"/>
                  <a:gd name="T1" fmla="*/ 1345 h 1572"/>
                  <a:gd name="T2" fmla="*/ 741 w 2560"/>
                  <a:gd name="T3" fmla="*/ 1572 h 1572"/>
                  <a:gd name="T4" fmla="*/ 514 w 2560"/>
                  <a:gd name="T5" fmla="*/ 1345 h 1572"/>
                  <a:gd name="T6" fmla="*/ 741 w 2560"/>
                  <a:gd name="T7" fmla="*/ 1117 h 1572"/>
                  <a:gd name="T8" fmla="*/ 968 w 2560"/>
                  <a:gd name="T9" fmla="*/ 1345 h 1572"/>
                  <a:gd name="T10" fmla="*/ 855 w 2560"/>
                  <a:gd name="T11" fmla="*/ 1345 h 1572"/>
                  <a:gd name="T12" fmla="*/ 741 w 2560"/>
                  <a:gd name="T13" fmla="*/ 1231 h 1572"/>
                  <a:gd name="T14" fmla="*/ 627 w 2560"/>
                  <a:gd name="T15" fmla="*/ 1345 h 1572"/>
                  <a:gd name="T16" fmla="*/ 741 w 2560"/>
                  <a:gd name="T17" fmla="*/ 1458 h 1572"/>
                  <a:gd name="T18" fmla="*/ 855 w 2560"/>
                  <a:gd name="T19" fmla="*/ 1345 h 1572"/>
                  <a:gd name="T20" fmla="*/ 545 w 2560"/>
                  <a:gd name="T21" fmla="*/ 1117 h 1572"/>
                  <a:gd name="T22" fmla="*/ 36 w 2560"/>
                  <a:gd name="T23" fmla="*/ 1117 h 1572"/>
                  <a:gd name="T24" fmla="*/ 0 w 2560"/>
                  <a:gd name="T25" fmla="*/ 1154 h 1572"/>
                  <a:gd name="T26" fmla="*/ 0 w 2560"/>
                  <a:gd name="T27" fmla="*/ 1265 h 1572"/>
                  <a:gd name="T28" fmla="*/ 36 w 2560"/>
                  <a:gd name="T29" fmla="*/ 1301 h 1572"/>
                  <a:gd name="T30" fmla="*/ 444 w 2560"/>
                  <a:gd name="T31" fmla="*/ 1301 h 1572"/>
                  <a:gd name="T32" fmla="*/ 545 w 2560"/>
                  <a:gd name="T33" fmla="*/ 1117 h 1572"/>
                  <a:gd name="T34" fmla="*/ 2158 w 2560"/>
                  <a:gd name="T35" fmla="*/ 1345 h 1572"/>
                  <a:gd name="T36" fmla="*/ 1930 w 2560"/>
                  <a:gd name="T37" fmla="*/ 1572 h 1572"/>
                  <a:gd name="T38" fmla="*/ 1703 w 2560"/>
                  <a:gd name="T39" fmla="*/ 1345 h 1572"/>
                  <a:gd name="T40" fmla="*/ 1930 w 2560"/>
                  <a:gd name="T41" fmla="*/ 1117 h 1572"/>
                  <a:gd name="T42" fmla="*/ 2158 w 2560"/>
                  <a:gd name="T43" fmla="*/ 1345 h 1572"/>
                  <a:gd name="T44" fmla="*/ 2044 w 2560"/>
                  <a:gd name="T45" fmla="*/ 1345 h 1572"/>
                  <a:gd name="T46" fmla="*/ 1930 w 2560"/>
                  <a:gd name="T47" fmla="*/ 1231 h 1572"/>
                  <a:gd name="T48" fmla="*/ 1817 w 2560"/>
                  <a:gd name="T49" fmla="*/ 1345 h 1572"/>
                  <a:gd name="T50" fmla="*/ 1930 w 2560"/>
                  <a:gd name="T51" fmla="*/ 1458 h 1572"/>
                  <a:gd name="T52" fmla="*/ 2044 w 2560"/>
                  <a:gd name="T53" fmla="*/ 1345 h 1572"/>
                  <a:gd name="T54" fmla="*/ 2560 w 2560"/>
                  <a:gd name="T55" fmla="*/ 1154 h 1572"/>
                  <a:gd name="T56" fmla="*/ 2560 w 2560"/>
                  <a:gd name="T57" fmla="*/ 1265 h 1572"/>
                  <a:gd name="T58" fmla="*/ 2523 w 2560"/>
                  <a:gd name="T59" fmla="*/ 1301 h 1572"/>
                  <a:gd name="T60" fmla="*/ 2227 w 2560"/>
                  <a:gd name="T61" fmla="*/ 1301 h 1572"/>
                  <a:gd name="T62" fmla="*/ 1930 w 2560"/>
                  <a:gd name="T63" fmla="*/ 1044 h 1572"/>
                  <a:gd name="T64" fmla="*/ 1634 w 2560"/>
                  <a:gd name="T65" fmla="*/ 1301 h 1572"/>
                  <a:gd name="T66" fmla="*/ 1038 w 2560"/>
                  <a:gd name="T67" fmla="*/ 1301 h 1572"/>
                  <a:gd name="T68" fmla="*/ 937 w 2560"/>
                  <a:gd name="T69" fmla="*/ 1117 h 1572"/>
                  <a:gd name="T70" fmla="*/ 1502 w 2560"/>
                  <a:gd name="T71" fmla="*/ 1117 h 1572"/>
                  <a:gd name="T72" fmla="*/ 1502 w 2560"/>
                  <a:gd name="T73" fmla="*/ 73 h 1572"/>
                  <a:gd name="T74" fmla="*/ 1575 w 2560"/>
                  <a:gd name="T75" fmla="*/ 0 h 1572"/>
                  <a:gd name="T76" fmla="*/ 1920 w 2560"/>
                  <a:gd name="T77" fmla="*/ 0 h 1572"/>
                  <a:gd name="T78" fmla="*/ 2162 w 2560"/>
                  <a:gd name="T79" fmla="*/ 128 h 1572"/>
                  <a:gd name="T80" fmla="*/ 2384 w 2560"/>
                  <a:gd name="T81" fmla="*/ 458 h 1572"/>
                  <a:gd name="T82" fmla="*/ 2434 w 2560"/>
                  <a:gd name="T83" fmla="*/ 621 h 1572"/>
                  <a:gd name="T84" fmla="*/ 2434 w 2560"/>
                  <a:gd name="T85" fmla="*/ 1117 h 1572"/>
                  <a:gd name="T86" fmla="*/ 2523 w 2560"/>
                  <a:gd name="T87" fmla="*/ 1117 h 1572"/>
                  <a:gd name="T88" fmla="*/ 2560 w 2560"/>
                  <a:gd name="T89" fmla="*/ 1154 h 1572"/>
                  <a:gd name="T90" fmla="*/ 2189 w 2560"/>
                  <a:gd name="T91" fmla="*/ 466 h 1572"/>
                  <a:gd name="T92" fmla="*/ 2011 w 2560"/>
                  <a:gd name="T93" fmla="*/ 213 h 1572"/>
                  <a:gd name="T94" fmla="*/ 1981 w 2560"/>
                  <a:gd name="T95" fmla="*/ 198 h 1572"/>
                  <a:gd name="T96" fmla="*/ 1704 w 2560"/>
                  <a:gd name="T97" fmla="*/ 198 h 1572"/>
                  <a:gd name="T98" fmla="*/ 1667 w 2560"/>
                  <a:gd name="T99" fmla="*/ 234 h 1572"/>
                  <a:gd name="T100" fmla="*/ 1667 w 2560"/>
                  <a:gd name="T101" fmla="*/ 487 h 1572"/>
                  <a:gd name="T102" fmla="*/ 1704 w 2560"/>
                  <a:gd name="T103" fmla="*/ 524 h 1572"/>
                  <a:gd name="T104" fmla="*/ 2159 w 2560"/>
                  <a:gd name="T105" fmla="*/ 524 h 1572"/>
                  <a:gd name="T106" fmla="*/ 2189 w 2560"/>
                  <a:gd name="T107" fmla="*/ 466 h 1572"/>
                  <a:gd name="T108" fmla="*/ 2189 w 2560"/>
                  <a:gd name="T109" fmla="*/ 466 h 1572"/>
                  <a:gd name="T110" fmla="*/ 2189 w 2560"/>
                  <a:gd name="T111" fmla="*/ 466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60" h="1572">
                    <a:moveTo>
                      <a:pt x="968" y="1345"/>
                    </a:moveTo>
                    <a:cubicBezTo>
                      <a:pt x="968" y="1470"/>
                      <a:pt x="867" y="1572"/>
                      <a:pt x="741" y="1572"/>
                    </a:cubicBezTo>
                    <a:cubicBezTo>
                      <a:pt x="616" y="1572"/>
                      <a:pt x="514" y="1470"/>
                      <a:pt x="514" y="1345"/>
                    </a:cubicBezTo>
                    <a:cubicBezTo>
                      <a:pt x="514" y="1219"/>
                      <a:pt x="616" y="1117"/>
                      <a:pt x="741" y="1117"/>
                    </a:cubicBezTo>
                    <a:cubicBezTo>
                      <a:pt x="867" y="1117"/>
                      <a:pt x="968" y="1219"/>
                      <a:pt x="968" y="1345"/>
                    </a:cubicBezTo>
                    <a:close/>
                    <a:moveTo>
                      <a:pt x="855" y="1345"/>
                    </a:moveTo>
                    <a:cubicBezTo>
                      <a:pt x="855" y="1282"/>
                      <a:pt x="804" y="1231"/>
                      <a:pt x="741" y="1231"/>
                    </a:cubicBezTo>
                    <a:cubicBezTo>
                      <a:pt x="678" y="1231"/>
                      <a:pt x="627" y="1282"/>
                      <a:pt x="627" y="1345"/>
                    </a:cubicBezTo>
                    <a:cubicBezTo>
                      <a:pt x="627" y="1408"/>
                      <a:pt x="678" y="1458"/>
                      <a:pt x="741" y="1458"/>
                    </a:cubicBezTo>
                    <a:cubicBezTo>
                      <a:pt x="804" y="1458"/>
                      <a:pt x="855" y="1408"/>
                      <a:pt x="855" y="1345"/>
                    </a:cubicBezTo>
                    <a:close/>
                    <a:moveTo>
                      <a:pt x="545" y="1117"/>
                    </a:moveTo>
                    <a:cubicBezTo>
                      <a:pt x="36" y="1117"/>
                      <a:pt x="36" y="1117"/>
                      <a:pt x="36" y="1117"/>
                    </a:cubicBezTo>
                    <a:cubicBezTo>
                      <a:pt x="16" y="1117"/>
                      <a:pt x="0" y="1134"/>
                      <a:pt x="0" y="1154"/>
                    </a:cubicBezTo>
                    <a:cubicBezTo>
                      <a:pt x="0" y="1265"/>
                      <a:pt x="0" y="1265"/>
                      <a:pt x="0" y="1265"/>
                    </a:cubicBezTo>
                    <a:cubicBezTo>
                      <a:pt x="0" y="1285"/>
                      <a:pt x="16" y="1301"/>
                      <a:pt x="36" y="1301"/>
                    </a:cubicBezTo>
                    <a:cubicBezTo>
                      <a:pt x="444" y="1301"/>
                      <a:pt x="444" y="1301"/>
                      <a:pt x="444" y="1301"/>
                    </a:cubicBezTo>
                    <a:cubicBezTo>
                      <a:pt x="455" y="1228"/>
                      <a:pt x="492" y="1164"/>
                      <a:pt x="545" y="1117"/>
                    </a:cubicBezTo>
                    <a:close/>
                    <a:moveTo>
                      <a:pt x="2158" y="1345"/>
                    </a:moveTo>
                    <a:cubicBezTo>
                      <a:pt x="2158" y="1470"/>
                      <a:pt x="2056" y="1572"/>
                      <a:pt x="1930" y="1572"/>
                    </a:cubicBezTo>
                    <a:cubicBezTo>
                      <a:pt x="1805" y="1572"/>
                      <a:pt x="1703" y="1470"/>
                      <a:pt x="1703" y="1345"/>
                    </a:cubicBezTo>
                    <a:cubicBezTo>
                      <a:pt x="1703" y="1219"/>
                      <a:pt x="1805" y="1117"/>
                      <a:pt x="1930" y="1117"/>
                    </a:cubicBezTo>
                    <a:cubicBezTo>
                      <a:pt x="2056" y="1117"/>
                      <a:pt x="2158" y="1219"/>
                      <a:pt x="2158" y="1345"/>
                    </a:cubicBezTo>
                    <a:close/>
                    <a:moveTo>
                      <a:pt x="2044" y="1345"/>
                    </a:moveTo>
                    <a:cubicBezTo>
                      <a:pt x="2044" y="1282"/>
                      <a:pt x="1993" y="1231"/>
                      <a:pt x="1930" y="1231"/>
                    </a:cubicBezTo>
                    <a:cubicBezTo>
                      <a:pt x="1868" y="1231"/>
                      <a:pt x="1817" y="1282"/>
                      <a:pt x="1817" y="1345"/>
                    </a:cubicBezTo>
                    <a:cubicBezTo>
                      <a:pt x="1817" y="1408"/>
                      <a:pt x="1868" y="1458"/>
                      <a:pt x="1930" y="1458"/>
                    </a:cubicBezTo>
                    <a:cubicBezTo>
                      <a:pt x="1993" y="1458"/>
                      <a:pt x="2044" y="1408"/>
                      <a:pt x="2044" y="1345"/>
                    </a:cubicBezTo>
                    <a:close/>
                    <a:moveTo>
                      <a:pt x="2560" y="1154"/>
                    </a:moveTo>
                    <a:cubicBezTo>
                      <a:pt x="2560" y="1265"/>
                      <a:pt x="2560" y="1265"/>
                      <a:pt x="2560" y="1265"/>
                    </a:cubicBezTo>
                    <a:cubicBezTo>
                      <a:pt x="2560" y="1285"/>
                      <a:pt x="2543" y="1301"/>
                      <a:pt x="2523" y="1301"/>
                    </a:cubicBezTo>
                    <a:cubicBezTo>
                      <a:pt x="2227" y="1301"/>
                      <a:pt x="2227" y="1301"/>
                      <a:pt x="2227" y="1301"/>
                    </a:cubicBezTo>
                    <a:cubicBezTo>
                      <a:pt x="2206" y="1156"/>
                      <a:pt x="2081" y="1044"/>
                      <a:pt x="1930" y="1044"/>
                    </a:cubicBezTo>
                    <a:cubicBezTo>
                      <a:pt x="1780" y="1044"/>
                      <a:pt x="1655" y="1156"/>
                      <a:pt x="1634" y="1301"/>
                    </a:cubicBezTo>
                    <a:cubicBezTo>
                      <a:pt x="1038" y="1301"/>
                      <a:pt x="1038" y="1301"/>
                      <a:pt x="1038" y="1301"/>
                    </a:cubicBezTo>
                    <a:cubicBezTo>
                      <a:pt x="1027" y="1228"/>
                      <a:pt x="990" y="1164"/>
                      <a:pt x="937" y="1117"/>
                    </a:cubicBezTo>
                    <a:cubicBezTo>
                      <a:pt x="1502" y="1117"/>
                      <a:pt x="1502" y="1117"/>
                      <a:pt x="1502" y="1117"/>
                    </a:cubicBezTo>
                    <a:cubicBezTo>
                      <a:pt x="1502" y="73"/>
                      <a:pt x="1502" y="73"/>
                      <a:pt x="1502" y="73"/>
                    </a:cubicBezTo>
                    <a:cubicBezTo>
                      <a:pt x="1502" y="32"/>
                      <a:pt x="1534" y="0"/>
                      <a:pt x="1575" y="0"/>
                    </a:cubicBezTo>
                    <a:cubicBezTo>
                      <a:pt x="1920" y="0"/>
                      <a:pt x="1920" y="0"/>
                      <a:pt x="1920" y="0"/>
                    </a:cubicBezTo>
                    <a:cubicBezTo>
                      <a:pt x="2017" y="0"/>
                      <a:pt x="2107" y="48"/>
                      <a:pt x="2162" y="128"/>
                    </a:cubicBezTo>
                    <a:cubicBezTo>
                      <a:pt x="2384" y="458"/>
                      <a:pt x="2384" y="458"/>
                      <a:pt x="2384" y="458"/>
                    </a:cubicBezTo>
                    <a:cubicBezTo>
                      <a:pt x="2417" y="506"/>
                      <a:pt x="2434" y="563"/>
                      <a:pt x="2434" y="621"/>
                    </a:cubicBezTo>
                    <a:cubicBezTo>
                      <a:pt x="2434" y="1117"/>
                      <a:pt x="2434" y="1117"/>
                      <a:pt x="2434" y="1117"/>
                    </a:cubicBezTo>
                    <a:cubicBezTo>
                      <a:pt x="2523" y="1117"/>
                      <a:pt x="2523" y="1117"/>
                      <a:pt x="2523" y="1117"/>
                    </a:cubicBezTo>
                    <a:cubicBezTo>
                      <a:pt x="2543" y="1117"/>
                      <a:pt x="2560" y="1134"/>
                      <a:pt x="2560" y="1154"/>
                    </a:cubicBezTo>
                    <a:close/>
                    <a:moveTo>
                      <a:pt x="2189" y="466"/>
                    </a:moveTo>
                    <a:cubicBezTo>
                      <a:pt x="2011" y="213"/>
                      <a:pt x="2011" y="213"/>
                      <a:pt x="2011" y="213"/>
                    </a:cubicBezTo>
                    <a:cubicBezTo>
                      <a:pt x="2004" y="204"/>
                      <a:pt x="1993" y="198"/>
                      <a:pt x="1981" y="198"/>
                    </a:cubicBezTo>
                    <a:cubicBezTo>
                      <a:pt x="1704" y="198"/>
                      <a:pt x="1704" y="198"/>
                      <a:pt x="1704" y="198"/>
                    </a:cubicBezTo>
                    <a:cubicBezTo>
                      <a:pt x="1684" y="198"/>
                      <a:pt x="1667" y="214"/>
                      <a:pt x="1667" y="234"/>
                    </a:cubicBezTo>
                    <a:cubicBezTo>
                      <a:pt x="1667" y="487"/>
                      <a:pt x="1667" y="487"/>
                      <a:pt x="1667" y="487"/>
                    </a:cubicBezTo>
                    <a:cubicBezTo>
                      <a:pt x="1667" y="507"/>
                      <a:pt x="1684" y="524"/>
                      <a:pt x="1704" y="524"/>
                    </a:cubicBezTo>
                    <a:cubicBezTo>
                      <a:pt x="2159" y="524"/>
                      <a:pt x="2159" y="524"/>
                      <a:pt x="2159" y="524"/>
                    </a:cubicBezTo>
                    <a:cubicBezTo>
                      <a:pt x="2189" y="523"/>
                      <a:pt x="2206" y="490"/>
                      <a:pt x="2189" y="466"/>
                    </a:cubicBezTo>
                    <a:close/>
                    <a:moveTo>
                      <a:pt x="2189" y="466"/>
                    </a:moveTo>
                    <a:cubicBezTo>
                      <a:pt x="2189" y="466"/>
                      <a:pt x="2189" y="466"/>
                      <a:pt x="2189" y="466"/>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41" name="Freeform 91">
                <a:extLst>
                  <a:ext uri="{FF2B5EF4-FFF2-40B4-BE49-F238E27FC236}">
                    <a16:creationId xmlns:a16="http://schemas.microsoft.com/office/drawing/2014/main" id="{03B12C9A-F812-49B2-8DCA-97F883921E20}"/>
                  </a:ext>
                </a:extLst>
              </p:cNvPr>
              <p:cNvSpPr>
                <a:spLocks/>
              </p:cNvSpPr>
              <p:nvPr/>
            </p:nvSpPr>
            <p:spPr bwMode="auto">
              <a:xfrm>
                <a:off x="2359643" y="-1147785"/>
                <a:ext cx="895348" cy="846141"/>
              </a:xfrm>
              <a:custGeom>
                <a:avLst/>
                <a:gdLst>
                  <a:gd name="T0" fmla="*/ 0 w 1308"/>
                  <a:gd name="T1" fmla="*/ 1199 h 1235"/>
                  <a:gd name="T2" fmla="*/ 0 w 1308"/>
                  <a:gd name="T3" fmla="*/ 109 h 1235"/>
                  <a:gd name="T4" fmla="*/ 110 w 1308"/>
                  <a:gd name="T5" fmla="*/ 0 h 1235"/>
                  <a:gd name="T6" fmla="*/ 1199 w 1308"/>
                  <a:gd name="T7" fmla="*/ 0 h 1235"/>
                  <a:gd name="T8" fmla="*/ 1308 w 1308"/>
                  <a:gd name="T9" fmla="*/ 109 h 1235"/>
                  <a:gd name="T10" fmla="*/ 1308 w 1308"/>
                  <a:gd name="T11" fmla="*/ 1199 h 1235"/>
                  <a:gd name="T12" fmla="*/ 1272 w 1308"/>
                  <a:gd name="T13" fmla="*/ 1235 h 1235"/>
                  <a:gd name="T14" fmla="*/ 37 w 1308"/>
                  <a:gd name="T15" fmla="*/ 1235 h 1235"/>
                  <a:gd name="T16" fmla="*/ 0 w 1308"/>
                  <a:gd name="T17" fmla="*/ 1199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8" h="1235">
                    <a:moveTo>
                      <a:pt x="0" y="1199"/>
                    </a:moveTo>
                    <a:cubicBezTo>
                      <a:pt x="0" y="109"/>
                      <a:pt x="0" y="109"/>
                      <a:pt x="0" y="109"/>
                    </a:cubicBezTo>
                    <a:cubicBezTo>
                      <a:pt x="0" y="49"/>
                      <a:pt x="49" y="0"/>
                      <a:pt x="110" y="0"/>
                    </a:cubicBezTo>
                    <a:cubicBezTo>
                      <a:pt x="1199" y="0"/>
                      <a:pt x="1199" y="0"/>
                      <a:pt x="1199" y="0"/>
                    </a:cubicBezTo>
                    <a:cubicBezTo>
                      <a:pt x="1259" y="0"/>
                      <a:pt x="1308" y="49"/>
                      <a:pt x="1308" y="109"/>
                    </a:cubicBezTo>
                    <a:cubicBezTo>
                      <a:pt x="1308" y="1199"/>
                      <a:pt x="1308" y="1199"/>
                      <a:pt x="1308" y="1199"/>
                    </a:cubicBezTo>
                    <a:cubicBezTo>
                      <a:pt x="1308" y="1219"/>
                      <a:pt x="1292" y="1235"/>
                      <a:pt x="1272" y="1235"/>
                    </a:cubicBezTo>
                    <a:cubicBezTo>
                      <a:pt x="37" y="1235"/>
                      <a:pt x="37" y="1235"/>
                      <a:pt x="37" y="1235"/>
                    </a:cubicBezTo>
                    <a:cubicBezTo>
                      <a:pt x="17" y="1235"/>
                      <a:pt x="0" y="1219"/>
                      <a:pt x="0" y="1199"/>
                    </a:cubicBezTo>
                    <a:close/>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grpSp>
        <p:nvGrpSpPr>
          <p:cNvPr id="345" name="Group 232">
            <a:extLst>
              <a:ext uri="{FF2B5EF4-FFF2-40B4-BE49-F238E27FC236}">
                <a16:creationId xmlns:a16="http://schemas.microsoft.com/office/drawing/2014/main" id="{571DE29D-9FC8-4B83-ADD5-AD07C5D1003B}"/>
              </a:ext>
            </a:extLst>
          </p:cNvPr>
          <p:cNvGrpSpPr/>
          <p:nvPr/>
        </p:nvGrpSpPr>
        <p:grpSpPr>
          <a:xfrm>
            <a:off x="5982162" y="5637281"/>
            <a:ext cx="302288" cy="285279"/>
            <a:chOff x="6399213" y="1866548"/>
            <a:chExt cx="1382534" cy="1304743"/>
          </a:xfrm>
          <a:noFill/>
        </p:grpSpPr>
        <p:sp>
          <p:nvSpPr>
            <p:cNvPr id="346" name="Oval 233">
              <a:extLst>
                <a:ext uri="{FF2B5EF4-FFF2-40B4-BE49-F238E27FC236}">
                  <a16:creationId xmlns:a16="http://schemas.microsoft.com/office/drawing/2014/main" id="{FE2F8E37-91CB-4A85-933A-37CD0DB8D810}"/>
                </a:ext>
              </a:extLst>
            </p:cNvPr>
            <p:cNvSpPr/>
            <p:nvPr/>
          </p:nvSpPr>
          <p:spPr bwMode="gray">
            <a:xfrm>
              <a:off x="6399213" y="1866548"/>
              <a:ext cx="1304744" cy="1304743"/>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347" name="Group 234">
              <a:extLst>
                <a:ext uri="{FF2B5EF4-FFF2-40B4-BE49-F238E27FC236}">
                  <a16:creationId xmlns:a16="http://schemas.microsoft.com/office/drawing/2014/main" id="{51F3284E-ABF6-4CD2-BCFE-7374F3B5E132}"/>
                </a:ext>
              </a:extLst>
            </p:cNvPr>
            <p:cNvGrpSpPr/>
            <p:nvPr/>
          </p:nvGrpSpPr>
          <p:grpSpPr>
            <a:xfrm>
              <a:off x="7518626" y="2127730"/>
              <a:ext cx="263121" cy="263121"/>
              <a:chOff x="7088616" y="1210061"/>
              <a:chExt cx="263121" cy="263121"/>
            </a:xfrm>
            <a:grpFill/>
          </p:grpSpPr>
          <p:sp>
            <p:nvSpPr>
              <p:cNvPr id="357" name="Oval 244">
                <a:extLst>
                  <a:ext uri="{FF2B5EF4-FFF2-40B4-BE49-F238E27FC236}">
                    <a16:creationId xmlns:a16="http://schemas.microsoft.com/office/drawing/2014/main" id="{0FAB14A1-6521-4331-9D77-D5EC8FC41F3D}"/>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58" name="Oval 245">
                <a:extLst>
                  <a:ext uri="{FF2B5EF4-FFF2-40B4-BE49-F238E27FC236}">
                    <a16:creationId xmlns:a16="http://schemas.microsoft.com/office/drawing/2014/main" id="{D245E031-0EAA-432F-A9C1-C48C039E863B}"/>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59" name="Oval 246">
                <a:extLst>
                  <a:ext uri="{FF2B5EF4-FFF2-40B4-BE49-F238E27FC236}">
                    <a16:creationId xmlns:a16="http://schemas.microsoft.com/office/drawing/2014/main" id="{16DDAEE9-94DD-48E3-AD1F-EB340D3093FB}"/>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348" name="Group 235">
              <a:extLst>
                <a:ext uri="{FF2B5EF4-FFF2-40B4-BE49-F238E27FC236}">
                  <a16:creationId xmlns:a16="http://schemas.microsoft.com/office/drawing/2014/main" id="{CE53E059-8168-4E9A-AF74-9D5B2F88DE8A}"/>
                </a:ext>
              </a:extLst>
            </p:cNvPr>
            <p:cNvGrpSpPr/>
            <p:nvPr/>
          </p:nvGrpSpPr>
          <p:grpSpPr>
            <a:xfrm>
              <a:off x="6711249" y="2209974"/>
              <a:ext cx="680672" cy="617891"/>
              <a:chOff x="6383338" y="-1216025"/>
              <a:chExt cx="1308101" cy="1187450"/>
            </a:xfrm>
            <a:grpFill/>
          </p:grpSpPr>
          <p:sp>
            <p:nvSpPr>
              <p:cNvPr id="349" name="Freeform 49">
                <a:extLst>
                  <a:ext uri="{FF2B5EF4-FFF2-40B4-BE49-F238E27FC236}">
                    <a16:creationId xmlns:a16="http://schemas.microsoft.com/office/drawing/2014/main" id="{EC1676A8-6270-4F6E-AEC3-2DD1E901E0D6}"/>
                  </a:ext>
                </a:extLst>
              </p:cNvPr>
              <p:cNvSpPr>
                <a:spLocks noEditPoints="1"/>
              </p:cNvSpPr>
              <p:nvPr/>
            </p:nvSpPr>
            <p:spPr bwMode="auto">
              <a:xfrm>
                <a:off x="6862763" y="-1216025"/>
                <a:ext cx="41275" cy="174625"/>
              </a:xfrm>
              <a:custGeom>
                <a:avLst/>
                <a:gdLst>
                  <a:gd name="T0" fmla="*/ 70 w 70"/>
                  <a:gd name="T1" fmla="*/ 35 h 287"/>
                  <a:gd name="T2" fmla="*/ 35 w 70"/>
                  <a:gd name="T3" fmla="*/ 0 h 287"/>
                  <a:gd name="T4" fmla="*/ 0 w 70"/>
                  <a:gd name="T5" fmla="*/ 35 h 287"/>
                  <a:gd name="T6" fmla="*/ 0 w 70"/>
                  <a:gd name="T7" fmla="*/ 287 h 287"/>
                  <a:gd name="T8" fmla="*/ 70 w 70"/>
                  <a:gd name="T9" fmla="*/ 287 h 287"/>
                  <a:gd name="T10" fmla="*/ 70 w 70"/>
                  <a:gd name="T11" fmla="*/ 35 h 287"/>
                  <a:gd name="T12" fmla="*/ 70 w 70"/>
                  <a:gd name="T13" fmla="*/ 35 h 287"/>
                  <a:gd name="T14" fmla="*/ 70 w 70"/>
                  <a:gd name="T15" fmla="*/ 35 h 2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87">
                    <a:moveTo>
                      <a:pt x="70" y="35"/>
                    </a:moveTo>
                    <a:cubicBezTo>
                      <a:pt x="70" y="16"/>
                      <a:pt x="54" y="0"/>
                      <a:pt x="35" y="0"/>
                    </a:cubicBezTo>
                    <a:cubicBezTo>
                      <a:pt x="16" y="0"/>
                      <a:pt x="0" y="16"/>
                      <a:pt x="0" y="35"/>
                    </a:cubicBezTo>
                    <a:cubicBezTo>
                      <a:pt x="0" y="287"/>
                      <a:pt x="0" y="287"/>
                      <a:pt x="0" y="287"/>
                    </a:cubicBezTo>
                    <a:cubicBezTo>
                      <a:pt x="70" y="287"/>
                      <a:pt x="70" y="287"/>
                      <a:pt x="70" y="287"/>
                    </a:cubicBezTo>
                    <a:lnTo>
                      <a:pt x="70" y="35"/>
                    </a:lnTo>
                    <a:close/>
                    <a:moveTo>
                      <a:pt x="70" y="35"/>
                    </a:moveTo>
                    <a:cubicBezTo>
                      <a:pt x="70" y="35"/>
                      <a:pt x="70" y="35"/>
                      <a:pt x="70" y="35"/>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50" name="Rectangle 50">
                <a:extLst>
                  <a:ext uri="{FF2B5EF4-FFF2-40B4-BE49-F238E27FC236}">
                    <a16:creationId xmlns:a16="http://schemas.microsoft.com/office/drawing/2014/main" id="{DBBC242B-7F8B-4C5B-BA1A-E09392EAB871}"/>
                  </a:ext>
                </a:extLst>
              </p:cNvPr>
              <p:cNvSpPr>
                <a:spLocks noChangeArrowheads="1"/>
              </p:cNvSpPr>
              <p:nvPr/>
            </p:nvSpPr>
            <p:spPr bwMode="auto">
              <a:xfrm>
                <a:off x="6805613" y="-230188"/>
                <a:ext cx="57150" cy="160338"/>
              </a:xfrm>
              <a:prstGeom prst="rect">
                <a:avLst/>
              </a:prstGeom>
              <a:grpFill/>
              <a:ln w="19050">
                <a:noFill/>
                <a:miter lim="800000"/>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51" name="Rectangle 51">
                <a:extLst>
                  <a:ext uri="{FF2B5EF4-FFF2-40B4-BE49-F238E27FC236}">
                    <a16:creationId xmlns:a16="http://schemas.microsoft.com/office/drawing/2014/main" id="{4A76EDE9-2277-43E4-861B-7F88D0CDA561}"/>
                  </a:ext>
                </a:extLst>
              </p:cNvPr>
              <p:cNvSpPr>
                <a:spLocks noChangeArrowheads="1"/>
              </p:cNvSpPr>
              <p:nvPr/>
            </p:nvSpPr>
            <p:spPr bwMode="auto">
              <a:xfrm>
                <a:off x="6904038" y="-230188"/>
                <a:ext cx="63500" cy="160338"/>
              </a:xfrm>
              <a:prstGeom prst="rect">
                <a:avLst/>
              </a:prstGeom>
              <a:grpFill/>
              <a:ln w="19050">
                <a:noFill/>
                <a:miter lim="800000"/>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52" name="Freeform 52">
                <a:extLst>
                  <a:ext uri="{FF2B5EF4-FFF2-40B4-BE49-F238E27FC236}">
                    <a16:creationId xmlns:a16="http://schemas.microsoft.com/office/drawing/2014/main" id="{0A309EA8-0E0F-4474-9A45-C9B5A8DD8FBB}"/>
                  </a:ext>
                </a:extLst>
              </p:cNvPr>
              <p:cNvSpPr>
                <a:spLocks noEditPoints="1"/>
              </p:cNvSpPr>
              <p:nvPr/>
            </p:nvSpPr>
            <p:spPr bwMode="auto">
              <a:xfrm>
                <a:off x="6742113" y="-1041400"/>
                <a:ext cx="287338" cy="58738"/>
              </a:xfrm>
              <a:custGeom>
                <a:avLst/>
                <a:gdLst>
                  <a:gd name="T0" fmla="*/ 476 w 476"/>
                  <a:gd name="T1" fmla="*/ 19 h 99"/>
                  <a:gd name="T2" fmla="*/ 456 w 476"/>
                  <a:gd name="T3" fmla="*/ 0 h 99"/>
                  <a:gd name="T4" fmla="*/ 20 w 476"/>
                  <a:gd name="T5" fmla="*/ 0 h 99"/>
                  <a:gd name="T6" fmla="*/ 0 w 476"/>
                  <a:gd name="T7" fmla="*/ 19 h 99"/>
                  <a:gd name="T8" fmla="*/ 0 w 476"/>
                  <a:gd name="T9" fmla="*/ 79 h 99"/>
                  <a:gd name="T10" fmla="*/ 20 w 476"/>
                  <a:gd name="T11" fmla="*/ 99 h 99"/>
                  <a:gd name="T12" fmla="*/ 456 w 476"/>
                  <a:gd name="T13" fmla="*/ 99 h 99"/>
                  <a:gd name="T14" fmla="*/ 476 w 476"/>
                  <a:gd name="T15" fmla="*/ 79 h 99"/>
                  <a:gd name="T16" fmla="*/ 476 w 476"/>
                  <a:gd name="T17" fmla="*/ 19 h 99"/>
                  <a:gd name="T18" fmla="*/ 476 w 476"/>
                  <a:gd name="T19" fmla="*/ 19 h 99"/>
                  <a:gd name="T20" fmla="*/ 476 w 476"/>
                  <a:gd name="T21" fmla="*/ 1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99">
                    <a:moveTo>
                      <a:pt x="476" y="19"/>
                    </a:moveTo>
                    <a:cubicBezTo>
                      <a:pt x="476" y="8"/>
                      <a:pt x="467" y="0"/>
                      <a:pt x="456" y="0"/>
                    </a:cubicBezTo>
                    <a:cubicBezTo>
                      <a:pt x="20" y="0"/>
                      <a:pt x="20" y="0"/>
                      <a:pt x="20" y="0"/>
                    </a:cubicBezTo>
                    <a:cubicBezTo>
                      <a:pt x="8" y="0"/>
                      <a:pt x="0" y="8"/>
                      <a:pt x="0" y="19"/>
                    </a:cubicBezTo>
                    <a:cubicBezTo>
                      <a:pt x="0" y="79"/>
                      <a:pt x="0" y="79"/>
                      <a:pt x="0" y="79"/>
                    </a:cubicBezTo>
                    <a:cubicBezTo>
                      <a:pt x="0" y="90"/>
                      <a:pt x="8" y="99"/>
                      <a:pt x="20" y="99"/>
                    </a:cubicBezTo>
                    <a:cubicBezTo>
                      <a:pt x="456" y="99"/>
                      <a:pt x="456" y="99"/>
                      <a:pt x="456" y="99"/>
                    </a:cubicBezTo>
                    <a:cubicBezTo>
                      <a:pt x="467" y="99"/>
                      <a:pt x="476" y="90"/>
                      <a:pt x="476" y="79"/>
                    </a:cubicBezTo>
                    <a:lnTo>
                      <a:pt x="476" y="19"/>
                    </a:lnTo>
                    <a:close/>
                    <a:moveTo>
                      <a:pt x="476" y="19"/>
                    </a:moveTo>
                    <a:cubicBezTo>
                      <a:pt x="476" y="19"/>
                      <a:pt x="476" y="19"/>
                      <a:pt x="476" y="19"/>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53" name="Freeform 53">
                <a:extLst>
                  <a:ext uri="{FF2B5EF4-FFF2-40B4-BE49-F238E27FC236}">
                    <a16:creationId xmlns:a16="http://schemas.microsoft.com/office/drawing/2014/main" id="{525013A7-5E4B-4777-9BCC-AB8136D34C76}"/>
                  </a:ext>
                </a:extLst>
              </p:cNvPr>
              <p:cNvSpPr>
                <a:spLocks noEditPoints="1"/>
              </p:cNvSpPr>
              <p:nvPr/>
            </p:nvSpPr>
            <p:spPr bwMode="auto">
              <a:xfrm>
                <a:off x="6653213" y="-939800"/>
                <a:ext cx="465138" cy="869950"/>
              </a:xfrm>
              <a:custGeom>
                <a:avLst/>
                <a:gdLst>
                  <a:gd name="T0" fmla="*/ 20 w 771"/>
                  <a:gd name="T1" fmla="*/ 1442 h 1442"/>
                  <a:gd name="T2" fmla="*/ 183 w 771"/>
                  <a:gd name="T3" fmla="*/ 1442 h 1442"/>
                  <a:gd name="T4" fmla="*/ 183 w 771"/>
                  <a:gd name="T5" fmla="*/ 1142 h 1442"/>
                  <a:gd name="T6" fmla="*/ 218 w 771"/>
                  <a:gd name="T7" fmla="*/ 1107 h 1442"/>
                  <a:gd name="T8" fmla="*/ 554 w 771"/>
                  <a:gd name="T9" fmla="*/ 1107 h 1442"/>
                  <a:gd name="T10" fmla="*/ 589 w 771"/>
                  <a:gd name="T11" fmla="*/ 1142 h 1442"/>
                  <a:gd name="T12" fmla="*/ 589 w 771"/>
                  <a:gd name="T13" fmla="*/ 1442 h 1442"/>
                  <a:gd name="T14" fmla="*/ 751 w 771"/>
                  <a:gd name="T15" fmla="*/ 1442 h 1442"/>
                  <a:gd name="T16" fmla="*/ 771 w 771"/>
                  <a:gd name="T17" fmla="*/ 1422 h 1442"/>
                  <a:gd name="T18" fmla="*/ 771 w 771"/>
                  <a:gd name="T19" fmla="*/ 20 h 1442"/>
                  <a:gd name="T20" fmla="*/ 751 w 771"/>
                  <a:gd name="T21" fmla="*/ 0 h 1442"/>
                  <a:gd name="T22" fmla="*/ 20 w 771"/>
                  <a:gd name="T23" fmla="*/ 0 h 1442"/>
                  <a:gd name="T24" fmla="*/ 0 w 771"/>
                  <a:gd name="T25" fmla="*/ 20 h 1442"/>
                  <a:gd name="T26" fmla="*/ 0 w 771"/>
                  <a:gd name="T27" fmla="*/ 1422 h 1442"/>
                  <a:gd name="T28" fmla="*/ 20 w 771"/>
                  <a:gd name="T29" fmla="*/ 1442 h 1442"/>
                  <a:gd name="T30" fmla="*/ 136 w 771"/>
                  <a:gd name="T31" fmla="*/ 133 h 1442"/>
                  <a:gd name="T32" fmla="*/ 636 w 771"/>
                  <a:gd name="T33" fmla="*/ 133 h 1442"/>
                  <a:gd name="T34" fmla="*/ 671 w 771"/>
                  <a:gd name="T35" fmla="*/ 168 h 1442"/>
                  <a:gd name="T36" fmla="*/ 636 w 771"/>
                  <a:gd name="T37" fmla="*/ 203 h 1442"/>
                  <a:gd name="T38" fmla="*/ 136 w 771"/>
                  <a:gd name="T39" fmla="*/ 203 h 1442"/>
                  <a:gd name="T40" fmla="*/ 101 w 771"/>
                  <a:gd name="T41" fmla="*/ 168 h 1442"/>
                  <a:gd name="T42" fmla="*/ 136 w 771"/>
                  <a:gd name="T43" fmla="*/ 133 h 1442"/>
                  <a:gd name="T44" fmla="*/ 136 w 771"/>
                  <a:gd name="T45" fmla="*/ 363 h 1442"/>
                  <a:gd name="T46" fmla="*/ 636 w 771"/>
                  <a:gd name="T47" fmla="*/ 363 h 1442"/>
                  <a:gd name="T48" fmla="*/ 671 w 771"/>
                  <a:gd name="T49" fmla="*/ 398 h 1442"/>
                  <a:gd name="T50" fmla="*/ 636 w 771"/>
                  <a:gd name="T51" fmla="*/ 433 h 1442"/>
                  <a:gd name="T52" fmla="*/ 136 w 771"/>
                  <a:gd name="T53" fmla="*/ 433 h 1442"/>
                  <a:gd name="T54" fmla="*/ 101 w 771"/>
                  <a:gd name="T55" fmla="*/ 398 h 1442"/>
                  <a:gd name="T56" fmla="*/ 136 w 771"/>
                  <a:gd name="T57" fmla="*/ 363 h 1442"/>
                  <a:gd name="T58" fmla="*/ 136 w 771"/>
                  <a:gd name="T59" fmla="*/ 593 h 1442"/>
                  <a:gd name="T60" fmla="*/ 636 w 771"/>
                  <a:gd name="T61" fmla="*/ 593 h 1442"/>
                  <a:gd name="T62" fmla="*/ 671 w 771"/>
                  <a:gd name="T63" fmla="*/ 628 h 1442"/>
                  <a:gd name="T64" fmla="*/ 636 w 771"/>
                  <a:gd name="T65" fmla="*/ 663 h 1442"/>
                  <a:gd name="T66" fmla="*/ 136 w 771"/>
                  <a:gd name="T67" fmla="*/ 663 h 1442"/>
                  <a:gd name="T68" fmla="*/ 101 w 771"/>
                  <a:gd name="T69" fmla="*/ 628 h 1442"/>
                  <a:gd name="T70" fmla="*/ 136 w 771"/>
                  <a:gd name="T71" fmla="*/ 593 h 1442"/>
                  <a:gd name="T72" fmla="*/ 136 w 771"/>
                  <a:gd name="T73" fmla="*/ 823 h 1442"/>
                  <a:gd name="T74" fmla="*/ 636 w 771"/>
                  <a:gd name="T75" fmla="*/ 823 h 1442"/>
                  <a:gd name="T76" fmla="*/ 671 w 771"/>
                  <a:gd name="T77" fmla="*/ 857 h 1442"/>
                  <a:gd name="T78" fmla="*/ 636 w 771"/>
                  <a:gd name="T79" fmla="*/ 892 h 1442"/>
                  <a:gd name="T80" fmla="*/ 136 w 771"/>
                  <a:gd name="T81" fmla="*/ 892 h 1442"/>
                  <a:gd name="T82" fmla="*/ 101 w 771"/>
                  <a:gd name="T83" fmla="*/ 857 h 1442"/>
                  <a:gd name="T84" fmla="*/ 136 w 771"/>
                  <a:gd name="T85" fmla="*/ 823 h 1442"/>
                  <a:gd name="T86" fmla="*/ 136 w 771"/>
                  <a:gd name="T87" fmla="*/ 823 h 1442"/>
                  <a:gd name="T88" fmla="*/ 136 w 771"/>
                  <a:gd name="T89" fmla="*/ 823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1" h="1442">
                    <a:moveTo>
                      <a:pt x="20" y="1442"/>
                    </a:moveTo>
                    <a:cubicBezTo>
                      <a:pt x="183" y="1442"/>
                      <a:pt x="183" y="1442"/>
                      <a:pt x="183" y="1442"/>
                    </a:cubicBezTo>
                    <a:cubicBezTo>
                      <a:pt x="183" y="1142"/>
                      <a:pt x="183" y="1142"/>
                      <a:pt x="183" y="1142"/>
                    </a:cubicBezTo>
                    <a:cubicBezTo>
                      <a:pt x="183" y="1123"/>
                      <a:pt x="198" y="1107"/>
                      <a:pt x="218" y="1107"/>
                    </a:cubicBezTo>
                    <a:cubicBezTo>
                      <a:pt x="554" y="1107"/>
                      <a:pt x="554" y="1107"/>
                      <a:pt x="554" y="1107"/>
                    </a:cubicBezTo>
                    <a:cubicBezTo>
                      <a:pt x="573" y="1107"/>
                      <a:pt x="589" y="1123"/>
                      <a:pt x="589" y="1142"/>
                    </a:cubicBezTo>
                    <a:cubicBezTo>
                      <a:pt x="589" y="1442"/>
                      <a:pt x="589" y="1442"/>
                      <a:pt x="589" y="1442"/>
                    </a:cubicBezTo>
                    <a:cubicBezTo>
                      <a:pt x="751" y="1442"/>
                      <a:pt x="751" y="1442"/>
                      <a:pt x="751" y="1442"/>
                    </a:cubicBezTo>
                    <a:cubicBezTo>
                      <a:pt x="762" y="1442"/>
                      <a:pt x="771" y="1433"/>
                      <a:pt x="771" y="1422"/>
                    </a:cubicBezTo>
                    <a:cubicBezTo>
                      <a:pt x="771" y="20"/>
                      <a:pt x="771" y="20"/>
                      <a:pt x="771" y="20"/>
                    </a:cubicBezTo>
                    <a:cubicBezTo>
                      <a:pt x="771" y="9"/>
                      <a:pt x="762" y="0"/>
                      <a:pt x="751" y="0"/>
                    </a:cubicBezTo>
                    <a:cubicBezTo>
                      <a:pt x="20" y="0"/>
                      <a:pt x="20" y="0"/>
                      <a:pt x="20" y="0"/>
                    </a:cubicBezTo>
                    <a:cubicBezTo>
                      <a:pt x="9" y="0"/>
                      <a:pt x="0" y="9"/>
                      <a:pt x="0" y="20"/>
                    </a:cubicBezTo>
                    <a:cubicBezTo>
                      <a:pt x="0" y="1422"/>
                      <a:pt x="0" y="1422"/>
                      <a:pt x="0" y="1422"/>
                    </a:cubicBezTo>
                    <a:cubicBezTo>
                      <a:pt x="0" y="1433"/>
                      <a:pt x="9" y="1442"/>
                      <a:pt x="20" y="1442"/>
                    </a:cubicBezTo>
                    <a:close/>
                    <a:moveTo>
                      <a:pt x="136" y="133"/>
                    </a:moveTo>
                    <a:cubicBezTo>
                      <a:pt x="636" y="133"/>
                      <a:pt x="636" y="133"/>
                      <a:pt x="636" y="133"/>
                    </a:cubicBezTo>
                    <a:cubicBezTo>
                      <a:pt x="655" y="133"/>
                      <a:pt x="671" y="149"/>
                      <a:pt x="671" y="168"/>
                    </a:cubicBezTo>
                    <a:cubicBezTo>
                      <a:pt x="671" y="188"/>
                      <a:pt x="655" y="203"/>
                      <a:pt x="636" y="203"/>
                    </a:cubicBezTo>
                    <a:cubicBezTo>
                      <a:pt x="136" y="203"/>
                      <a:pt x="136" y="203"/>
                      <a:pt x="136" y="203"/>
                    </a:cubicBezTo>
                    <a:cubicBezTo>
                      <a:pt x="117" y="203"/>
                      <a:pt x="101" y="188"/>
                      <a:pt x="101" y="168"/>
                    </a:cubicBezTo>
                    <a:cubicBezTo>
                      <a:pt x="101" y="149"/>
                      <a:pt x="117" y="133"/>
                      <a:pt x="136" y="133"/>
                    </a:cubicBezTo>
                    <a:close/>
                    <a:moveTo>
                      <a:pt x="136" y="363"/>
                    </a:moveTo>
                    <a:cubicBezTo>
                      <a:pt x="636" y="363"/>
                      <a:pt x="636" y="363"/>
                      <a:pt x="636" y="363"/>
                    </a:cubicBezTo>
                    <a:cubicBezTo>
                      <a:pt x="655" y="363"/>
                      <a:pt x="671" y="379"/>
                      <a:pt x="671" y="398"/>
                    </a:cubicBezTo>
                    <a:cubicBezTo>
                      <a:pt x="671" y="417"/>
                      <a:pt x="655" y="433"/>
                      <a:pt x="636" y="433"/>
                    </a:cubicBezTo>
                    <a:cubicBezTo>
                      <a:pt x="136" y="433"/>
                      <a:pt x="136" y="433"/>
                      <a:pt x="136" y="433"/>
                    </a:cubicBezTo>
                    <a:cubicBezTo>
                      <a:pt x="117" y="433"/>
                      <a:pt x="101" y="417"/>
                      <a:pt x="101" y="398"/>
                    </a:cubicBezTo>
                    <a:cubicBezTo>
                      <a:pt x="101" y="379"/>
                      <a:pt x="117" y="363"/>
                      <a:pt x="136" y="363"/>
                    </a:cubicBezTo>
                    <a:close/>
                    <a:moveTo>
                      <a:pt x="136" y="593"/>
                    </a:moveTo>
                    <a:cubicBezTo>
                      <a:pt x="636" y="593"/>
                      <a:pt x="636" y="593"/>
                      <a:pt x="636" y="593"/>
                    </a:cubicBezTo>
                    <a:cubicBezTo>
                      <a:pt x="655" y="593"/>
                      <a:pt x="671" y="608"/>
                      <a:pt x="671" y="628"/>
                    </a:cubicBezTo>
                    <a:cubicBezTo>
                      <a:pt x="671" y="647"/>
                      <a:pt x="655" y="663"/>
                      <a:pt x="636" y="663"/>
                    </a:cubicBezTo>
                    <a:cubicBezTo>
                      <a:pt x="136" y="663"/>
                      <a:pt x="136" y="663"/>
                      <a:pt x="136" y="663"/>
                    </a:cubicBezTo>
                    <a:cubicBezTo>
                      <a:pt x="117" y="663"/>
                      <a:pt x="101" y="647"/>
                      <a:pt x="101" y="628"/>
                    </a:cubicBezTo>
                    <a:cubicBezTo>
                      <a:pt x="101" y="608"/>
                      <a:pt x="117" y="593"/>
                      <a:pt x="136" y="593"/>
                    </a:cubicBezTo>
                    <a:close/>
                    <a:moveTo>
                      <a:pt x="136" y="823"/>
                    </a:moveTo>
                    <a:cubicBezTo>
                      <a:pt x="636" y="823"/>
                      <a:pt x="636" y="823"/>
                      <a:pt x="636" y="823"/>
                    </a:cubicBezTo>
                    <a:cubicBezTo>
                      <a:pt x="655" y="823"/>
                      <a:pt x="671" y="838"/>
                      <a:pt x="671" y="857"/>
                    </a:cubicBezTo>
                    <a:cubicBezTo>
                      <a:pt x="671" y="877"/>
                      <a:pt x="655" y="892"/>
                      <a:pt x="636" y="892"/>
                    </a:cubicBezTo>
                    <a:cubicBezTo>
                      <a:pt x="136" y="892"/>
                      <a:pt x="136" y="892"/>
                      <a:pt x="136" y="892"/>
                    </a:cubicBezTo>
                    <a:cubicBezTo>
                      <a:pt x="117" y="892"/>
                      <a:pt x="101" y="877"/>
                      <a:pt x="101" y="857"/>
                    </a:cubicBezTo>
                    <a:cubicBezTo>
                      <a:pt x="101" y="838"/>
                      <a:pt x="117" y="823"/>
                      <a:pt x="136" y="823"/>
                    </a:cubicBezTo>
                    <a:close/>
                    <a:moveTo>
                      <a:pt x="136" y="823"/>
                    </a:moveTo>
                    <a:cubicBezTo>
                      <a:pt x="136" y="823"/>
                      <a:pt x="136" y="823"/>
                      <a:pt x="136" y="823"/>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54" name="Freeform 54">
                <a:extLst>
                  <a:ext uri="{FF2B5EF4-FFF2-40B4-BE49-F238E27FC236}">
                    <a16:creationId xmlns:a16="http://schemas.microsoft.com/office/drawing/2014/main" id="{1BDC45A2-504E-4F28-BF81-142E4059565A}"/>
                  </a:ext>
                </a:extLst>
              </p:cNvPr>
              <p:cNvSpPr>
                <a:spLocks noEditPoints="1"/>
              </p:cNvSpPr>
              <p:nvPr/>
            </p:nvSpPr>
            <p:spPr bwMode="auto">
              <a:xfrm>
                <a:off x="7161213" y="-636588"/>
                <a:ext cx="260350" cy="566738"/>
              </a:xfrm>
              <a:custGeom>
                <a:avLst/>
                <a:gdLst>
                  <a:gd name="T0" fmla="*/ 20 w 430"/>
                  <a:gd name="T1" fmla="*/ 938 h 938"/>
                  <a:gd name="T2" fmla="*/ 410 w 430"/>
                  <a:gd name="T3" fmla="*/ 938 h 938"/>
                  <a:gd name="T4" fmla="*/ 430 w 430"/>
                  <a:gd name="T5" fmla="*/ 918 h 938"/>
                  <a:gd name="T6" fmla="*/ 430 w 430"/>
                  <a:gd name="T7" fmla="*/ 20 h 938"/>
                  <a:gd name="T8" fmla="*/ 410 w 430"/>
                  <a:gd name="T9" fmla="*/ 0 h 938"/>
                  <a:gd name="T10" fmla="*/ 20 w 430"/>
                  <a:gd name="T11" fmla="*/ 0 h 938"/>
                  <a:gd name="T12" fmla="*/ 0 w 430"/>
                  <a:gd name="T13" fmla="*/ 20 h 938"/>
                  <a:gd name="T14" fmla="*/ 0 w 430"/>
                  <a:gd name="T15" fmla="*/ 918 h 938"/>
                  <a:gd name="T16" fmla="*/ 20 w 430"/>
                  <a:gd name="T17" fmla="*/ 938 h 938"/>
                  <a:gd name="T18" fmla="*/ 104 w 430"/>
                  <a:gd name="T19" fmla="*/ 109 h 938"/>
                  <a:gd name="T20" fmla="*/ 319 w 430"/>
                  <a:gd name="T21" fmla="*/ 109 h 938"/>
                  <a:gd name="T22" fmla="*/ 354 w 430"/>
                  <a:gd name="T23" fmla="*/ 144 h 938"/>
                  <a:gd name="T24" fmla="*/ 319 w 430"/>
                  <a:gd name="T25" fmla="*/ 179 h 938"/>
                  <a:gd name="T26" fmla="*/ 104 w 430"/>
                  <a:gd name="T27" fmla="*/ 179 h 938"/>
                  <a:gd name="T28" fmla="*/ 69 w 430"/>
                  <a:gd name="T29" fmla="*/ 144 h 938"/>
                  <a:gd name="T30" fmla="*/ 104 w 430"/>
                  <a:gd name="T31" fmla="*/ 109 h 938"/>
                  <a:gd name="T32" fmla="*/ 104 w 430"/>
                  <a:gd name="T33" fmla="*/ 314 h 938"/>
                  <a:gd name="T34" fmla="*/ 319 w 430"/>
                  <a:gd name="T35" fmla="*/ 314 h 938"/>
                  <a:gd name="T36" fmla="*/ 354 w 430"/>
                  <a:gd name="T37" fmla="*/ 348 h 938"/>
                  <a:gd name="T38" fmla="*/ 319 w 430"/>
                  <a:gd name="T39" fmla="*/ 383 h 938"/>
                  <a:gd name="T40" fmla="*/ 104 w 430"/>
                  <a:gd name="T41" fmla="*/ 383 h 938"/>
                  <a:gd name="T42" fmla="*/ 69 w 430"/>
                  <a:gd name="T43" fmla="*/ 348 h 938"/>
                  <a:gd name="T44" fmla="*/ 104 w 430"/>
                  <a:gd name="T45" fmla="*/ 314 h 938"/>
                  <a:gd name="T46" fmla="*/ 104 w 430"/>
                  <a:gd name="T47" fmla="*/ 503 h 938"/>
                  <a:gd name="T48" fmla="*/ 319 w 430"/>
                  <a:gd name="T49" fmla="*/ 503 h 938"/>
                  <a:gd name="T50" fmla="*/ 354 w 430"/>
                  <a:gd name="T51" fmla="*/ 538 h 938"/>
                  <a:gd name="T52" fmla="*/ 319 w 430"/>
                  <a:gd name="T53" fmla="*/ 573 h 938"/>
                  <a:gd name="T54" fmla="*/ 104 w 430"/>
                  <a:gd name="T55" fmla="*/ 573 h 938"/>
                  <a:gd name="T56" fmla="*/ 69 w 430"/>
                  <a:gd name="T57" fmla="*/ 538 h 938"/>
                  <a:gd name="T58" fmla="*/ 104 w 430"/>
                  <a:gd name="T59" fmla="*/ 503 h 938"/>
                  <a:gd name="T60" fmla="*/ 104 w 430"/>
                  <a:gd name="T61" fmla="*/ 708 h 938"/>
                  <a:gd name="T62" fmla="*/ 319 w 430"/>
                  <a:gd name="T63" fmla="*/ 708 h 938"/>
                  <a:gd name="T64" fmla="*/ 354 w 430"/>
                  <a:gd name="T65" fmla="*/ 743 h 938"/>
                  <a:gd name="T66" fmla="*/ 319 w 430"/>
                  <a:gd name="T67" fmla="*/ 778 h 938"/>
                  <a:gd name="T68" fmla="*/ 104 w 430"/>
                  <a:gd name="T69" fmla="*/ 778 h 938"/>
                  <a:gd name="T70" fmla="*/ 69 w 430"/>
                  <a:gd name="T71" fmla="*/ 743 h 938"/>
                  <a:gd name="T72" fmla="*/ 104 w 430"/>
                  <a:gd name="T73" fmla="*/ 708 h 938"/>
                  <a:gd name="T74" fmla="*/ 104 w 430"/>
                  <a:gd name="T75" fmla="*/ 708 h 938"/>
                  <a:gd name="T76" fmla="*/ 104 w 430"/>
                  <a:gd name="T77" fmla="*/ 70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0" h="938">
                    <a:moveTo>
                      <a:pt x="20" y="938"/>
                    </a:moveTo>
                    <a:cubicBezTo>
                      <a:pt x="410" y="938"/>
                      <a:pt x="410" y="938"/>
                      <a:pt x="410" y="938"/>
                    </a:cubicBezTo>
                    <a:cubicBezTo>
                      <a:pt x="421" y="938"/>
                      <a:pt x="430" y="929"/>
                      <a:pt x="430" y="918"/>
                    </a:cubicBezTo>
                    <a:cubicBezTo>
                      <a:pt x="430" y="20"/>
                      <a:pt x="430" y="20"/>
                      <a:pt x="430" y="20"/>
                    </a:cubicBezTo>
                    <a:cubicBezTo>
                      <a:pt x="430" y="9"/>
                      <a:pt x="421" y="0"/>
                      <a:pt x="410" y="0"/>
                    </a:cubicBezTo>
                    <a:cubicBezTo>
                      <a:pt x="20" y="0"/>
                      <a:pt x="20" y="0"/>
                      <a:pt x="20" y="0"/>
                    </a:cubicBezTo>
                    <a:cubicBezTo>
                      <a:pt x="9" y="0"/>
                      <a:pt x="0" y="9"/>
                      <a:pt x="0" y="20"/>
                    </a:cubicBezTo>
                    <a:cubicBezTo>
                      <a:pt x="0" y="918"/>
                      <a:pt x="0" y="918"/>
                      <a:pt x="0" y="918"/>
                    </a:cubicBezTo>
                    <a:cubicBezTo>
                      <a:pt x="0" y="929"/>
                      <a:pt x="9" y="938"/>
                      <a:pt x="20" y="938"/>
                    </a:cubicBezTo>
                    <a:close/>
                    <a:moveTo>
                      <a:pt x="104" y="109"/>
                    </a:moveTo>
                    <a:cubicBezTo>
                      <a:pt x="319" y="109"/>
                      <a:pt x="319" y="109"/>
                      <a:pt x="319" y="109"/>
                    </a:cubicBezTo>
                    <a:cubicBezTo>
                      <a:pt x="338" y="109"/>
                      <a:pt x="354" y="124"/>
                      <a:pt x="354" y="144"/>
                    </a:cubicBezTo>
                    <a:cubicBezTo>
                      <a:pt x="354" y="163"/>
                      <a:pt x="338" y="179"/>
                      <a:pt x="319" y="179"/>
                    </a:cubicBezTo>
                    <a:cubicBezTo>
                      <a:pt x="104" y="179"/>
                      <a:pt x="104" y="179"/>
                      <a:pt x="104" y="179"/>
                    </a:cubicBezTo>
                    <a:cubicBezTo>
                      <a:pt x="85" y="179"/>
                      <a:pt x="69" y="163"/>
                      <a:pt x="69" y="144"/>
                    </a:cubicBezTo>
                    <a:cubicBezTo>
                      <a:pt x="69" y="124"/>
                      <a:pt x="85" y="109"/>
                      <a:pt x="104" y="109"/>
                    </a:cubicBezTo>
                    <a:close/>
                    <a:moveTo>
                      <a:pt x="104" y="314"/>
                    </a:moveTo>
                    <a:cubicBezTo>
                      <a:pt x="319" y="314"/>
                      <a:pt x="319" y="314"/>
                      <a:pt x="319" y="314"/>
                    </a:cubicBezTo>
                    <a:cubicBezTo>
                      <a:pt x="338" y="314"/>
                      <a:pt x="354" y="329"/>
                      <a:pt x="354" y="348"/>
                    </a:cubicBezTo>
                    <a:cubicBezTo>
                      <a:pt x="354" y="368"/>
                      <a:pt x="338" y="383"/>
                      <a:pt x="319" y="383"/>
                    </a:cubicBezTo>
                    <a:cubicBezTo>
                      <a:pt x="104" y="383"/>
                      <a:pt x="104" y="383"/>
                      <a:pt x="104" y="383"/>
                    </a:cubicBezTo>
                    <a:cubicBezTo>
                      <a:pt x="85" y="383"/>
                      <a:pt x="69" y="368"/>
                      <a:pt x="69" y="348"/>
                    </a:cubicBezTo>
                    <a:cubicBezTo>
                      <a:pt x="69" y="329"/>
                      <a:pt x="85" y="314"/>
                      <a:pt x="104" y="314"/>
                    </a:cubicBezTo>
                    <a:close/>
                    <a:moveTo>
                      <a:pt x="104" y="503"/>
                    </a:moveTo>
                    <a:cubicBezTo>
                      <a:pt x="319" y="503"/>
                      <a:pt x="319" y="503"/>
                      <a:pt x="319" y="503"/>
                    </a:cubicBezTo>
                    <a:cubicBezTo>
                      <a:pt x="338" y="503"/>
                      <a:pt x="354" y="519"/>
                      <a:pt x="354" y="538"/>
                    </a:cubicBezTo>
                    <a:cubicBezTo>
                      <a:pt x="354" y="558"/>
                      <a:pt x="338" y="573"/>
                      <a:pt x="319" y="573"/>
                    </a:cubicBezTo>
                    <a:cubicBezTo>
                      <a:pt x="104" y="573"/>
                      <a:pt x="104" y="573"/>
                      <a:pt x="104" y="573"/>
                    </a:cubicBezTo>
                    <a:cubicBezTo>
                      <a:pt x="85" y="573"/>
                      <a:pt x="69" y="558"/>
                      <a:pt x="69" y="538"/>
                    </a:cubicBezTo>
                    <a:cubicBezTo>
                      <a:pt x="69" y="519"/>
                      <a:pt x="85" y="503"/>
                      <a:pt x="104" y="503"/>
                    </a:cubicBezTo>
                    <a:close/>
                    <a:moveTo>
                      <a:pt x="104" y="708"/>
                    </a:moveTo>
                    <a:cubicBezTo>
                      <a:pt x="319" y="708"/>
                      <a:pt x="319" y="708"/>
                      <a:pt x="319" y="708"/>
                    </a:cubicBezTo>
                    <a:cubicBezTo>
                      <a:pt x="338" y="708"/>
                      <a:pt x="354" y="724"/>
                      <a:pt x="354" y="743"/>
                    </a:cubicBezTo>
                    <a:cubicBezTo>
                      <a:pt x="354" y="762"/>
                      <a:pt x="338" y="778"/>
                      <a:pt x="319" y="778"/>
                    </a:cubicBezTo>
                    <a:cubicBezTo>
                      <a:pt x="104" y="778"/>
                      <a:pt x="104" y="778"/>
                      <a:pt x="104" y="778"/>
                    </a:cubicBezTo>
                    <a:cubicBezTo>
                      <a:pt x="85" y="778"/>
                      <a:pt x="69" y="762"/>
                      <a:pt x="69" y="743"/>
                    </a:cubicBezTo>
                    <a:cubicBezTo>
                      <a:pt x="69" y="724"/>
                      <a:pt x="85" y="708"/>
                      <a:pt x="104" y="708"/>
                    </a:cubicBezTo>
                    <a:close/>
                    <a:moveTo>
                      <a:pt x="104" y="708"/>
                    </a:moveTo>
                    <a:cubicBezTo>
                      <a:pt x="104" y="708"/>
                      <a:pt x="104" y="708"/>
                      <a:pt x="104" y="708"/>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55" name="Freeform 55">
                <a:extLst>
                  <a:ext uri="{FF2B5EF4-FFF2-40B4-BE49-F238E27FC236}">
                    <a16:creationId xmlns:a16="http://schemas.microsoft.com/office/drawing/2014/main" id="{B153A7F8-0710-4A58-9517-741F9C6D606A}"/>
                  </a:ext>
                </a:extLst>
              </p:cNvPr>
              <p:cNvSpPr>
                <a:spLocks noEditPoints="1"/>
              </p:cNvSpPr>
              <p:nvPr/>
            </p:nvSpPr>
            <p:spPr bwMode="auto">
              <a:xfrm>
                <a:off x="6383338" y="-434975"/>
                <a:ext cx="192088" cy="406400"/>
              </a:xfrm>
              <a:custGeom>
                <a:avLst/>
                <a:gdLst>
                  <a:gd name="T0" fmla="*/ 160 w 320"/>
                  <a:gd name="T1" fmla="*/ 0 h 676"/>
                  <a:gd name="T2" fmla="*/ 0 w 320"/>
                  <a:gd name="T3" fmla="*/ 160 h 676"/>
                  <a:gd name="T4" fmla="*/ 0 w 320"/>
                  <a:gd name="T5" fmla="*/ 310 h 676"/>
                  <a:gd name="T6" fmla="*/ 125 w 320"/>
                  <a:gd name="T7" fmla="*/ 466 h 676"/>
                  <a:gd name="T8" fmla="*/ 125 w 320"/>
                  <a:gd name="T9" fmla="*/ 641 h 676"/>
                  <a:gd name="T10" fmla="*/ 160 w 320"/>
                  <a:gd name="T11" fmla="*/ 676 h 676"/>
                  <a:gd name="T12" fmla="*/ 195 w 320"/>
                  <a:gd name="T13" fmla="*/ 641 h 676"/>
                  <a:gd name="T14" fmla="*/ 195 w 320"/>
                  <a:gd name="T15" fmla="*/ 466 h 676"/>
                  <a:gd name="T16" fmla="*/ 320 w 320"/>
                  <a:gd name="T17" fmla="*/ 310 h 676"/>
                  <a:gd name="T18" fmla="*/ 320 w 320"/>
                  <a:gd name="T19" fmla="*/ 160 h 676"/>
                  <a:gd name="T20" fmla="*/ 160 w 320"/>
                  <a:gd name="T21" fmla="*/ 0 h 676"/>
                  <a:gd name="T22" fmla="*/ 160 w 320"/>
                  <a:gd name="T23" fmla="*/ 0 h 676"/>
                  <a:gd name="T24" fmla="*/ 160 w 320"/>
                  <a:gd name="T25"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676">
                    <a:moveTo>
                      <a:pt x="160" y="0"/>
                    </a:moveTo>
                    <a:cubicBezTo>
                      <a:pt x="72" y="0"/>
                      <a:pt x="0" y="72"/>
                      <a:pt x="0" y="160"/>
                    </a:cubicBezTo>
                    <a:cubicBezTo>
                      <a:pt x="0" y="310"/>
                      <a:pt x="0" y="310"/>
                      <a:pt x="0" y="310"/>
                    </a:cubicBezTo>
                    <a:cubicBezTo>
                      <a:pt x="0" y="385"/>
                      <a:pt x="52" y="449"/>
                      <a:pt x="125" y="466"/>
                    </a:cubicBezTo>
                    <a:cubicBezTo>
                      <a:pt x="125" y="641"/>
                      <a:pt x="125" y="641"/>
                      <a:pt x="125" y="641"/>
                    </a:cubicBezTo>
                    <a:cubicBezTo>
                      <a:pt x="125" y="660"/>
                      <a:pt x="140" y="676"/>
                      <a:pt x="160" y="676"/>
                    </a:cubicBezTo>
                    <a:cubicBezTo>
                      <a:pt x="179" y="676"/>
                      <a:pt x="195" y="660"/>
                      <a:pt x="195" y="641"/>
                    </a:cubicBezTo>
                    <a:cubicBezTo>
                      <a:pt x="195" y="466"/>
                      <a:pt x="195" y="466"/>
                      <a:pt x="195" y="466"/>
                    </a:cubicBezTo>
                    <a:cubicBezTo>
                      <a:pt x="268" y="449"/>
                      <a:pt x="320" y="385"/>
                      <a:pt x="320" y="310"/>
                    </a:cubicBezTo>
                    <a:cubicBezTo>
                      <a:pt x="320" y="160"/>
                      <a:pt x="320" y="160"/>
                      <a:pt x="320" y="160"/>
                    </a:cubicBezTo>
                    <a:cubicBezTo>
                      <a:pt x="320" y="72"/>
                      <a:pt x="248" y="0"/>
                      <a:pt x="160" y="0"/>
                    </a:cubicBezTo>
                    <a:close/>
                    <a:moveTo>
                      <a:pt x="160" y="0"/>
                    </a:moveTo>
                    <a:cubicBezTo>
                      <a:pt x="160" y="0"/>
                      <a:pt x="160" y="0"/>
                      <a:pt x="160" y="0"/>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56" name="Freeform 56">
                <a:extLst>
                  <a:ext uri="{FF2B5EF4-FFF2-40B4-BE49-F238E27FC236}">
                    <a16:creationId xmlns:a16="http://schemas.microsoft.com/office/drawing/2014/main" id="{40FDEFDF-2A2F-4BBE-8EC0-B51265C6E364}"/>
                  </a:ext>
                </a:extLst>
              </p:cNvPr>
              <p:cNvSpPr>
                <a:spLocks noEditPoints="1"/>
              </p:cNvSpPr>
              <p:nvPr/>
            </p:nvSpPr>
            <p:spPr bwMode="auto">
              <a:xfrm>
                <a:off x="7499351" y="-434975"/>
                <a:ext cx="192088" cy="406400"/>
              </a:xfrm>
              <a:custGeom>
                <a:avLst/>
                <a:gdLst>
                  <a:gd name="T0" fmla="*/ 160 w 320"/>
                  <a:gd name="T1" fmla="*/ 0 h 676"/>
                  <a:gd name="T2" fmla="*/ 0 w 320"/>
                  <a:gd name="T3" fmla="*/ 160 h 676"/>
                  <a:gd name="T4" fmla="*/ 0 w 320"/>
                  <a:gd name="T5" fmla="*/ 310 h 676"/>
                  <a:gd name="T6" fmla="*/ 125 w 320"/>
                  <a:gd name="T7" fmla="*/ 466 h 676"/>
                  <a:gd name="T8" fmla="*/ 125 w 320"/>
                  <a:gd name="T9" fmla="*/ 641 h 676"/>
                  <a:gd name="T10" fmla="*/ 160 w 320"/>
                  <a:gd name="T11" fmla="*/ 676 h 676"/>
                  <a:gd name="T12" fmla="*/ 195 w 320"/>
                  <a:gd name="T13" fmla="*/ 641 h 676"/>
                  <a:gd name="T14" fmla="*/ 195 w 320"/>
                  <a:gd name="T15" fmla="*/ 466 h 676"/>
                  <a:gd name="T16" fmla="*/ 320 w 320"/>
                  <a:gd name="T17" fmla="*/ 310 h 676"/>
                  <a:gd name="T18" fmla="*/ 320 w 320"/>
                  <a:gd name="T19" fmla="*/ 160 h 676"/>
                  <a:gd name="T20" fmla="*/ 160 w 320"/>
                  <a:gd name="T21" fmla="*/ 0 h 676"/>
                  <a:gd name="T22" fmla="*/ 160 w 320"/>
                  <a:gd name="T23" fmla="*/ 0 h 676"/>
                  <a:gd name="T24" fmla="*/ 160 w 320"/>
                  <a:gd name="T25"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0" h="676">
                    <a:moveTo>
                      <a:pt x="160" y="0"/>
                    </a:moveTo>
                    <a:cubicBezTo>
                      <a:pt x="71" y="0"/>
                      <a:pt x="0" y="72"/>
                      <a:pt x="0" y="160"/>
                    </a:cubicBezTo>
                    <a:cubicBezTo>
                      <a:pt x="0" y="310"/>
                      <a:pt x="0" y="310"/>
                      <a:pt x="0" y="310"/>
                    </a:cubicBezTo>
                    <a:cubicBezTo>
                      <a:pt x="0" y="385"/>
                      <a:pt x="52" y="449"/>
                      <a:pt x="125" y="466"/>
                    </a:cubicBezTo>
                    <a:cubicBezTo>
                      <a:pt x="125" y="641"/>
                      <a:pt x="125" y="641"/>
                      <a:pt x="125" y="641"/>
                    </a:cubicBezTo>
                    <a:cubicBezTo>
                      <a:pt x="125" y="660"/>
                      <a:pt x="140" y="676"/>
                      <a:pt x="160" y="676"/>
                    </a:cubicBezTo>
                    <a:cubicBezTo>
                      <a:pt x="179" y="676"/>
                      <a:pt x="195" y="660"/>
                      <a:pt x="195" y="641"/>
                    </a:cubicBezTo>
                    <a:cubicBezTo>
                      <a:pt x="195" y="466"/>
                      <a:pt x="195" y="466"/>
                      <a:pt x="195" y="466"/>
                    </a:cubicBezTo>
                    <a:cubicBezTo>
                      <a:pt x="268" y="449"/>
                      <a:pt x="319" y="385"/>
                      <a:pt x="320" y="310"/>
                    </a:cubicBezTo>
                    <a:cubicBezTo>
                      <a:pt x="320" y="160"/>
                      <a:pt x="320" y="160"/>
                      <a:pt x="320" y="160"/>
                    </a:cubicBezTo>
                    <a:cubicBezTo>
                      <a:pt x="319" y="72"/>
                      <a:pt x="248" y="0"/>
                      <a:pt x="160" y="0"/>
                    </a:cubicBezTo>
                    <a:close/>
                    <a:moveTo>
                      <a:pt x="160" y="0"/>
                    </a:moveTo>
                    <a:cubicBezTo>
                      <a:pt x="160" y="0"/>
                      <a:pt x="160" y="0"/>
                      <a:pt x="160" y="0"/>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grpSp>
        <p:nvGrpSpPr>
          <p:cNvPr id="360" name="Group 247">
            <a:extLst>
              <a:ext uri="{FF2B5EF4-FFF2-40B4-BE49-F238E27FC236}">
                <a16:creationId xmlns:a16="http://schemas.microsoft.com/office/drawing/2014/main" id="{09B8F1DC-F98B-497C-9CE9-5C35C3348163}"/>
              </a:ext>
            </a:extLst>
          </p:cNvPr>
          <p:cNvGrpSpPr/>
          <p:nvPr/>
        </p:nvGrpSpPr>
        <p:grpSpPr>
          <a:xfrm>
            <a:off x="7662415" y="5297028"/>
            <a:ext cx="312727" cy="295131"/>
            <a:chOff x="6399213" y="4262431"/>
            <a:chExt cx="1382534" cy="1304743"/>
          </a:xfrm>
          <a:noFill/>
        </p:grpSpPr>
        <p:sp>
          <p:nvSpPr>
            <p:cNvPr id="361" name="Oval 249">
              <a:extLst>
                <a:ext uri="{FF2B5EF4-FFF2-40B4-BE49-F238E27FC236}">
                  <a16:creationId xmlns:a16="http://schemas.microsoft.com/office/drawing/2014/main" id="{FB5C8500-B508-428B-9F60-F47E2B4E54A7}"/>
                </a:ext>
              </a:extLst>
            </p:cNvPr>
            <p:cNvSpPr/>
            <p:nvPr/>
          </p:nvSpPr>
          <p:spPr bwMode="gray">
            <a:xfrm flipH="1">
              <a:off x="6399213" y="4262431"/>
              <a:ext cx="1304744" cy="1304743"/>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362" name="Group 250">
              <a:extLst>
                <a:ext uri="{FF2B5EF4-FFF2-40B4-BE49-F238E27FC236}">
                  <a16:creationId xmlns:a16="http://schemas.microsoft.com/office/drawing/2014/main" id="{AD8866D0-21BE-4A00-BAD7-800527FBDDAA}"/>
                </a:ext>
              </a:extLst>
            </p:cNvPr>
            <p:cNvGrpSpPr/>
            <p:nvPr/>
          </p:nvGrpSpPr>
          <p:grpSpPr>
            <a:xfrm>
              <a:off x="7518626" y="4523613"/>
              <a:ext cx="263121" cy="263121"/>
              <a:chOff x="7088616" y="1210061"/>
              <a:chExt cx="263121" cy="263121"/>
            </a:xfrm>
            <a:grpFill/>
          </p:grpSpPr>
          <p:sp>
            <p:nvSpPr>
              <p:cNvPr id="368" name="Oval 256">
                <a:extLst>
                  <a:ext uri="{FF2B5EF4-FFF2-40B4-BE49-F238E27FC236}">
                    <a16:creationId xmlns:a16="http://schemas.microsoft.com/office/drawing/2014/main" id="{06BB99CE-C7D6-4143-B286-8DFA4430CB63}"/>
                  </a:ext>
                </a:extLst>
              </p:cNvPr>
              <p:cNvSpPr/>
              <p:nvPr/>
            </p:nvSpPr>
            <p:spPr bwMode="gray">
              <a:xfrm>
                <a:off x="7088616" y="1210061"/>
                <a:ext cx="263121" cy="263121"/>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69" name="Oval 257">
                <a:extLst>
                  <a:ext uri="{FF2B5EF4-FFF2-40B4-BE49-F238E27FC236}">
                    <a16:creationId xmlns:a16="http://schemas.microsoft.com/office/drawing/2014/main" id="{F4BC2A41-8FC7-42BD-9D1F-BEFF0A2A0A3F}"/>
                  </a:ext>
                </a:extLst>
              </p:cNvPr>
              <p:cNvSpPr/>
              <p:nvPr/>
            </p:nvSpPr>
            <p:spPr bwMode="gray">
              <a:xfrm>
                <a:off x="7154396" y="1275841"/>
                <a:ext cx="131560" cy="131560"/>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70" name="Oval 258">
                <a:extLst>
                  <a:ext uri="{FF2B5EF4-FFF2-40B4-BE49-F238E27FC236}">
                    <a16:creationId xmlns:a16="http://schemas.microsoft.com/office/drawing/2014/main" id="{88A1AE46-98B6-41E6-8044-2CF0AF3B9D28}"/>
                  </a:ext>
                </a:extLst>
              </p:cNvPr>
              <p:cNvSpPr/>
              <p:nvPr/>
            </p:nvSpPr>
            <p:spPr bwMode="gray">
              <a:xfrm>
                <a:off x="7119310" y="1240757"/>
                <a:ext cx="201734" cy="201734"/>
              </a:xfrm>
              <a:prstGeom prst="ellipse">
                <a:avLst/>
              </a:prstGeom>
              <a:grp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363" name="Group 251">
              <a:extLst>
                <a:ext uri="{FF2B5EF4-FFF2-40B4-BE49-F238E27FC236}">
                  <a16:creationId xmlns:a16="http://schemas.microsoft.com/office/drawing/2014/main" id="{01F5E524-7FA4-40A9-8AD1-1DC3EDBCC8BF}"/>
                </a:ext>
              </a:extLst>
            </p:cNvPr>
            <p:cNvGrpSpPr/>
            <p:nvPr/>
          </p:nvGrpSpPr>
          <p:grpSpPr>
            <a:xfrm>
              <a:off x="6755543" y="4683671"/>
              <a:ext cx="592084" cy="462262"/>
              <a:chOff x="9942512" y="2781300"/>
              <a:chExt cx="774701" cy="604838"/>
            </a:xfrm>
            <a:grpFill/>
          </p:grpSpPr>
          <p:sp>
            <p:nvSpPr>
              <p:cNvPr id="364" name="Freeform 27">
                <a:extLst>
                  <a:ext uri="{FF2B5EF4-FFF2-40B4-BE49-F238E27FC236}">
                    <a16:creationId xmlns:a16="http://schemas.microsoft.com/office/drawing/2014/main" id="{340F3904-388A-4D15-8009-8443B6DFDA84}"/>
                  </a:ext>
                </a:extLst>
              </p:cNvPr>
              <p:cNvSpPr>
                <a:spLocks noEditPoints="1"/>
              </p:cNvSpPr>
              <p:nvPr/>
            </p:nvSpPr>
            <p:spPr bwMode="auto">
              <a:xfrm>
                <a:off x="10247313" y="3221038"/>
                <a:ext cx="166688" cy="165100"/>
              </a:xfrm>
              <a:custGeom>
                <a:avLst/>
                <a:gdLst>
                  <a:gd name="T0" fmla="*/ 61 w 342"/>
                  <a:gd name="T1" fmla="*/ 61 h 341"/>
                  <a:gd name="T2" fmla="*/ 61 w 342"/>
                  <a:gd name="T3" fmla="*/ 281 h 341"/>
                  <a:gd name="T4" fmla="*/ 281 w 342"/>
                  <a:gd name="T5" fmla="*/ 281 h 341"/>
                  <a:gd name="T6" fmla="*/ 281 w 342"/>
                  <a:gd name="T7" fmla="*/ 61 h 341"/>
                  <a:gd name="T8" fmla="*/ 61 w 342"/>
                  <a:gd name="T9" fmla="*/ 61 h 341"/>
                  <a:gd name="T10" fmla="*/ 61 w 342"/>
                  <a:gd name="T11" fmla="*/ 61 h 341"/>
                  <a:gd name="T12" fmla="*/ 61 w 342"/>
                  <a:gd name="T13" fmla="*/ 61 h 341"/>
                </a:gdLst>
                <a:ahLst/>
                <a:cxnLst>
                  <a:cxn ang="0">
                    <a:pos x="T0" y="T1"/>
                  </a:cxn>
                  <a:cxn ang="0">
                    <a:pos x="T2" y="T3"/>
                  </a:cxn>
                  <a:cxn ang="0">
                    <a:pos x="T4" y="T5"/>
                  </a:cxn>
                  <a:cxn ang="0">
                    <a:pos x="T6" y="T7"/>
                  </a:cxn>
                  <a:cxn ang="0">
                    <a:pos x="T8" y="T9"/>
                  </a:cxn>
                  <a:cxn ang="0">
                    <a:pos x="T10" y="T11"/>
                  </a:cxn>
                  <a:cxn ang="0">
                    <a:pos x="T12" y="T13"/>
                  </a:cxn>
                </a:cxnLst>
                <a:rect l="0" t="0" r="r" b="b"/>
                <a:pathLst>
                  <a:path w="342" h="341">
                    <a:moveTo>
                      <a:pt x="61" y="61"/>
                    </a:moveTo>
                    <a:cubicBezTo>
                      <a:pt x="0" y="121"/>
                      <a:pt x="0" y="220"/>
                      <a:pt x="61" y="281"/>
                    </a:cubicBezTo>
                    <a:cubicBezTo>
                      <a:pt x="122" y="341"/>
                      <a:pt x="220" y="341"/>
                      <a:pt x="281" y="281"/>
                    </a:cubicBezTo>
                    <a:cubicBezTo>
                      <a:pt x="342" y="220"/>
                      <a:pt x="342" y="121"/>
                      <a:pt x="281" y="61"/>
                    </a:cubicBezTo>
                    <a:cubicBezTo>
                      <a:pt x="220" y="0"/>
                      <a:pt x="122" y="0"/>
                      <a:pt x="61" y="61"/>
                    </a:cubicBezTo>
                    <a:close/>
                    <a:moveTo>
                      <a:pt x="61" y="61"/>
                    </a:moveTo>
                    <a:cubicBezTo>
                      <a:pt x="61" y="61"/>
                      <a:pt x="61" y="61"/>
                      <a:pt x="61" y="61"/>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65" name="Freeform 28">
                <a:extLst>
                  <a:ext uri="{FF2B5EF4-FFF2-40B4-BE49-F238E27FC236}">
                    <a16:creationId xmlns:a16="http://schemas.microsoft.com/office/drawing/2014/main" id="{701A2752-3A38-4BA5-A510-186400EF3668}"/>
                  </a:ext>
                </a:extLst>
              </p:cNvPr>
              <p:cNvSpPr>
                <a:spLocks noEditPoints="1"/>
              </p:cNvSpPr>
              <p:nvPr/>
            </p:nvSpPr>
            <p:spPr bwMode="auto">
              <a:xfrm>
                <a:off x="10148888" y="3071813"/>
                <a:ext cx="363538" cy="147638"/>
              </a:xfrm>
              <a:custGeom>
                <a:avLst/>
                <a:gdLst>
                  <a:gd name="T0" fmla="*/ 375 w 750"/>
                  <a:gd name="T1" fmla="*/ 0 h 305"/>
                  <a:gd name="T2" fmla="*/ 36 w 750"/>
                  <a:gd name="T3" fmla="*/ 140 h 305"/>
                  <a:gd name="T4" fmla="*/ 36 w 750"/>
                  <a:gd name="T5" fmla="*/ 269 h 305"/>
                  <a:gd name="T6" fmla="*/ 165 w 750"/>
                  <a:gd name="T7" fmla="*/ 269 h 305"/>
                  <a:gd name="T8" fmla="*/ 375 w 750"/>
                  <a:gd name="T9" fmla="*/ 182 h 305"/>
                  <a:gd name="T10" fmla="*/ 585 w 750"/>
                  <a:gd name="T11" fmla="*/ 269 h 305"/>
                  <a:gd name="T12" fmla="*/ 650 w 750"/>
                  <a:gd name="T13" fmla="*/ 296 h 305"/>
                  <a:gd name="T14" fmla="*/ 714 w 750"/>
                  <a:gd name="T15" fmla="*/ 269 h 305"/>
                  <a:gd name="T16" fmla="*/ 714 w 750"/>
                  <a:gd name="T17" fmla="*/ 140 h 305"/>
                  <a:gd name="T18" fmla="*/ 375 w 750"/>
                  <a:gd name="T19" fmla="*/ 0 h 305"/>
                  <a:gd name="T20" fmla="*/ 375 w 750"/>
                  <a:gd name="T21" fmla="*/ 0 h 305"/>
                  <a:gd name="T22" fmla="*/ 375 w 750"/>
                  <a:gd name="T23"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0" h="305">
                    <a:moveTo>
                      <a:pt x="375" y="0"/>
                    </a:moveTo>
                    <a:cubicBezTo>
                      <a:pt x="247" y="0"/>
                      <a:pt x="126" y="50"/>
                      <a:pt x="36" y="140"/>
                    </a:cubicBezTo>
                    <a:cubicBezTo>
                      <a:pt x="0" y="176"/>
                      <a:pt x="0" y="234"/>
                      <a:pt x="36" y="269"/>
                    </a:cubicBezTo>
                    <a:cubicBezTo>
                      <a:pt x="71" y="305"/>
                      <a:pt x="129" y="305"/>
                      <a:pt x="165" y="269"/>
                    </a:cubicBezTo>
                    <a:cubicBezTo>
                      <a:pt x="221" y="213"/>
                      <a:pt x="296" y="182"/>
                      <a:pt x="375" y="182"/>
                    </a:cubicBezTo>
                    <a:cubicBezTo>
                      <a:pt x="455" y="182"/>
                      <a:pt x="529" y="213"/>
                      <a:pt x="585" y="269"/>
                    </a:cubicBezTo>
                    <a:cubicBezTo>
                      <a:pt x="603" y="287"/>
                      <a:pt x="627" y="296"/>
                      <a:pt x="650" y="296"/>
                    </a:cubicBezTo>
                    <a:cubicBezTo>
                      <a:pt x="673" y="296"/>
                      <a:pt x="696" y="287"/>
                      <a:pt x="714" y="269"/>
                    </a:cubicBezTo>
                    <a:cubicBezTo>
                      <a:pt x="750" y="234"/>
                      <a:pt x="750" y="176"/>
                      <a:pt x="714" y="140"/>
                    </a:cubicBezTo>
                    <a:cubicBezTo>
                      <a:pt x="624" y="50"/>
                      <a:pt x="503" y="0"/>
                      <a:pt x="375" y="0"/>
                    </a:cubicBezTo>
                    <a:close/>
                    <a:moveTo>
                      <a:pt x="375" y="0"/>
                    </a:moveTo>
                    <a:cubicBezTo>
                      <a:pt x="375" y="0"/>
                      <a:pt x="375" y="0"/>
                      <a:pt x="375" y="0"/>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66" name="Freeform 29">
                <a:extLst>
                  <a:ext uri="{FF2B5EF4-FFF2-40B4-BE49-F238E27FC236}">
                    <a16:creationId xmlns:a16="http://schemas.microsoft.com/office/drawing/2014/main" id="{0BA9B6AC-981D-4CF2-95AB-7482856FF812}"/>
                  </a:ext>
                </a:extLst>
              </p:cNvPr>
              <p:cNvSpPr>
                <a:spLocks noEditPoints="1"/>
              </p:cNvSpPr>
              <p:nvPr/>
            </p:nvSpPr>
            <p:spPr bwMode="auto">
              <a:xfrm>
                <a:off x="10045700" y="2925763"/>
                <a:ext cx="569913" cy="190500"/>
              </a:xfrm>
              <a:custGeom>
                <a:avLst/>
                <a:gdLst>
                  <a:gd name="T0" fmla="*/ 587 w 1174"/>
                  <a:gd name="T1" fmla="*/ 0 h 393"/>
                  <a:gd name="T2" fmla="*/ 36 w 1174"/>
                  <a:gd name="T3" fmla="*/ 229 h 393"/>
                  <a:gd name="T4" fmla="*/ 36 w 1174"/>
                  <a:gd name="T5" fmla="*/ 357 h 393"/>
                  <a:gd name="T6" fmla="*/ 165 w 1174"/>
                  <a:gd name="T7" fmla="*/ 357 h 393"/>
                  <a:gd name="T8" fmla="*/ 587 w 1174"/>
                  <a:gd name="T9" fmla="*/ 182 h 393"/>
                  <a:gd name="T10" fmla="*/ 1009 w 1174"/>
                  <a:gd name="T11" fmla="*/ 357 h 393"/>
                  <a:gd name="T12" fmla="*/ 1074 w 1174"/>
                  <a:gd name="T13" fmla="*/ 384 h 393"/>
                  <a:gd name="T14" fmla="*/ 1138 w 1174"/>
                  <a:gd name="T15" fmla="*/ 357 h 393"/>
                  <a:gd name="T16" fmla="*/ 1138 w 1174"/>
                  <a:gd name="T17" fmla="*/ 229 h 393"/>
                  <a:gd name="T18" fmla="*/ 587 w 1174"/>
                  <a:gd name="T19" fmla="*/ 0 h 393"/>
                  <a:gd name="T20" fmla="*/ 587 w 1174"/>
                  <a:gd name="T21" fmla="*/ 0 h 393"/>
                  <a:gd name="T22" fmla="*/ 587 w 1174"/>
                  <a:gd name="T23"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4" h="393">
                    <a:moveTo>
                      <a:pt x="587" y="0"/>
                    </a:moveTo>
                    <a:cubicBezTo>
                      <a:pt x="379" y="0"/>
                      <a:pt x="183" y="81"/>
                      <a:pt x="36" y="229"/>
                    </a:cubicBezTo>
                    <a:cubicBezTo>
                      <a:pt x="0" y="264"/>
                      <a:pt x="0" y="322"/>
                      <a:pt x="36" y="357"/>
                    </a:cubicBezTo>
                    <a:cubicBezTo>
                      <a:pt x="72" y="393"/>
                      <a:pt x="129" y="393"/>
                      <a:pt x="165" y="357"/>
                    </a:cubicBezTo>
                    <a:cubicBezTo>
                      <a:pt x="277" y="244"/>
                      <a:pt x="427" y="182"/>
                      <a:pt x="587" y="182"/>
                    </a:cubicBezTo>
                    <a:cubicBezTo>
                      <a:pt x="747" y="182"/>
                      <a:pt x="897" y="244"/>
                      <a:pt x="1009" y="357"/>
                    </a:cubicBezTo>
                    <a:cubicBezTo>
                      <a:pt x="1027" y="375"/>
                      <a:pt x="1050" y="384"/>
                      <a:pt x="1074" y="384"/>
                    </a:cubicBezTo>
                    <a:cubicBezTo>
                      <a:pt x="1097" y="384"/>
                      <a:pt x="1120" y="375"/>
                      <a:pt x="1138" y="357"/>
                    </a:cubicBezTo>
                    <a:cubicBezTo>
                      <a:pt x="1174" y="322"/>
                      <a:pt x="1174" y="264"/>
                      <a:pt x="1138" y="229"/>
                    </a:cubicBezTo>
                    <a:cubicBezTo>
                      <a:pt x="991" y="81"/>
                      <a:pt x="795" y="0"/>
                      <a:pt x="587" y="0"/>
                    </a:cubicBezTo>
                    <a:close/>
                    <a:moveTo>
                      <a:pt x="587" y="0"/>
                    </a:moveTo>
                    <a:cubicBezTo>
                      <a:pt x="587" y="0"/>
                      <a:pt x="587" y="0"/>
                      <a:pt x="587" y="0"/>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sp>
            <p:nvSpPr>
              <p:cNvPr id="367" name="Freeform 30">
                <a:extLst>
                  <a:ext uri="{FF2B5EF4-FFF2-40B4-BE49-F238E27FC236}">
                    <a16:creationId xmlns:a16="http://schemas.microsoft.com/office/drawing/2014/main" id="{DCEFFCD1-74BC-4830-838F-145A7EEE41CC}"/>
                  </a:ext>
                </a:extLst>
              </p:cNvPr>
              <p:cNvSpPr>
                <a:spLocks noEditPoints="1"/>
              </p:cNvSpPr>
              <p:nvPr/>
            </p:nvSpPr>
            <p:spPr bwMode="auto">
              <a:xfrm>
                <a:off x="9942512" y="2781300"/>
                <a:ext cx="774701" cy="231775"/>
              </a:xfrm>
              <a:custGeom>
                <a:avLst/>
                <a:gdLst>
                  <a:gd name="T0" fmla="*/ 1562 w 1598"/>
                  <a:gd name="T1" fmla="*/ 316 h 480"/>
                  <a:gd name="T2" fmla="*/ 799 w 1598"/>
                  <a:gd name="T3" fmla="*/ 0 h 480"/>
                  <a:gd name="T4" fmla="*/ 36 w 1598"/>
                  <a:gd name="T5" fmla="*/ 316 h 480"/>
                  <a:gd name="T6" fmla="*/ 36 w 1598"/>
                  <a:gd name="T7" fmla="*/ 445 h 480"/>
                  <a:gd name="T8" fmla="*/ 100 w 1598"/>
                  <a:gd name="T9" fmla="*/ 472 h 480"/>
                  <a:gd name="T10" fmla="*/ 164 w 1598"/>
                  <a:gd name="T11" fmla="*/ 445 h 480"/>
                  <a:gd name="T12" fmla="*/ 799 w 1598"/>
                  <a:gd name="T13" fmla="*/ 182 h 480"/>
                  <a:gd name="T14" fmla="*/ 1434 w 1598"/>
                  <a:gd name="T15" fmla="*/ 445 h 480"/>
                  <a:gd name="T16" fmla="*/ 1562 w 1598"/>
                  <a:gd name="T17" fmla="*/ 445 h 480"/>
                  <a:gd name="T18" fmla="*/ 1562 w 1598"/>
                  <a:gd name="T19" fmla="*/ 316 h 480"/>
                  <a:gd name="T20" fmla="*/ 1562 w 1598"/>
                  <a:gd name="T21" fmla="*/ 316 h 480"/>
                  <a:gd name="T22" fmla="*/ 1562 w 1598"/>
                  <a:gd name="T23" fmla="*/ 31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8" h="480">
                    <a:moveTo>
                      <a:pt x="1562" y="316"/>
                    </a:moveTo>
                    <a:cubicBezTo>
                      <a:pt x="1359" y="112"/>
                      <a:pt x="1087" y="0"/>
                      <a:pt x="799" y="0"/>
                    </a:cubicBezTo>
                    <a:cubicBezTo>
                      <a:pt x="511" y="0"/>
                      <a:pt x="240" y="112"/>
                      <a:pt x="36" y="316"/>
                    </a:cubicBezTo>
                    <a:cubicBezTo>
                      <a:pt x="0" y="352"/>
                      <a:pt x="0" y="409"/>
                      <a:pt x="36" y="445"/>
                    </a:cubicBezTo>
                    <a:cubicBezTo>
                      <a:pt x="53" y="463"/>
                      <a:pt x="77" y="472"/>
                      <a:pt x="100" y="472"/>
                    </a:cubicBezTo>
                    <a:cubicBezTo>
                      <a:pt x="123" y="472"/>
                      <a:pt x="147" y="463"/>
                      <a:pt x="164" y="445"/>
                    </a:cubicBezTo>
                    <a:cubicBezTo>
                      <a:pt x="334" y="275"/>
                      <a:pt x="559" y="182"/>
                      <a:pt x="799" y="182"/>
                    </a:cubicBezTo>
                    <a:cubicBezTo>
                      <a:pt x="1039" y="182"/>
                      <a:pt x="1264" y="275"/>
                      <a:pt x="1434" y="445"/>
                    </a:cubicBezTo>
                    <a:cubicBezTo>
                      <a:pt x="1469" y="480"/>
                      <a:pt x="1527" y="480"/>
                      <a:pt x="1562" y="445"/>
                    </a:cubicBezTo>
                    <a:cubicBezTo>
                      <a:pt x="1598" y="409"/>
                      <a:pt x="1598" y="352"/>
                      <a:pt x="1562" y="316"/>
                    </a:cubicBezTo>
                    <a:close/>
                    <a:moveTo>
                      <a:pt x="1562" y="316"/>
                    </a:moveTo>
                    <a:cubicBezTo>
                      <a:pt x="1562" y="316"/>
                      <a:pt x="1562" y="316"/>
                      <a:pt x="1562" y="316"/>
                    </a:cubicBezTo>
                  </a:path>
                </a:pathLst>
              </a:custGeom>
              <a:grpFill/>
              <a:ln w="19050">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endParaRPr>
              </a:p>
            </p:txBody>
          </p:sp>
        </p:grpSp>
      </p:grpSp>
      <p:grpSp>
        <p:nvGrpSpPr>
          <p:cNvPr id="371" name="Group 259">
            <a:extLst>
              <a:ext uri="{FF2B5EF4-FFF2-40B4-BE49-F238E27FC236}">
                <a16:creationId xmlns:a16="http://schemas.microsoft.com/office/drawing/2014/main" id="{F0B174DD-3DFA-4F9E-A343-747788C6D942}"/>
              </a:ext>
            </a:extLst>
          </p:cNvPr>
          <p:cNvGrpSpPr/>
          <p:nvPr/>
        </p:nvGrpSpPr>
        <p:grpSpPr>
          <a:xfrm>
            <a:off x="5998336" y="1170618"/>
            <a:ext cx="192151" cy="181339"/>
            <a:chOff x="610658" y="1866548"/>
            <a:chExt cx="1382537" cy="1304743"/>
          </a:xfrm>
        </p:grpSpPr>
        <p:sp>
          <p:nvSpPr>
            <p:cNvPr id="372" name="Oval 260">
              <a:extLst>
                <a:ext uri="{FF2B5EF4-FFF2-40B4-BE49-F238E27FC236}">
                  <a16:creationId xmlns:a16="http://schemas.microsoft.com/office/drawing/2014/main" id="{B8DC07D3-8DBA-4737-A9CB-D5DDA2DB1B99}"/>
                </a:ext>
              </a:extLst>
            </p:cNvPr>
            <p:cNvSpPr/>
            <p:nvPr/>
          </p:nvSpPr>
          <p:spPr bwMode="gray">
            <a:xfrm>
              <a:off x="610658" y="1866548"/>
              <a:ext cx="1304745" cy="1304743"/>
            </a:xfrm>
            <a:prstGeom prst="ellipse">
              <a:avLst/>
            </a:prstGeom>
            <a:solidFill>
              <a:srgbClr val="FFFFFF">
                <a:alpha val="0"/>
              </a:srgbClr>
            </a:solidFill>
            <a:ln w="6350" cap="flat" cmpd="sng" algn="ctr">
              <a:gradFill flip="none" rotWithShape="1">
                <a:gsLst>
                  <a:gs pos="0">
                    <a:srgbClr val="FCDB7F">
                      <a:alpha val="0"/>
                    </a:srgbClr>
                  </a:gs>
                  <a:gs pos="100000">
                    <a:srgbClr val="48DAD0">
                      <a:alpha val="0"/>
                    </a:srgbClr>
                  </a:gs>
                </a:gsLst>
                <a:lin ang="81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nvGrpSpPr>
            <p:cNvPr id="373" name="Group 261">
              <a:extLst>
                <a:ext uri="{FF2B5EF4-FFF2-40B4-BE49-F238E27FC236}">
                  <a16:creationId xmlns:a16="http://schemas.microsoft.com/office/drawing/2014/main" id="{FA4F1D0C-66A9-465A-94EC-69EDC905B0AA}"/>
                </a:ext>
              </a:extLst>
            </p:cNvPr>
            <p:cNvGrpSpPr/>
            <p:nvPr/>
          </p:nvGrpSpPr>
          <p:grpSpPr>
            <a:xfrm>
              <a:off x="1730074" y="2127730"/>
              <a:ext cx="263121" cy="263121"/>
              <a:chOff x="7088616" y="1210061"/>
              <a:chExt cx="263121" cy="263121"/>
            </a:xfrm>
          </p:grpSpPr>
          <p:sp>
            <p:nvSpPr>
              <p:cNvPr id="380" name="Oval 268">
                <a:extLst>
                  <a:ext uri="{FF2B5EF4-FFF2-40B4-BE49-F238E27FC236}">
                    <a16:creationId xmlns:a16="http://schemas.microsoft.com/office/drawing/2014/main" id="{5401298C-1287-4310-A2F0-21BE01D6CDCC}"/>
                  </a:ext>
                </a:extLst>
              </p:cNvPr>
              <p:cNvSpPr/>
              <p:nvPr/>
            </p:nvSpPr>
            <p:spPr bwMode="gray">
              <a:xfrm>
                <a:off x="7088616" y="1210061"/>
                <a:ext cx="263121" cy="263121"/>
              </a:xfrm>
              <a:prstGeom prst="ellipse">
                <a:avLst/>
              </a:prstGeom>
              <a:solidFill>
                <a:srgbClr val="FCDB7F">
                  <a:alpha val="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81" name="Oval 269">
                <a:extLst>
                  <a:ext uri="{FF2B5EF4-FFF2-40B4-BE49-F238E27FC236}">
                    <a16:creationId xmlns:a16="http://schemas.microsoft.com/office/drawing/2014/main" id="{3984290D-EE7B-4F10-BE5C-F26CACCA25CA}"/>
                  </a:ext>
                </a:extLst>
              </p:cNvPr>
              <p:cNvSpPr/>
              <p:nvPr/>
            </p:nvSpPr>
            <p:spPr bwMode="gray">
              <a:xfrm>
                <a:off x="7154396" y="1275841"/>
                <a:ext cx="131560" cy="131560"/>
              </a:xfrm>
              <a:prstGeom prst="ellipse">
                <a:avLst/>
              </a:prstGeom>
              <a:solidFill>
                <a:srgbClr val="FCDB7F">
                  <a:alpha val="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sp>
            <p:nvSpPr>
              <p:cNvPr id="382" name="Oval 270">
                <a:extLst>
                  <a:ext uri="{FF2B5EF4-FFF2-40B4-BE49-F238E27FC236}">
                    <a16:creationId xmlns:a16="http://schemas.microsoft.com/office/drawing/2014/main" id="{E4A0011B-2FC1-42C3-9579-B73550E96DEC}"/>
                  </a:ext>
                </a:extLst>
              </p:cNvPr>
              <p:cNvSpPr/>
              <p:nvPr/>
            </p:nvSpPr>
            <p:spPr bwMode="gray">
              <a:xfrm>
                <a:off x="7119310" y="1240757"/>
                <a:ext cx="201734" cy="201734"/>
              </a:xfrm>
              <a:prstGeom prst="ellipse">
                <a:avLst/>
              </a:prstGeom>
              <a:solidFill>
                <a:srgbClr val="FCDB7F">
                  <a:alpha val="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383C45"/>
                  </a:solidFill>
                  <a:effectLst/>
                  <a:uLnTx/>
                  <a:uFillTx/>
                  <a:ea typeface="+mn-ea"/>
                  <a:cs typeface="+mn-cs"/>
                </a:endParaRPr>
              </a:p>
            </p:txBody>
          </p:sp>
        </p:grpSp>
        <p:grpSp>
          <p:nvGrpSpPr>
            <p:cNvPr id="374" name="Group 262">
              <a:extLst>
                <a:ext uri="{FF2B5EF4-FFF2-40B4-BE49-F238E27FC236}">
                  <a16:creationId xmlns:a16="http://schemas.microsoft.com/office/drawing/2014/main" id="{0636B38E-4698-4279-8673-EEB71D14CA82}"/>
                </a:ext>
              </a:extLst>
            </p:cNvPr>
            <p:cNvGrpSpPr/>
            <p:nvPr/>
          </p:nvGrpSpPr>
          <p:grpSpPr>
            <a:xfrm>
              <a:off x="957985" y="2337031"/>
              <a:ext cx="610091" cy="363776"/>
              <a:chOff x="8039100" y="2073275"/>
              <a:chExt cx="1104900" cy="658812"/>
            </a:xfrm>
          </p:grpSpPr>
          <p:sp>
            <p:nvSpPr>
              <p:cNvPr id="375" name="Freeform 5">
                <a:extLst>
                  <a:ext uri="{FF2B5EF4-FFF2-40B4-BE49-F238E27FC236}">
                    <a16:creationId xmlns:a16="http://schemas.microsoft.com/office/drawing/2014/main" id="{494ACB06-564A-4F42-B9F5-E964682A3165}"/>
                  </a:ext>
                </a:extLst>
              </p:cNvPr>
              <p:cNvSpPr>
                <a:spLocks/>
              </p:cNvSpPr>
              <p:nvPr/>
            </p:nvSpPr>
            <p:spPr bwMode="auto">
              <a:xfrm>
                <a:off x="8294688" y="2374900"/>
                <a:ext cx="593725" cy="42862"/>
              </a:xfrm>
              <a:custGeom>
                <a:avLst/>
                <a:gdLst>
                  <a:gd name="T0" fmla="*/ 374 w 374"/>
                  <a:gd name="T1" fmla="*/ 0 h 27"/>
                  <a:gd name="T2" fmla="*/ 188 w 374"/>
                  <a:gd name="T3" fmla="*/ 27 h 27"/>
                  <a:gd name="T4" fmla="*/ 0 w 374"/>
                  <a:gd name="T5" fmla="*/ 0 h 27"/>
                </a:gdLst>
                <a:ahLst/>
                <a:cxnLst>
                  <a:cxn ang="0">
                    <a:pos x="T0" y="T1"/>
                  </a:cxn>
                  <a:cxn ang="0">
                    <a:pos x="T2" y="T3"/>
                  </a:cxn>
                  <a:cxn ang="0">
                    <a:pos x="T4" y="T5"/>
                  </a:cxn>
                </a:cxnLst>
                <a:rect l="0" t="0" r="r" b="b"/>
                <a:pathLst>
                  <a:path w="374" h="27">
                    <a:moveTo>
                      <a:pt x="374" y="0"/>
                    </a:moveTo>
                    <a:lnTo>
                      <a:pt x="188" y="27"/>
                    </a:lnTo>
                    <a:lnTo>
                      <a:pt x="0" y="0"/>
                    </a:lnTo>
                  </a:path>
                </a:pathLst>
              </a:custGeom>
              <a:noFill/>
              <a:ln w="19050" cap="flat">
                <a:solidFill>
                  <a:srgbClr val="48DAD0">
                    <a:alpha val="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376" name="Line 6">
                <a:extLst>
                  <a:ext uri="{FF2B5EF4-FFF2-40B4-BE49-F238E27FC236}">
                    <a16:creationId xmlns:a16="http://schemas.microsoft.com/office/drawing/2014/main" id="{5964AC92-4000-4D16-878E-CACE6BF3A79E}"/>
                  </a:ext>
                </a:extLst>
              </p:cNvPr>
              <p:cNvSpPr>
                <a:spLocks noChangeShapeType="1"/>
              </p:cNvSpPr>
              <p:nvPr/>
            </p:nvSpPr>
            <p:spPr bwMode="auto">
              <a:xfrm>
                <a:off x="8593138" y="2390775"/>
                <a:ext cx="0" cy="0"/>
              </a:xfrm>
              <a:prstGeom prst="line">
                <a:avLst/>
              </a:prstGeom>
              <a:noFill/>
              <a:ln w="19050" cap="flat">
                <a:solidFill>
                  <a:srgbClr val="00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377" name="Freeform 7">
                <a:extLst>
                  <a:ext uri="{FF2B5EF4-FFF2-40B4-BE49-F238E27FC236}">
                    <a16:creationId xmlns:a16="http://schemas.microsoft.com/office/drawing/2014/main" id="{AA2A2AE2-01DA-4F85-8672-F9EC75EF8522}"/>
                  </a:ext>
                </a:extLst>
              </p:cNvPr>
              <p:cNvSpPr>
                <a:spLocks noEditPoints="1"/>
              </p:cNvSpPr>
              <p:nvPr/>
            </p:nvSpPr>
            <p:spPr bwMode="auto">
              <a:xfrm>
                <a:off x="8039100" y="2073275"/>
                <a:ext cx="1104900" cy="658812"/>
              </a:xfrm>
              <a:custGeom>
                <a:avLst/>
                <a:gdLst>
                  <a:gd name="T0" fmla="*/ 1097 w 1518"/>
                  <a:gd name="T1" fmla="*/ 0 h 904"/>
                  <a:gd name="T2" fmla="*/ 421 w 1518"/>
                  <a:gd name="T3" fmla="*/ 0 h 904"/>
                  <a:gd name="T4" fmla="*/ 355 w 1518"/>
                  <a:gd name="T5" fmla="*/ 33 h 904"/>
                  <a:gd name="T6" fmla="*/ 174 w 1518"/>
                  <a:gd name="T7" fmla="*/ 243 h 904"/>
                  <a:gd name="T8" fmla="*/ 124 w 1518"/>
                  <a:gd name="T9" fmla="*/ 268 h 904"/>
                  <a:gd name="T10" fmla="*/ 0 w 1518"/>
                  <a:gd name="T11" fmla="*/ 268 h 904"/>
                  <a:gd name="T12" fmla="*/ 0 w 1518"/>
                  <a:gd name="T13" fmla="*/ 335 h 904"/>
                  <a:gd name="T14" fmla="*/ 91 w 1518"/>
                  <a:gd name="T15" fmla="*/ 335 h 904"/>
                  <a:gd name="T16" fmla="*/ 50 w 1518"/>
                  <a:gd name="T17" fmla="*/ 385 h 904"/>
                  <a:gd name="T18" fmla="*/ 33 w 1518"/>
                  <a:gd name="T19" fmla="*/ 443 h 904"/>
                  <a:gd name="T20" fmla="*/ 33 w 1518"/>
                  <a:gd name="T21" fmla="*/ 786 h 904"/>
                  <a:gd name="T22" fmla="*/ 149 w 1518"/>
                  <a:gd name="T23" fmla="*/ 904 h 904"/>
                  <a:gd name="T24" fmla="*/ 363 w 1518"/>
                  <a:gd name="T25" fmla="*/ 904 h 904"/>
                  <a:gd name="T26" fmla="*/ 363 w 1518"/>
                  <a:gd name="T27" fmla="*/ 803 h 904"/>
                  <a:gd name="T28" fmla="*/ 1155 w 1518"/>
                  <a:gd name="T29" fmla="*/ 803 h 904"/>
                  <a:gd name="T30" fmla="*/ 1155 w 1518"/>
                  <a:gd name="T31" fmla="*/ 904 h 904"/>
                  <a:gd name="T32" fmla="*/ 1370 w 1518"/>
                  <a:gd name="T33" fmla="*/ 904 h 904"/>
                  <a:gd name="T34" fmla="*/ 1485 w 1518"/>
                  <a:gd name="T35" fmla="*/ 786 h 904"/>
                  <a:gd name="T36" fmla="*/ 1485 w 1518"/>
                  <a:gd name="T37" fmla="*/ 443 h 904"/>
                  <a:gd name="T38" fmla="*/ 1469 w 1518"/>
                  <a:gd name="T39" fmla="*/ 385 h 904"/>
                  <a:gd name="T40" fmla="*/ 1427 w 1518"/>
                  <a:gd name="T41" fmla="*/ 335 h 904"/>
                  <a:gd name="T42" fmla="*/ 1518 w 1518"/>
                  <a:gd name="T43" fmla="*/ 335 h 904"/>
                  <a:gd name="T44" fmla="*/ 1518 w 1518"/>
                  <a:gd name="T45" fmla="*/ 268 h 904"/>
                  <a:gd name="T46" fmla="*/ 1394 w 1518"/>
                  <a:gd name="T47" fmla="*/ 268 h 904"/>
                  <a:gd name="T48" fmla="*/ 1353 w 1518"/>
                  <a:gd name="T49" fmla="*/ 243 h 904"/>
                  <a:gd name="T50" fmla="*/ 1163 w 1518"/>
                  <a:gd name="T51" fmla="*/ 33 h 904"/>
                  <a:gd name="T52" fmla="*/ 1097 w 1518"/>
                  <a:gd name="T53" fmla="*/ 0 h 904"/>
                  <a:gd name="T54" fmla="*/ 1114 w 1518"/>
                  <a:gd name="T55" fmla="*/ 75 h 904"/>
                  <a:gd name="T56" fmla="*/ 1114 w 1518"/>
                  <a:gd name="T57" fmla="*/ 75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18" h="904">
                    <a:moveTo>
                      <a:pt x="1097" y="0"/>
                    </a:moveTo>
                    <a:cubicBezTo>
                      <a:pt x="421" y="0"/>
                      <a:pt x="421" y="0"/>
                      <a:pt x="421" y="0"/>
                    </a:cubicBezTo>
                    <a:cubicBezTo>
                      <a:pt x="396" y="0"/>
                      <a:pt x="372" y="8"/>
                      <a:pt x="355" y="33"/>
                    </a:cubicBezTo>
                    <a:cubicBezTo>
                      <a:pt x="174" y="243"/>
                      <a:pt x="174" y="243"/>
                      <a:pt x="174" y="243"/>
                    </a:cubicBezTo>
                    <a:cubicBezTo>
                      <a:pt x="157" y="259"/>
                      <a:pt x="141" y="268"/>
                      <a:pt x="124" y="268"/>
                    </a:cubicBezTo>
                    <a:cubicBezTo>
                      <a:pt x="0" y="268"/>
                      <a:pt x="0" y="268"/>
                      <a:pt x="0" y="268"/>
                    </a:cubicBezTo>
                    <a:cubicBezTo>
                      <a:pt x="0" y="335"/>
                      <a:pt x="0" y="335"/>
                      <a:pt x="0" y="335"/>
                    </a:cubicBezTo>
                    <a:cubicBezTo>
                      <a:pt x="91" y="335"/>
                      <a:pt x="91" y="335"/>
                      <a:pt x="91" y="335"/>
                    </a:cubicBezTo>
                    <a:cubicBezTo>
                      <a:pt x="50" y="385"/>
                      <a:pt x="50" y="385"/>
                      <a:pt x="50" y="385"/>
                    </a:cubicBezTo>
                    <a:cubicBezTo>
                      <a:pt x="42" y="402"/>
                      <a:pt x="33" y="410"/>
                      <a:pt x="33" y="443"/>
                    </a:cubicBezTo>
                    <a:cubicBezTo>
                      <a:pt x="33" y="786"/>
                      <a:pt x="33" y="786"/>
                      <a:pt x="33" y="786"/>
                    </a:cubicBezTo>
                    <a:cubicBezTo>
                      <a:pt x="33" y="853"/>
                      <a:pt x="83" y="904"/>
                      <a:pt x="149" y="904"/>
                    </a:cubicBezTo>
                    <a:cubicBezTo>
                      <a:pt x="363" y="904"/>
                      <a:pt x="363" y="904"/>
                      <a:pt x="363" y="904"/>
                    </a:cubicBezTo>
                    <a:cubicBezTo>
                      <a:pt x="363" y="803"/>
                      <a:pt x="363" y="803"/>
                      <a:pt x="363" y="803"/>
                    </a:cubicBezTo>
                    <a:cubicBezTo>
                      <a:pt x="1155" y="803"/>
                      <a:pt x="1155" y="803"/>
                      <a:pt x="1155" y="803"/>
                    </a:cubicBezTo>
                    <a:cubicBezTo>
                      <a:pt x="1155" y="904"/>
                      <a:pt x="1155" y="904"/>
                      <a:pt x="1155" y="904"/>
                    </a:cubicBezTo>
                    <a:cubicBezTo>
                      <a:pt x="1370" y="904"/>
                      <a:pt x="1370" y="904"/>
                      <a:pt x="1370" y="904"/>
                    </a:cubicBezTo>
                    <a:cubicBezTo>
                      <a:pt x="1436" y="904"/>
                      <a:pt x="1485" y="853"/>
                      <a:pt x="1485" y="786"/>
                    </a:cubicBezTo>
                    <a:cubicBezTo>
                      <a:pt x="1485" y="443"/>
                      <a:pt x="1485" y="443"/>
                      <a:pt x="1485" y="443"/>
                    </a:cubicBezTo>
                    <a:cubicBezTo>
                      <a:pt x="1485" y="410"/>
                      <a:pt x="1477" y="402"/>
                      <a:pt x="1469" y="385"/>
                    </a:cubicBezTo>
                    <a:cubicBezTo>
                      <a:pt x="1427" y="335"/>
                      <a:pt x="1427" y="335"/>
                      <a:pt x="1427" y="335"/>
                    </a:cubicBezTo>
                    <a:cubicBezTo>
                      <a:pt x="1518" y="335"/>
                      <a:pt x="1518" y="335"/>
                      <a:pt x="1518" y="335"/>
                    </a:cubicBezTo>
                    <a:cubicBezTo>
                      <a:pt x="1518" y="268"/>
                      <a:pt x="1518" y="268"/>
                      <a:pt x="1518" y="268"/>
                    </a:cubicBezTo>
                    <a:cubicBezTo>
                      <a:pt x="1394" y="268"/>
                      <a:pt x="1394" y="268"/>
                      <a:pt x="1394" y="268"/>
                    </a:cubicBezTo>
                    <a:cubicBezTo>
                      <a:pt x="1378" y="268"/>
                      <a:pt x="1361" y="259"/>
                      <a:pt x="1353" y="243"/>
                    </a:cubicBezTo>
                    <a:cubicBezTo>
                      <a:pt x="1163" y="33"/>
                      <a:pt x="1163" y="33"/>
                      <a:pt x="1163" y="33"/>
                    </a:cubicBezTo>
                    <a:cubicBezTo>
                      <a:pt x="1147" y="8"/>
                      <a:pt x="1122" y="0"/>
                      <a:pt x="1097" y="0"/>
                    </a:cubicBezTo>
                    <a:close/>
                    <a:moveTo>
                      <a:pt x="1114" y="75"/>
                    </a:moveTo>
                    <a:cubicBezTo>
                      <a:pt x="1114" y="75"/>
                      <a:pt x="1114" y="75"/>
                      <a:pt x="1114" y="75"/>
                    </a:cubicBezTo>
                  </a:path>
                </a:pathLst>
              </a:custGeom>
              <a:noFill/>
              <a:ln w="19050" cap="flat">
                <a:solidFill>
                  <a:srgbClr val="383C45">
                    <a:alpha val="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378" name="Line 8">
                <a:extLst>
                  <a:ext uri="{FF2B5EF4-FFF2-40B4-BE49-F238E27FC236}">
                    <a16:creationId xmlns:a16="http://schemas.microsoft.com/office/drawing/2014/main" id="{26A4733F-6A4B-4F3D-9EBB-67CE05FD3737}"/>
                  </a:ext>
                </a:extLst>
              </p:cNvPr>
              <p:cNvSpPr>
                <a:spLocks noChangeShapeType="1"/>
              </p:cNvSpPr>
              <p:nvPr/>
            </p:nvSpPr>
            <p:spPr bwMode="auto">
              <a:xfrm>
                <a:off x="8589963" y="2413000"/>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sp>
            <p:nvSpPr>
              <p:cNvPr id="379" name="Line 9">
                <a:extLst>
                  <a:ext uri="{FF2B5EF4-FFF2-40B4-BE49-F238E27FC236}">
                    <a16:creationId xmlns:a16="http://schemas.microsoft.com/office/drawing/2014/main" id="{4F22CCA4-172C-47BF-B4BC-2DEB66B53AD6}"/>
                  </a:ext>
                </a:extLst>
              </p:cNvPr>
              <p:cNvSpPr>
                <a:spLocks noChangeShapeType="1"/>
              </p:cNvSpPr>
              <p:nvPr/>
            </p:nvSpPr>
            <p:spPr bwMode="auto">
              <a:xfrm>
                <a:off x="8589963" y="2413000"/>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83C45"/>
                  </a:solidFill>
                  <a:effectLst/>
                  <a:uLnTx/>
                  <a:uFillTx/>
                </a:endParaRPr>
              </a:p>
            </p:txBody>
          </p:sp>
        </p:grpSp>
      </p:grpSp>
      <p:sp>
        <p:nvSpPr>
          <p:cNvPr id="383" name="Oval 382">
            <a:extLst>
              <a:ext uri="{FF2B5EF4-FFF2-40B4-BE49-F238E27FC236}">
                <a16:creationId xmlns:a16="http://schemas.microsoft.com/office/drawing/2014/main" id="{23368C1C-123E-4BF7-9F3C-7B7263EB8AD3}"/>
              </a:ext>
            </a:extLst>
          </p:cNvPr>
          <p:cNvSpPr/>
          <p:nvPr/>
        </p:nvSpPr>
        <p:spPr bwMode="gray">
          <a:xfrm>
            <a:off x="4737398" y="2265894"/>
            <a:ext cx="2623266" cy="2623266"/>
          </a:xfrm>
          <a:prstGeom prst="ellipse">
            <a:avLst/>
          </a:prstGeom>
          <a:gradFill flip="none" rotWithShape="1">
            <a:gsLst>
              <a:gs pos="66000">
                <a:srgbClr val="FFFFFF">
                  <a:alpha val="90000"/>
                </a:srgbClr>
              </a:gs>
              <a:gs pos="100000">
                <a:srgbClr val="FFFFFF">
                  <a:alpha val="0"/>
                </a:srgbClr>
              </a:gs>
            </a:gsLst>
            <a:path path="shape">
              <a:fillToRect l="50000" t="50000" r="50000" b="50000"/>
            </a:path>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FFFFFF"/>
              </a:solidFill>
              <a:effectLst/>
              <a:uLnTx/>
              <a:uFillTx/>
              <a:ea typeface="+mn-ea"/>
              <a:cs typeface="+mn-cs"/>
            </a:endParaRPr>
          </a:p>
        </p:txBody>
      </p:sp>
      <p:sp>
        <p:nvSpPr>
          <p:cNvPr id="402" name="Abgerundetes Rechteck 108">
            <a:extLst>
              <a:ext uri="{FF2B5EF4-FFF2-40B4-BE49-F238E27FC236}">
                <a16:creationId xmlns:a16="http://schemas.microsoft.com/office/drawing/2014/main" id="{C51ACE7B-E635-4691-B967-DAB0CB7DB266}"/>
              </a:ext>
            </a:extLst>
          </p:cNvPr>
          <p:cNvSpPr/>
          <p:nvPr/>
        </p:nvSpPr>
        <p:spPr>
          <a:xfrm>
            <a:off x="5427104" y="2747071"/>
            <a:ext cx="1279786" cy="1279780"/>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403" name="Abgerundetes Rechteck 108">
            <a:extLst>
              <a:ext uri="{FF2B5EF4-FFF2-40B4-BE49-F238E27FC236}">
                <a16:creationId xmlns:a16="http://schemas.microsoft.com/office/drawing/2014/main" id="{C4EF7310-E6C1-4BB7-A746-336002C3651B}"/>
              </a:ext>
            </a:extLst>
          </p:cNvPr>
          <p:cNvSpPr/>
          <p:nvPr/>
        </p:nvSpPr>
        <p:spPr>
          <a:xfrm>
            <a:off x="5427104" y="2977453"/>
            <a:ext cx="1279786" cy="1279780"/>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404" name="Abgerundetes Rechteck 108">
            <a:extLst>
              <a:ext uri="{FF2B5EF4-FFF2-40B4-BE49-F238E27FC236}">
                <a16:creationId xmlns:a16="http://schemas.microsoft.com/office/drawing/2014/main" id="{DCE1B2FD-F45B-49E8-A168-2D94556618E1}"/>
              </a:ext>
            </a:extLst>
          </p:cNvPr>
          <p:cNvSpPr/>
          <p:nvPr/>
        </p:nvSpPr>
        <p:spPr>
          <a:xfrm>
            <a:off x="5427104" y="2516689"/>
            <a:ext cx="1279786" cy="1279780"/>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405" name="Flowchart: Preparation 17">
            <a:extLst>
              <a:ext uri="{FF2B5EF4-FFF2-40B4-BE49-F238E27FC236}">
                <a16:creationId xmlns:a16="http://schemas.microsoft.com/office/drawing/2014/main" id="{8B501771-CF08-4C1D-B7FC-3B5B7D1001FF}"/>
              </a:ext>
            </a:extLst>
          </p:cNvPr>
          <p:cNvSpPr/>
          <p:nvPr/>
        </p:nvSpPr>
        <p:spPr>
          <a:xfrm rot="5400000" flipV="1">
            <a:off x="5126590" y="2604169"/>
            <a:ext cx="1882983" cy="1880610"/>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chemeClr val="accent6"/>
            </a:solidFill>
            <a:prstDash val="solid"/>
            <a:miter lim="800000"/>
            <a:headEnd/>
            <a:tailEnd/>
          </a:ln>
          <a:effectLst>
            <a:glow rad="508000">
              <a:schemeClr val="accent6">
                <a:alpha val="10000"/>
              </a:scheme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endParaRPr>
          </a:p>
        </p:txBody>
      </p:sp>
      <p:sp>
        <p:nvSpPr>
          <p:cNvPr id="398" name="Abgerundetes Rechteck 108">
            <a:extLst>
              <a:ext uri="{FF2B5EF4-FFF2-40B4-BE49-F238E27FC236}">
                <a16:creationId xmlns:a16="http://schemas.microsoft.com/office/drawing/2014/main" id="{A2974C8E-0DF2-4BA7-8016-7FDE690D866E}"/>
              </a:ext>
            </a:extLst>
          </p:cNvPr>
          <p:cNvSpPr/>
          <p:nvPr/>
        </p:nvSpPr>
        <p:spPr>
          <a:xfrm>
            <a:off x="5427104" y="2747071"/>
            <a:ext cx="1279786" cy="1279780"/>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399" name="Abgerundetes Rechteck 108">
            <a:extLst>
              <a:ext uri="{FF2B5EF4-FFF2-40B4-BE49-F238E27FC236}">
                <a16:creationId xmlns:a16="http://schemas.microsoft.com/office/drawing/2014/main" id="{3988FD35-811F-45CC-9BE6-B349039E930B}"/>
              </a:ext>
            </a:extLst>
          </p:cNvPr>
          <p:cNvSpPr/>
          <p:nvPr/>
        </p:nvSpPr>
        <p:spPr>
          <a:xfrm>
            <a:off x="5427104" y="2977453"/>
            <a:ext cx="1279786" cy="1279780"/>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400" name="Abgerundetes Rechteck 108">
            <a:extLst>
              <a:ext uri="{FF2B5EF4-FFF2-40B4-BE49-F238E27FC236}">
                <a16:creationId xmlns:a16="http://schemas.microsoft.com/office/drawing/2014/main" id="{3E7B9B62-674C-4354-BF1D-61A9C7D70C23}"/>
              </a:ext>
            </a:extLst>
          </p:cNvPr>
          <p:cNvSpPr/>
          <p:nvPr/>
        </p:nvSpPr>
        <p:spPr>
          <a:xfrm>
            <a:off x="5427104" y="2516689"/>
            <a:ext cx="1279786" cy="1279780"/>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401" name="Flowchart: Preparation 17">
            <a:extLst>
              <a:ext uri="{FF2B5EF4-FFF2-40B4-BE49-F238E27FC236}">
                <a16:creationId xmlns:a16="http://schemas.microsoft.com/office/drawing/2014/main" id="{18C6EAA5-A57E-4769-A073-19869915E01D}"/>
              </a:ext>
            </a:extLst>
          </p:cNvPr>
          <p:cNvSpPr/>
          <p:nvPr/>
        </p:nvSpPr>
        <p:spPr>
          <a:xfrm rot="5400000" flipV="1">
            <a:off x="5126590" y="2604169"/>
            <a:ext cx="1882983" cy="1880610"/>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10000"/>
              <a:gd name="connsiteY0" fmla="*/ 5000 h 10000"/>
              <a:gd name="connsiteX1" fmla="*/ 2903 w 10000"/>
              <a:gd name="connsiteY1" fmla="*/ 249 h 10000"/>
              <a:gd name="connsiteX2" fmla="*/ 8000 w 10000"/>
              <a:gd name="connsiteY2" fmla="*/ 0 h 10000"/>
              <a:gd name="connsiteX3" fmla="*/ 10000 w 10000"/>
              <a:gd name="connsiteY3" fmla="*/ 5000 h 10000"/>
              <a:gd name="connsiteX4" fmla="*/ 8000 w 10000"/>
              <a:gd name="connsiteY4" fmla="*/ 10000 h 10000"/>
              <a:gd name="connsiteX5" fmla="*/ 2903 w 10000"/>
              <a:gd name="connsiteY5" fmla="*/ 9813 h 10000"/>
              <a:gd name="connsiteX6" fmla="*/ 0 w 10000"/>
              <a:gd name="connsiteY6" fmla="*/ 5000 h 10000"/>
              <a:gd name="connsiteX0" fmla="*/ 0 w 10000"/>
              <a:gd name="connsiteY0" fmla="*/ 5000 h 9813"/>
              <a:gd name="connsiteX1" fmla="*/ 2903 w 10000"/>
              <a:gd name="connsiteY1" fmla="*/ 249 h 9813"/>
              <a:gd name="connsiteX2" fmla="*/ 8000 w 10000"/>
              <a:gd name="connsiteY2" fmla="*/ 0 h 9813"/>
              <a:gd name="connsiteX3" fmla="*/ 10000 w 10000"/>
              <a:gd name="connsiteY3" fmla="*/ 5000 h 9813"/>
              <a:gd name="connsiteX4" fmla="*/ 7097 w 10000"/>
              <a:gd name="connsiteY4" fmla="*/ 9813 h 9813"/>
              <a:gd name="connsiteX5" fmla="*/ 2903 w 10000"/>
              <a:gd name="connsiteY5" fmla="*/ 9813 h 9813"/>
              <a:gd name="connsiteX6" fmla="*/ 0 w 10000"/>
              <a:gd name="connsiteY6" fmla="*/ 5000 h 9813"/>
              <a:gd name="connsiteX0" fmla="*/ 0 w 10000"/>
              <a:gd name="connsiteY0" fmla="*/ 4841 h 9746"/>
              <a:gd name="connsiteX1" fmla="*/ 2903 w 10000"/>
              <a:gd name="connsiteY1" fmla="*/ 0 h 9746"/>
              <a:gd name="connsiteX2" fmla="*/ 7195 w 10000"/>
              <a:gd name="connsiteY2" fmla="*/ 15 h 9746"/>
              <a:gd name="connsiteX3" fmla="*/ 10000 w 10000"/>
              <a:gd name="connsiteY3" fmla="*/ 4841 h 9746"/>
              <a:gd name="connsiteX4" fmla="*/ 7097 w 10000"/>
              <a:gd name="connsiteY4" fmla="*/ 9746 h 9746"/>
              <a:gd name="connsiteX5" fmla="*/ 2903 w 10000"/>
              <a:gd name="connsiteY5" fmla="*/ 9746 h 9746"/>
              <a:gd name="connsiteX6" fmla="*/ 0 w 10000"/>
              <a:gd name="connsiteY6" fmla="*/ 4841 h 9746"/>
              <a:gd name="connsiteX0" fmla="*/ 0 w 9899"/>
              <a:gd name="connsiteY0" fmla="*/ 4967 h 10000"/>
              <a:gd name="connsiteX1" fmla="*/ 2802 w 9899"/>
              <a:gd name="connsiteY1" fmla="*/ 0 h 10000"/>
              <a:gd name="connsiteX2" fmla="*/ 7094 w 9899"/>
              <a:gd name="connsiteY2" fmla="*/ 15 h 10000"/>
              <a:gd name="connsiteX3" fmla="*/ 9899 w 9899"/>
              <a:gd name="connsiteY3" fmla="*/ 4967 h 10000"/>
              <a:gd name="connsiteX4" fmla="*/ 6996 w 9899"/>
              <a:gd name="connsiteY4" fmla="*/ 10000 h 10000"/>
              <a:gd name="connsiteX5" fmla="*/ 2802 w 9899"/>
              <a:gd name="connsiteY5" fmla="*/ 10000 h 10000"/>
              <a:gd name="connsiteX6" fmla="*/ 0 w 9899"/>
              <a:gd name="connsiteY6" fmla="*/ 4967 h 10000"/>
              <a:gd name="connsiteX0" fmla="*/ 0 w 9849"/>
              <a:gd name="connsiteY0" fmla="*/ 4978 h 10000"/>
              <a:gd name="connsiteX1" fmla="*/ 2680 w 9849"/>
              <a:gd name="connsiteY1" fmla="*/ 0 h 10000"/>
              <a:gd name="connsiteX2" fmla="*/ 7015 w 9849"/>
              <a:gd name="connsiteY2" fmla="*/ 15 h 10000"/>
              <a:gd name="connsiteX3" fmla="*/ 9849 w 9849"/>
              <a:gd name="connsiteY3" fmla="*/ 4967 h 10000"/>
              <a:gd name="connsiteX4" fmla="*/ 6916 w 9849"/>
              <a:gd name="connsiteY4" fmla="*/ 10000 h 10000"/>
              <a:gd name="connsiteX5" fmla="*/ 2680 w 9849"/>
              <a:gd name="connsiteY5" fmla="*/ 10000 h 10000"/>
              <a:gd name="connsiteX6" fmla="*/ 0 w 9849"/>
              <a:gd name="connsiteY6" fmla="*/ 4978 h 10000"/>
              <a:gd name="connsiteX0" fmla="*/ 0 w 10000"/>
              <a:gd name="connsiteY0" fmla="*/ 4978 h 10000"/>
              <a:gd name="connsiteX1" fmla="*/ 2721 w 10000"/>
              <a:gd name="connsiteY1" fmla="*/ 0 h 10000"/>
              <a:gd name="connsiteX2" fmla="*/ 7123 w 10000"/>
              <a:gd name="connsiteY2" fmla="*/ 15 h 10000"/>
              <a:gd name="connsiteX3" fmla="*/ 10000 w 10000"/>
              <a:gd name="connsiteY3" fmla="*/ 4967 h 10000"/>
              <a:gd name="connsiteX4" fmla="*/ 7022 w 10000"/>
              <a:gd name="connsiteY4" fmla="*/ 10000 h 10000"/>
              <a:gd name="connsiteX5" fmla="*/ 2896 w 10000"/>
              <a:gd name="connsiteY5" fmla="*/ 9894 h 10000"/>
              <a:gd name="connsiteX6" fmla="*/ 0 w 10000"/>
              <a:gd name="connsiteY6" fmla="*/ 4978 h 10000"/>
              <a:gd name="connsiteX0" fmla="*/ 0 w 10000"/>
              <a:gd name="connsiteY0" fmla="*/ 4963 h 9985"/>
              <a:gd name="connsiteX1" fmla="*/ 2896 w 10000"/>
              <a:gd name="connsiteY1" fmla="*/ 70 h 9985"/>
              <a:gd name="connsiteX2" fmla="*/ 7123 w 10000"/>
              <a:gd name="connsiteY2" fmla="*/ 0 h 9985"/>
              <a:gd name="connsiteX3" fmla="*/ 10000 w 10000"/>
              <a:gd name="connsiteY3" fmla="*/ 4952 h 9985"/>
              <a:gd name="connsiteX4" fmla="*/ 7022 w 10000"/>
              <a:gd name="connsiteY4" fmla="*/ 9985 h 9985"/>
              <a:gd name="connsiteX5" fmla="*/ 2896 w 10000"/>
              <a:gd name="connsiteY5" fmla="*/ 9879 h 9985"/>
              <a:gd name="connsiteX6" fmla="*/ 0 w 10000"/>
              <a:gd name="connsiteY6" fmla="*/ 4963 h 9985"/>
              <a:gd name="connsiteX0" fmla="*/ 0 w 10000"/>
              <a:gd name="connsiteY0" fmla="*/ 4970 h 9905"/>
              <a:gd name="connsiteX1" fmla="*/ 2896 w 10000"/>
              <a:gd name="connsiteY1" fmla="*/ 70 h 9905"/>
              <a:gd name="connsiteX2" fmla="*/ 7123 w 10000"/>
              <a:gd name="connsiteY2" fmla="*/ 0 h 9905"/>
              <a:gd name="connsiteX3" fmla="*/ 10000 w 10000"/>
              <a:gd name="connsiteY3" fmla="*/ 4959 h 9905"/>
              <a:gd name="connsiteX4" fmla="*/ 6989 w 10000"/>
              <a:gd name="connsiteY4" fmla="*/ 9905 h 9905"/>
              <a:gd name="connsiteX5" fmla="*/ 2896 w 10000"/>
              <a:gd name="connsiteY5" fmla="*/ 9894 h 9905"/>
              <a:gd name="connsiteX6" fmla="*/ 0 w 10000"/>
              <a:gd name="connsiteY6" fmla="*/ 4970 h 9905"/>
              <a:gd name="connsiteX0" fmla="*/ 0 w 9945"/>
              <a:gd name="connsiteY0" fmla="*/ 5018 h 10000"/>
              <a:gd name="connsiteX1" fmla="*/ 2896 w 9945"/>
              <a:gd name="connsiteY1" fmla="*/ 71 h 10000"/>
              <a:gd name="connsiteX2" fmla="*/ 7123 w 9945"/>
              <a:gd name="connsiteY2" fmla="*/ 0 h 10000"/>
              <a:gd name="connsiteX3" fmla="*/ 9945 w 9945"/>
              <a:gd name="connsiteY3" fmla="*/ 5007 h 10000"/>
              <a:gd name="connsiteX4" fmla="*/ 6989 w 9945"/>
              <a:gd name="connsiteY4" fmla="*/ 10000 h 10000"/>
              <a:gd name="connsiteX5" fmla="*/ 2896 w 9945"/>
              <a:gd name="connsiteY5" fmla="*/ 9989 h 10000"/>
              <a:gd name="connsiteX6" fmla="*/ 0 w 9945"/>
              <a:gd name="connsiteY6" fmla="*/ 5018 h 10000"/>
              <a:gd name="connsiteX0" fmla="*/ 0 w 10000"/>
              <a:gd name="connsiteY0" fmla="*/ 5018 h 10000"/>
              <a:gd name="connsiteX1" fmla="*/ 2912 w 10000"/>
              <a:gd name="connsiteY1" fmla="*/ 71 h 10000"/>
              <a:gd name="connsiteX2" fmla="*/ 7074 w 10000"/>
              <a:gd name="connsiteY2" fmla="*/ 0 h 10000"/>
              <a:gd name="connsiteX3" fmla="*/ 10000 w 10000"/>
              <a:gd name="connsiteY3" fmla="*/ 5007 h 10000"/>
              <a:gd name="connsiteX4" fmla="*/ 7028 w 10000"/>
              <a:gd name="connsiteY4" fmla="*/ 10000 h 10000"/>
              <a:gd name="connsiteX5" fmla="*/ 2912 w 10000"/>
              <a:gd name="connsiteY5" fmla="*/ 9989 h 10000"/>
              <a:gd name="connsiteX6" fmla="*/ 0 w 10000"/>
              <a:gd name="connsiteY6" fmla="*/ 5018 h 10000"/>
              <a:gd name="connsiteX0" fmla="*/ 0 w 10000"/>
              <a:gd name="connsiteY0" fmla="*/ 4975 h 9957"/>
              <a:gd name="connsiteX1" fmla="*/ 2912 w 10000"/>
              <a:gd name="connsiteY1" fmla="*/ 28 h 9957"/>
              <a:gd name="connsiteX2" fmla="*/ 7085 w 10000"/>
              <a:gd name="connsiteY2" fmla="*/ 0 h 9957"/>
              <a:gd name="connsiteX3" fmla="*/ 10000 w 10000"/>
              <a:gd name="connsiteY3" fmla="*/ 4964 h 9957"/>
              <a:gd name="connsiteX4" fmla="*/ 7028 w 10000"/>
              <a:gd name="connsiteY4" fmla="*/ 9957 h 9957"/>
              <a:gd name="connsiteX5" fmla="*/ 2912 w 10000"/>
              <a:gd name="connsiteY5" fmla="*/ 9946 h 9957"/>
              <a:gd name="connsiteX6" fmla="*/ 0 w 10000"/>
              <a:gd name="connsiteY6" fmla="*/ 4975 h 9957"/>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028 w 10109"/>
              <a:gd name="connsiteY4" fmla="*/ 10000 h 10000"/>
              <a:gd name="connsiteX5" fmla="*/ 2912 w 10109"/>
              <a:gd name="connsiteY5" fmla="*/ 9989 h 10000"/>
              <a:gd name="connsiteX6" fmla="*/ 0 w 10109"/>
              <a:gd name="connsiteY6" fmla="*/ 4996 h 10000"/>
              <a:gd name="connsiteX0" fmla="*/ 0 w 10109"/>
              <a:gd name="connsiteY0" fmla="*/ 4996 h 10000"/>
              <a:gd name="connsiteX1" fmla="*/ 2912 w 10109"/>
              <a:gd name="connsiteY1" fmla="*/ 28 h 10000"/>
              <a:gd name="connsiteX2" fmla="*/ 7085 w 10109"/>
              <a:gd name="connsiteY2" fmla="*/ 0 h 10000"/>
              <a:gd name="connsiteX3" fmla="*/ 10109 w 10109"/>
              <a:gd name="connsiteY3" fmla="*/ 5021 h 10000"/>
              <a:gd name="connsiteX4" fmla="*/ 7155 w 10109"/>
              <a:gd name="connsiteY4" fmla="*/ 10000 h 10000"/>
              <a:gd name="connsiteX5" fmla="*/ 2912 w 10109"/>
              <a:gd name="connsiteY5" fmla="*/ 9989 h 10000"/>
              <a:gd name="connsiteX6" fmla="*/ 0 w 10109"/>
              <a:gd name="connsiteY6" fmla="*/ 4996 h 10000"/>
              <a:gd name="connsiteX0" fmla="*/ 0 w 10109"/>
              <a:gd name="connsiteY0" fmla="*/ 4978 h 9982"/>
              <a:gd name="connsiteX1" fmla="*/ 2912 w 10109"/>
              <a:gd name="connsiteY1" fmla="*/ 10 h 9982"/>
              <a:gd name="connsiteX2" fmla="*/ 7212 w 10109"/>
              <a:gd name="connsiteY2" fmla="*/ 0 h 9982"/>
              <a:gd name="connsiteX3" fmla="*/ 10109 w 10109"/>
              <a:gd name="connsiteY3" fmla="*/ 5003 h 9982"/>
              <a:gd name="connsiteX4" fmla="*/ 7155 w 10109"/>
              <a:gd name="connsiteY4" fmla="*/ 9982 h 9982"/>
              <a:gd name="connsiteX5" fmla="*/ 2912 w 10109"/>
              <a:gd name="connsiteY5" fmla="*/ 9971 h 9982"/>
              <a:gd name="connsiteX6" fmla="*/ 0 w 10109"/>
              <a:gd name="connsiteY6" fmla="*/ 4978 h 9982"/>
              <a:gd name="connsiteX0" fmla="*/ 0 w 9928"/>
              <a:gd name="connsiteY0" fmla="*/ 4987 h 10000"/>
              <a:gd name="connsiteX1" fmla="*/ 2809 w 9928"/>
              <a:gd name="connsiteY1" fmla="*/ 10 h 10000"/>
              <a:gd name="connsiteX2" fmla="*/ 7062 w 9928"/>
              <a:gd name="connsiteY2" fmla="*/ 0 h 10000"/>
              <a:gd name="connsiteX3" fmla="*/ 9928 w 9928"/>
              <a:gd name="connsiteY3" fmla="*/ 5012 h 10000"/>
              <a:gd name="connsiteX4" fmla="*/ 7006 w 9928"/>
              <a:gd name="connsiteY4" fmla="*/ 10000 h 10000"/>
              <a:gd name="connsiteX5" fmla="*/ 2809 w 9928"/>
              <a:gd name="connsiteY5" fmla="*/ 9989 h 10000"/>
              <a:gd name="connsiteX6" fmla="*/ 0 w 9928"/>
              <a:gd name="connsiteY6" fmla="*/ 498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28" h="10000">
                <a:moveTo>
                  <a:pt x="0" y="4987"/>
                </a:moveTo>
                <a:lnTo>
                  <a:pt x="2809" y="10"/>
                </a:lnTo>
                <a:lnTo>
                  <a:pt x="7062" y="0"/>
                </a:lnTo>
                <a:lnTo>
                  <a:pt x="9928" y="5012"/>
                </a:lnTo>
                <a:lnTo>
                  <a:pt x="7006" y="10000"/>
                </a:lnTo>
                <a:lnTo>
                  <a:pt x="2809" y="9989"/>
                </a:lnTo>
                <a:lnTo>
                  <a:pt x="0" y="4987"/>
                </a:lnTo>
                <a:close/>
              </a:path>
            </a:pathLst>
          </a:custGeom>
          <a:noFill/>
          <a:ln w="6350" cap="flat">
            <a:solidFill>
              <a:srgbClr val="FFFFFF"/>
            </a:solidFill>
            <a:prstDash val="solid"/>
            <a:miter lim="800000"/>
            <a:headEnd/>
            <a:tailEnd/>
          </a:ln>
          <a:effectLst>
            <a:glow rad="76200">
              <a:schemeClr val="accent6">
                <a:alpha val="40000"/>
              </a:schemeClr>
            </a:glow>
          </a:effectLst>
        </p:spPr>
        <p:txBody>
          <a:bodyPr rot="0" spcFirstLastPara="0" vertOverflow="overflow" horzOverflow="overflow" vert="horz" wrap="square" lIns="91355" tIns="45679" rIns="91355" bIns="45679" numCol="1" spcCol="0" rtlCol="0" fromWordArt="0" anchor="t" anchorCtr="0" forceAA="0" compatLnSpc="1">
            <a:prstTxWarp prst="textNoShape">
              <a:avLst/>
            </a:prstTxWarp>
            <a:noAutofit/>
          </a:bodyPr>
          <a:lstStyle/>
          <a:p>
            <a:pPr marL="0" marR="0" lvl="0" indent="0" defTabSz="913532"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00000"/>
              </a:solidFill>
              <a:effectLst/>
              <a:uLnTx/>
              <a:uFillTx/>
            </a:endParaRPr>
          </a:p>
        </p:txBody>
      </p:sp>
      <p:sp>
        <p:nvSpPr>
          <p:cNvPr id="395" name="Abgerundetes Rechteck 108">
            <a:extLst>
              <a:ext uri="{FF2B5EF4-FFF2-40B4-BE49-F238E27FC236}">
                <a16:creationId xmlns:a16="http://schemas.microsoft.com/office/drawing/2014/main" id="{B73B8DA1-81B9-427D-8520-36C85C133401}"/>
              </a:ext>
            </a:extLst>
          </p:cNvPr>
          <p:cNvSpPr/>
          <p:nvPr/>
        </p:nvSpPr>
        <p:spPr>
          <a:xfrm>
            <a:off x="5427105" y="2747071"/>
            <a:ext cx="1279786" cy="1279780"/>
          </a:xfrm>
          <a:prstGeom prst="roundRect">
            <a:avLst>
              <a:gd name="adj" fmla="val 0"/>
            </a:avLst>
          </a:prstGeom>
          <a:gradFill>
            <a:gsLst>
              <a:gs pos="0">
                <a:srgbClr val="383C45">
                  <a:alpha val="3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396" name="Abgerundetes Rechteck 108">
            <a:extLst>
              <a:ext uri="{FF2B5EF4-FFF2-40B4-BE49-F238E27FC236}">
                <a16:creationId xmlns:a16="http://schemas.microsoft.com/office/drawing/2014/main" id="{79FAE490-E7D7-4883-95EA-839152CD9D3F}"/>
              </a:ext>
            </a:extLst>
          </p:cNvPr>
          <p:cNvSpPr/>
          <p:nvPr/>
        </p:nvSpPr>
        <p:spPr>
          <a:xfrm>
            <a:off x="5427105" y="2977453"/>
            <a:ext cx="1279786" cy="1279780"/>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397" name="Abgerundetes Rechteck 108">
            <a:extLst>
              <a:ext uri="{FF2B5EF4-FFF2-40B4-BE49-F238E27FC236}">
                <a16:creationId xmlns:a16="http://schemas.microsoft.com/office/drawing/2014/main" id="{C4C5ECE8-9E35-43D5-BB37-BD17F11B2A29}"/>
              </a:ext>
            </a:extLst>
          </p:cNvPr>
          <p:cNvSpPr/>
          <p:nvPr/>
        </p:nvSpPr>
        <p:spPr>
          <a:xfrm>
            <a:off x="5427105" y="2516689"/>
            <a:ext cx="1279786" cy="1279780"/>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389" name="Abgerundetes Rechteck 108">
            <a:extLst>
              <a:ext uri="{FF2B5EF4-FFF2-40B4-BE49-F238E27FC236}">
                <a16:creationId xmlns:a16="http://schemas.microsoft.com/office/drawing/2014/main" id="{A769F46B-24F8-4C7C-9C11-CFC703BE11E1}"/>
              </a:ext>
            </a:extLst>
          </p:cNvPr>
          <p:cNvSpPr/>
          <p:nvPr/>
        </p:nvSpPr>
        <p:spPr>
          <a:xfrm>
            <a:off x="5427105" y="3184893"/>
            <a:ext cx="1279786" cy="1279779"/>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390" name="Abgerundetes Rechteck 108">
            <a:extLst>
              <a:ext uri="{FF2B5EF4-FFF2-40B4-BE49-F238E27FC236}">
                <a16:creationId xmlns:a16="http://schemas.microsoft.com/office/drawing/2014/main" id="{5EE200BB-CFFD-4568-8E9E-0598CA72F495}"/>
              </a:ext>
            </a:extLst>
          </p:cNvPr>
          <p:cNvSpPr/>
          <p:nvPr/>
        </p:nvSpPr>
        <p:spPr>
          <a:xfrm>
            <a:off x="5427105" y="3184893"/>
            <a:ext cx="1279786" cy="1279779"/>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391" name="Abgerundetes Rechteck 108">
            <a:extLst>
              <a:ext uri="{FF2B5EF4-FFF2-40B4-BE49-F238E27FC236}">
                <a16:creationId xmlns:a16="http://schemas.microsoft.com/office/drawing/2014/main" id="{1FC414A4-2378-46D6-BD86-AA7358AC7AE0}"/>
              </a:ext>
            </a:extLst>
          </p:cNvPr>
          <p:cNvSpPr/>
          <p:nvPr/>
        </p:nvSpPr>
        <p:spPr>
          <a:xfrm>
            <a:off x="5427105" y="3184893"/>
            <a:ext cx="1279786" cy="1279779"/>
          </a:xfrm>
          <a:prstGeom prst="roundRect">
            <a:avLst>
              <a:gd name="adj" fmla="val 0"/>
            </a:avLst>
          </a:prstGeom>
          <a:gradFill>
            <a:gsLst>
              <a:gs pos="0">
                <a:srgbClr val="FAD7C3">
                  <a:alpha val="38000"/>
                </a:srgbClr>
              </a:gs>
              <a:gs pos="64000">
                <a:srgbClr val="FAD7C3">
                  <a:lumMod val="90000"/>
                  <a:alpha val="40000"/>
                </a:srgbClr>
              </a:gs>
              <a:gs pos="100000">
                <a:srgbClr val="FAD7C3">
                  <a:alpha val="40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392" name="Abgerundetes Rechteck 108">
            <a:extLst>
              <a:ext uri="{FF2B5EF4-FFF2-40B4-BE49-F238E27FC236}">
                <a16:creationId xmlns:a16="http://schemas.microsoft.com/office/drawing/2014/main" id="{A4842709-6794-4EDA-B444-3C71D84FC053}"/>
              </a:ext>
            </a:extLst>
          </p:cNvPr>
          <p:cNvSpPr/>
          <p:nvPr/>
        </p:nvSpPr>
        <p:spPr>
          <a:xfrm>
            <a:off x="5427105" y="2747071"/>
            <a:ext cx="1279786" cy="1279779"/>
          </a:xfrm>
          <a:prstGeom prst="roundRect">
            <a:avLst>
              <a:gd name="adj" fmla="val 0"/>
            </a:avLst>
          </a:prstGeom>
          <a:gradFill>
            <a:gsLst>
              <a:gs pos="0">
                <a:srgbClr val="383C45">
                  <a:alpha val="74000"/>
                </a:srgbClr>
              </a:gs>
              <a:gs pos="64000">
                <a:srgbClr val="383C45">
                  <a:alpha val="27000"/>
                </a:srgbClr>
              </a:gs>
              <a:gs pos="100000">
                <a:srgbClr val="383C45">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393" name="Abgerundetes Rechteck 108">
            <a:extLst>
              <a:ext uri="{FF2B5EF4-FFF2-40B4-BE49-F238E27FC236}">
                <a16:creationId xmlns:a16="http://schemas.microsoft.com/office/drawing/2014/main" id="{B4774C8E-0195-4B30-9FA0-407CF5458CB0}"/>
              </a:ext>
            </a:extLst>
          </p:cNvPr>
          <p:cNvSpPr/>
          <p:nvPr/>
        </p:nvSpPr>
        <p:spPr>
          <a:xfrm>
            <a:off x="5427105" y="2977453"/>
            <a:ext cx="1279786" cy="1279779"/>
          </a:xfrm>
          <a:prstGeom prst="roundRect">
            <a:avLst>
              <a:gd name="adj" fmla="val 0"/>
            </a:avLst>
          </a:prstGeom>
          <a:gradFill>
            <a:gsLst>
              <a:gs pos="0">
                <a:srgbClr val="48DAD0">
                  <a:alpha val="34000"/>
                </a:srgbClr>
              </a:gs>
              <a:gs pos="64000">
                <a:srgbClr val="48DAD0">
                  <a:alpha val="27000"/>
                </a:srgbClr>
              </a:gs>
              <a:gs pos="100000">
                <a:srgbClr val="48DAD0">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394" name="Abgerundetes Rechteck 108">
            <a:extLst>
              <a:ext uri="{FF2B5EF4-FFF2-40B4-BE49-F238E27FC236}">
                <a16:creationId xmlns:a16="http://schemas.microsoft.com/office/drawing/2014/main" id="{3FCF3753-59AA-4BB6-A33A-17D0E7694EFE}"/>
              </a:ext>
            </a:extLst>
          </p:cNvPr>
          <p:cNvSpPr/>
          <p:nvPr/>
        </p:nvSpPr>
        <p:spPr>
          <a:xfrm>
            <a:off x="5427105" y="2516689"/>
            <a:ext cx="1279786" cy="1279779"/>
          </a:xfrm>
          <a:prstGeom prst="roundRect">
            <a:avLst>
              <a:gd name="adj" fmla="val 0"/>
            </a:avLst>
          </a:prstGeom>
          <a:gradFill>
            <a:gsLst>
              <a:gs pos="0">
                <a:srgbClr val="FCDB7F">
                  <a:alpha val="34000"/>
                </a:srgbClr>
              </a:gs>
              <a:gs pos="64000">
                <a:srgbClr val="FCDB7F">
                  <a:alpha val="27000"/>
                </a:srgbClr>
              </a:gs>
              <a:gs pos="100000">
                <a:srgbClr val="FCDB7F">
                  <a:alpha val="13000"/>
                </a:srgbClr>
              </a:gs>
            </a:gsLst>
            <a:path path="circle">
              <a:fillToRect l="100000" t="100000"/>
            </a:path>
          </a:gradFill>
          <a:scene3d>
            <a:camera prst="isometricTopUp"/>
            <a:lightRig rig="threePt" dir="t"/>
          </a:scene3d>
          <a:sp3d extrusionH="76200"/>
        </p:spPr>
        <p:txBody>
          <a:bodyPr lIns="108000" tIns="108000" rIns="108000" bIns="108000" rtlCol="0" anchor="ctr">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000" b="0" i="0" u="none" strike="noStrike" kern="0" cap="none" spc="0" normalizeH="0" baseline="0" noProof="0">
              <a:ln>
                <a:noFill/>
              </a:ln>
              <a:solidFill>
                <a:srgbClr val="FFFFFF"/>
              </a:solidFill>
              <a:effectLst/>
              <a:uLnTx/>
              <a:uFillTx/>
              <a:ea typeface="Open Sans" pitchFamily="34" charset="0"/>
              <a:cs typeface="Open Sans" pitchFamily="34" charset="0"/>
            </a:endParaRPr>
          </a:p>
        </p:txBody>
      </p:sp>
      <p:sp>
        <p:nvSpPr>
          <p:cNvPr id="406" name="Rechteck 399">
            <a:extLst>
              <a:ext uri="{FF2B5EF4-FFF2-40B4-BE49-F238E27FC236}">
                <a16:creationId xmlns:a16="http://schemas.microsoft.com/office/drawing/2014/main" id="{69FE4C66-CF8B-4071-BFD2-9ACC6677DCC8}"/>
              </a:ext>
            </a:extLst>
          </p:cNvPr>
          <p:cNvSpPr/>
          <p:nvPr/>
        </p:nvSpPr>
        <p:spPr bwMode="gray">
          <a:xfrm>
            <a:off x="5402667" y="2827464"/>
            <a:ext cx="1330220" cy="527982"/>
          </a:xfrm>
          <a:prstGeom prst="rect">
            <a:avLst/>
          </a:prstGeom>
          <a:noFill/>
          <a:ln w="6350" cap="flat" cmpd="sng" algn="ctr">
            <a:noFill/>
            <a:prstDash val="solid"/>
            <a:miter lim="800000"/>
          </a:ln>
          <a:effectLst/>
        </p:spPr>
        <p:txBody>
          <a:bodyPr lIns="0" tIns="72000" rIns="0" bIns="72000" rtlCol="0" anchor="ctr"/>
          <a:lstStyle/>
          <a:p>
            <a:pPr marL="0" marR="0" lvl="0" indent="0" algn="ctr" defTabSz="914126" eaLnBrk="1" fontAlgn="auto" latinLnBrk="0" hangingPunct="1">
              <a:lnSpc>
                <a:spcPct val="100000"/>
              </a:lnSpc>
              <a:spcBef>
                <a:spcPct val="0"/>
              </a:spcBef>
              <a:spcAft>
                <a:spcPts val="0"/>
              </a:spcAft>
              <a:buClrTx/>
              <a:buSzTx/>
              <a:buFontTx/>
              <a:buNone/>
              <a:tabLst/>
              <a:defRPr/>
            </a:pPr>
            <a:r>
              <a:rPr kumimoji="0" lang="en-US" sz="1200" b="1" i="0" u="none" strike="noStrike" kern="0" cap="none" spc="0" normalizeH="0" baseline="0" noProof="0" dirty="0">
                <a:ln>
                  <a:noFill/>
                </a:ln>
                <a:solidFill>
                  <a:srgbClr val="383C45"/>
                </a:solidFill>
                <a:effectLst/>
                <a:uLnTx/>
                <a:uFillTx/>
                <a:ea typeface="+mn-ea"/>
                <a:cs typeface="+mn-cs"/>
              </a:rPr>
              <a:t>HERE Open </a:t>
            </a:r>
            <a:br>
              <a:rPr kumimoji="0" lang="en-US" sz="1200" b="1" i="0" u="none" strike="noStrike" kern="0" cap="none" spc="0" normalizeH="0" baseline="0" noProof="0" dirty="0">
                <a:ln>
                  <a:noFill/>
                </a:ln>
                <a:solidFill>
                  <a:srgbClr val="383C45"/>
                </a:solidFill>
                <a:effectLst/>
                <a:uLnTx/>
                <a:uFillTx/>
                <a:ea typeface="+mn-ea"/>
                <a:cs typeface="+mn-cs"/>
              </a:rPr>
            </a:br>
            <a:r>
              <a:rPr kumimoji="0" lang="en-US" sz="1200" b="1" i="0" u="none" strike="noStrike" kern="0" cap="none" spc="0" normalizeH="0" baseline="0" noProof="0" dirty="0">
                <a:ln>
                  <a:noFill/>
                </a:ln>
                <a:solidFill>
                  <a:srgbClr val="383C45"/>
                </a:solidFill>
                <a:effectLst/>
                <a:uLnTx/>
                <a:uFillTx/>
                <a:ea typeface="+mn-ea"/>
                <a:cs typeface="+mn-cs"/>
              </a:rPr>
              <a:t>Location Platform </a:t>
            </a:r>
          </a:p>
        </p:txBody>
      </p:sp>
    </p:spTree>
    <p:extLst>
      <p:ext uri="{BB962C8B-B14F-4D97-AF65-F5344CB8AC3E}">
        <p14:creationId xmlns:p14="http://schemas.microsoft.com/office/powerpoint/2010/main" val="256544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RE Core Blue">
  <a:themeElements>
    <a:clrScheme name="HERE Core – Blue">
      <a:dk1>
        <a:srgbClr val="383C45"/>
      </a:dk1>
      <a:lt1>
        <a:srgbClr val="FFFFFF"/>
      </a:lt1>
      <a:dk2>
        <a:srgbClr val="48DAD0"/>
      </a:dk2>
      <a:lt2>
        <a:srgbClr val="CFD5E9"/>
      </a:lt2>
      <a:accent1>
        <a:srgbClr val="00AFAA"/>
      </a:accent1>
      <a:accent2>
        <a:srgbClr val="48DAD0"/>
      </a:accent2>
      <a:accent3>
        <a:srgbClr val="0F1621"/>
      </a:accent3>
      <a:accent4>
        <a:srgbClr val="9B9DA2"/>
      </a:accent4>
      <a:accent5>
        <a:srgbClr val="3F59A7"/>
      </a:accent5>
      <a:accent6>
        <a:srgbClr val="9FACD3"/>
      </a:accent6>
      <a:hlink>
        <a:srgbClr val="00AFAA"/>
      </a:hlink>
      <a:folHlink>
        <a:srgbClr val="00AFAA"/>
      </a:folHlink>
    </a:clrScheme>
    <a:fontScheme name="Custom 2">
      <a:majorFont>
        <a:latin typeface="FiraGO"/>
        <a:ea typeface=""/>
        <a:cs typeface=""/>
      </a:majorFont>
      <a:minorFont>
        <a:latin typeface="FiraG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tlCol="0" anchor="ctr"/>
      <a:lstStyle>
        <a:defPPr algn="ctr">
          <a:lnSpc>
            <a:spcPct val="120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wrap="square" lIns="0" tIns="0" rIns="0" bIns="0" rtlCol="0">
        <a:noAutofit/>
      </a:bodyPr>
      <a:lstStyle>
        <a:defPPr algn="l">
          <a:lnSpc>
            <a:spcPct val="120000"/>
          </a:lnSpc>
          <a:defRPr sz="1600" dirty="0" smtClean="0"/>
        </a:defPPr>
      </a:lstStyle>
    </a:txDef>
  </a:objectDefaults>
  <a:extraClrSchemeLst/>
  <a:custClrLst>
    <a:custClr name="HERE Dark Aqua">
      <a:srgbClr val="00AFAA"/>
    </a:custClr>
    <a:custClr name="HERE Dark Aqua 2">
      <a:srgbClr val="00908A"/>
    </a:custClr>
    <a:custClr name="HERE Dark Gray">
      <a:srgbClr val="0F1621"/>
    </a:custClr>
    <a:custClr name="HERE Gray 100">
      <a:srgbClr val="383C45"/>
    </a:custClr>
    <a:custClr name="HERE Gray 75">
      <a:srgbClr val="6A6D74"/>
    </a:custClr>
    <a:custClr name="HERE Gray 50">
      <a:srgbClr val="9B9DA2"/>
    </a:custClr>
    <a:custClr name="HERE Gray 25">
      <a:srgbClr val="CDCED0"/>
    </a:custClr>
    <a:custClr name="White">
      <a:srgbClr val="FFFFFF"/>
    </a:custClr>
    <a:custClr name="White">
      <a:srgbClr val="FFFFFF"/>
    </a:custClr>
    <a:custClr name="White">
      <a:srgbClr val="FFFFFF"/>
    </a:custClr>
    <a:custClr name="HERE Aqua 100">
      <a:srgbClr val="48DAD0"/>
    </a:custClr>
    <a:custClr name="Red 100">
      <a:srgbClr val="C41C33"/>
    </a:custClr>
    <a:custClr name="Pink 100">
      <a:srgbClr val="C53580"/>
    </a:custClr>
    <a:custClr name="Orange 100">
      <a:srgbClr val="EC610E"/>
    </a:custClr>
    <a:custClr name="Yellow 100">
      <a:srgbClr val="FAB800"/>
    </a:custClr>
    <a:custClr name="Dark Green 100">
      <a:srgbClr val="70943C"/>
    </a:custClr>
    <a:custClr name="Light Green 100">
      <a:srgbClr val="06B87C"/>
    </a:custClr>
    <a:custClr name="Dark Blue 100">
      <a:srgbClr val="3F59A7"/>
    </a:custClr>
    <a:custClr name="Light Blue 100">
      <a:srgbClr val="52A3DB"/>
    </a:custClr>
    <a:custClr name="Purple 100">
      <a:srgbClr val="673A93"/>
    </a:custClr>
    <a:custClr name="HERE Aqua 75">
      <a:srgbClr val="76E3DC"/>
    </a:custClr>
    <a:custClr name="Red 75">
      <a:srgbClr val="D35566"/>
    </a:custClr>
    <a:custClr name="Pink 75">
      <a:srgbClr val="D468A0"/>
    </a:custClr>
    <a:custClr name="Orange 75">
      <a:srgbClr val="F1894A"/>
    </a:custClr>
    <a:custClr name="Yellow 75">
      <a:srgbClr val="FBCA40"/>
    </a:custClr>
    <a:custClr name="Dark Green 75">
      <a:srgbClr val="94AF6D"/>
    </a:custClr>
    <a:custClr name="Light Green 75">
      <a:srgbClr val="44CA9D"/>
    </a:custClr>
    <a:custClr name="Dark Blue 75">
      <a:srgbClr val="6F83BD"/>
    </a:custClr>
    <a:custClr name="Light Blue 75">
      <a:srgbClr val="7DBAE4"/>
    </a:custClr>
    <a:custClr name="Purple 75">
      <a:srgbClr val="8D6BAE"/>
    </a:custClr>
    <a:custClr name="HERE Aqua 50">
      <a:srgbClr val="A3ECE7"/>
    </a:custClr>
    <a:custClr name="Red 50">
      <a:srgbClr val="E18D99"/>
    </a:custClr>
    <a:custClr name="Pink 50">
      <a:srgbClr val="E29ABF"/>
    </a:custClr>
    <a:custClr name="Orange 50">
      <a:srgbClr val="F5B086"/>
    </a:custClr>
    <a:custClr name="Yellow 50">
      <a:srgbClr val="FCDB7F"/>
    </a:custClr>
    <a:custClr name="Dark Green 50">
      <a:srgbClr val="B7C99D"/>
    </a:custClr>
    <a:custClr name="Light Green 50">
      <a:srgbClr val="82DBBD"/>
    </a:custClr>
    <a:custClr name="Dark Blue 50">
      <a:srgbClr val="9FACD3"/>
    </a:custClr>
    <a:custClr name="Light Blue 50">
      <a:srgbClr val="A8D1ED"/>
    </a:custClr>
    <a:custClr name="Purple 50">
      <a:srgbClr val="B39CC9"/>
    </a:custClr>
    <a:custClr name="HERE Aqua 25">
      <a:srgbClr val="D1F6F3"/>
    </a:custClr>
    <a:custClr name="White">
      <a:srgbClr val="FFFFFF"/>
    </a:custClr>
    <a:custClr name="White">
      <a:srgbClr val="FFFFFF"/>
    </a:custClr>
    <a:custClr name="White">
      <a:srgbClr val="FFFFFF"/>
    </a:custClr>
    <a:custClr name="White">
      <a:srgbClr val="FFFFFF"/>
    </a:custClr>
    <a:custClr name="White">
      <a:srgbClr val="FFFFFF"/>
    </a:custClr>
    <a:custClr name="Light Green on Dark">
      <a:srgbClr val="15D081"/>
    </a:custClr>
    <a:custClr name="Dark Blue on Dark">
      <a:srgbClr val="4A86FF"/>
    </a:custClr>
    <a:custClr name="White">
      <a:srgbClr val="FFFFFF"/>
    </a:custClr>
    <a:custClr name="Purple on Dark">
      <a:srgbClr val="A566FF"/>
    </a:custClr>
  </a:custClrLst>
  <a:extLst>
    <a:ext uri="{05A4C25C-085E-4340-85A3-A5531E510DB2}">
      <thm15:themeFamily xmlns:thm15="http://schemas.microsoft.com/office/thememl/2012/main" name="HERE Core Blue" id="{6715358B-00B3-43B1-8082-A6F768EAFA53}" vid="{766A2073-E6A9-4078-80D2-60F3B128A4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145BD76EE7FCC4EBA335CC86A680C37" ma:contentTypeVersion="10" ma:contentTypeDescription="Create a new document." ma:contentTypeScope="" ma:versionID="e2b7972193bad2ff5d43752a0a805d06">
  <xsd:schema xmlns:xsd="http://www.w3.org/2001/XMLSchema" xmlns:xs="http://www.w3.org/2001/XMLSchema" xmlns:p="http://schemas.microsoft.com/office/2006/metadata/properties" xmlns:ns2="00c1e33c-4a6a-4b26-91ac-cff1453f1387" xmlns:ns3="cfe1e2ba-c3f8-4486-8fdc-5c542c677b22" targetNamespace="http://schemas.microsoft.com/office/2006/metadata/properties" ma:root="true" ma:fieldsID="39c9879160375ac5ea24fa5db4de36ed" ns2:_="" ns3:_="">
    <xsd:import namespace="00c1e33c-4a6a-4b26-91ac-cff1453f1387"/>
    <xsd:import namespace="cfe1e2ba-c3f8-4486-8fdc-5c542c677b2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c1e33c-4a6a-4b26-91ac-cff1453f138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e1e2ba-c3f8-4486-8fdc-5c542c677b2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283E19-A577-4181-92AF-9BDB2DC37A76}">
  <ds:schemaRefs>
    <ds:schemaRef ds:uri="http://schemas.microsoft.com/sharepoint/v3/contenttype/forms"/>
  </ds:schemaRefs>
</ds:datastoreItem>
</file>

<file path=customXml/itemProps2.xml><?xml version="1.0" encoding="utf-8"?>
<ds:datastoreItem xmlns:ds="http://schemas.openxmlformats.org/officeDocument/2006/customXml" ds:itemID="{FE945336-1BE4-44B9-8569-066D3AAF2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c1e33c-4a6a-4b26-91ac-cff1453f1387"/>
    <ds:schemaRef ds:uri="cfe1e2ba-c3f8-4486-8fdc-5c542c677b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A81F42-AE6E-4E32-8118-9CCBF76479A6}">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cfe1e2ba-c3f8-4486-8fdc-5c542c677b22"/>
    <ds:schemaRef ds:uri="00c1e33c-4a6a-4b26-91ac-cff1453f138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HERE Core Blue</Template>
  <TotalTime>67</TotalTime>
  <Words>5582</Words>
  <Application>Microsoft Office PowerPoint</Application>
  <PresentationFormat>Widescreen</PresentationFormat>
  <Paragraphs>883</Paragraphs>
  <Slides>61</Slides>
  <Notes>54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Arial</vt:lpstr>
      <vt:lpstr>Arial,Sans-Serif</vt:lpstr>
      <vt:lpstr>Calibri</vt:lpstr>
      <vt:lpstr>Fira Sans Book</vt:lpstr>
      <vt:lpstr>Fira Sans Light</vt:lpstr>
      <vt:lpstr>Fira Sans Medium</vt:lpstr>
      <vt:lpstr>FiraGO</vt:lpstr>
      <vt:lpstr>FiraGO Book</vt:lpstr>
      <vt:lpstr>HERE Core Blue</vt:lpstr>
      <vt:lpstr>Industry trends</vt:lpstr>
      <vt:lpstr>Agenda</vt:lpstr>
      <vt:lpstr>Global business trends</vt:lpstr>
      <vt:lpstr>Global business trends</vt:lpstr>
      <vt:lpstr>Automotive is not the only industry going through transformation...</vt:lpstr>
      <vt:lpstr>Industry dynamics are changing</vt:lpstr>
      <vt:lpstr>Location intelligence is key to unlocking value in each industry</vt:lpstr>
      <vt:lpstr>Location intelligence is top of mind</vt:lpstr>
      <vt:lpstr>Who can HERE help?</vt:lpstr>
      <vt:lpstr>Automotive</vt:lpstr>
      <vt:lpstr>Drivers for disruption</vt:lpstr>
      <vt:lpstr>Drivers for disruption</vt:lpstr>
      <vt:lpstr>Drivers for disruption</vt:lpstr>
      <vt:lpstr>Example: Electric vehicles</vt:lpstr>
      <vt:lpstr>Redefining “Automotive”</vt:lpstr>
      <vt:lpstr>Transformation of Automotive</vt:lpstr>
      <vt:lpstr>Transformation of Automotive</vt:lpstr>
      <vt:lpstr>Limits to organic growth</vt:lpstr>
      <vt:lpstr>Transformation of Automotive</vt:lpstr>
      <vt:lpstr>Connectivity providing growth opportunities</vt:lpstr>
      <vt:lpstr>Connected cars can extract further value </vt:lpstr>
      <vt:lpstr>ADAS – The road to automated driving </vt:lpstr>
      <vt:lpstr>ADAS – The road to automated driving </vt:lpstr>
      <vt:lpstr>ADAS to full autonomy roll-out </vt:lpstr>
      <vt:lpstr>ADAS to full autonomy roll-out </vt:lpstr>
      <vt:lpstr>Tremendous investment into higher automation </vt:lpstr>
      <vt:lpstr>Transformation of Automotive</vt:lpstr>
      <vt:lpstr>Connected multi-modality accelerates growth…</vt:lpstr>
      <vt:lpstr>…but there is no “one-size-fits-all” mobility model</vt:lpstr>
      <vt:lpstr>XaaS requires a deep and solid stack</vt:lpstr>
      <vt:lpstr>Jockeying for position</vt:lpstr>
      <vt:lpstr>Manifestations of the mobility of the future</vt:lpstr>
      <vt:lpstr>Transformation of automotive and its value chain</vt:lpstr>
      <vt:lpstr>Trojans knocking at the gate… </vt:lpstr>
      <vt:lpstr>Initially with brought-in-solutions (BIS)</vt:lpstr>
      <vt:lpstr>Potential penetration impact of brought-in over embedded navigation</vt:lpstr>
      <vt:lpstr>Consumer interest in ENS higher than car dealers assume</vt:lpstr>
      <vt:lpstr>Big Tech entering the car with full stack</vt:lpstr>
      <vt:lpstr>Open outcome</vt:lpstr>
      <vt:lpstr>Conclusion</vt:lpstr>
      <vt:lpstr>Transport &amp; Logistics </vt:lpstr>
      <vt:lpstr>Transport &amp; Logistics</vt:lpstr>
      <vt:lpstr>Transport &amp; Logistics</vt:lpstr>
      <vt:lpstr>Transport &amp; Logistics</vt:lpstr>
      <vt:lpstr>Media &amp; Advertising</vt:lpstr>
      <vt:lpstr>Media</vt:lpstr>
      <vt:lpstr>Media</vt:lpstr>
      <vt:lpstr>Media</vt:lpstr>
      <vt:lpstr>Public Sector and Infrastructure</vt:lpstr>
      <vt:lpstr>Public Sector &amp; Infrastructure</vt:lpstr>
      <vt:lpstr>Public Sector &amp; Infrastructure</vt:lpstr>
      <vt:lpstr>Public Sector &amp; Infrastructure</vt:lpstr>
      <vt:lpstr>Public Sector &amp; Infrastructure</vt:lpstr>
      <vt:lpstr>Public Sector &amp; Infrastructure</vt:lpstr>
      <vt:lpstr>Public Sector &amp; Infrastructure</vt:lpstr>
      <vt:lpstr>PowerPoint Presentation</vt:lpstr>
      <vt:lpstr>PowerPoint Presentation</vt:lpstr>
      <vt:lpstr>Emergency Services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trends</dc:title>
  <dc:creator>Luksza, Kasia</dc:creator>
  <cp:lastModifiedBy>Luksza, Kasia</cp:lastModifiedBy>
  <cp:revision>1</cp:revision>
  <dcterms:created xsi:type="dcterms:W3CDTF">2019-08-08T13:51:45Z</dcterms:created>
  <dcterms:modified xsi:type="dcterms:W3CDTF">2019-08-09T07:33:30Z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0x0101006145BD76EE7FCC4EBA335CC86A680C37</vt:lpwstr>
  </property>
</Properties>
</file>